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苦労・困った所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経験不足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メンバーのほとんどがプロジェクトを経験したことない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今までプロジェクトを成功した経験がなく、どのように働けばいいのか分からない所が多い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みたいな管理ソフトを使わなかった弊害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全部の機能を開発してから結合しようとした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チームの運営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リーダーがいないままにプロジェクトを進行してしまった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国際チームを運営するに難はある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3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43531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78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Trebuchet MS</vt:lpstr>
      <vt:lpstr>Wingdings 3</vt:lpstr>
      <vt:lpstr>メイリオ</vt:lpstr>
      <vt:lpstr>Arial</vt:lpstr>
      <vt:lpstr>ファセット</vt:lpstr>
      <vt:lpstr>苦労・困った所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諸石 裕哉</dc:creator>
  <cp:lastModifiedBy>蘇黎炯</cp:lastModifiedBy>
  <cp:revision>4</cp:revision>
  <dcterms:created xsi:type="dcterms:W3CDTF">2016-06-09T02:06:19Z</dcterms:created>
  <dcterms:modified xsi:type="dcterms:W3CDTF">2016-06-09T02:59:52Z</dcterms:modified>
</cp:coreProperties>
</file>