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30"/>
  </p:notesMasterIdLst>
  <p:sldIdLst>
    <p:sldId id="256" r:id="rId5"/>
    <p:sldId id="276" r:id="rId6"/>
    <p:sldId id="289" r:id="rId7"/>
    <p:sldId id="280" r:id="rId8"/>
    <p:sldId id="290" r:id="rId9"/>
    <p:sldId id="263" r:id="rId10"/>
    <p:sldId id="288" r:id="rId11"/>
    <p:sldId id="278" r:id="rId12"/>
    <p:sldId id="287" r:id="rId13"/>
    <p:sldId id="275" r:id="rId14"/>
    <p:sldId id="281" r:id="rId15"/>
    <p:sldId id="277" r:id="rId16"/>
    <p:sldId id="283" r:id="rId17"/>
    <p:sldId id="292" r:id="rId18"/>
    <p:sldId id="293" r:id="rId19"/>
    <p:sldId id="294" r:id="rId20"/>
    <p:sldId id="295" r:id="rId21"/>
    <p:sldId id="296" r:id="rId22"/>
    <p:sldId id="297" r:id="rId23"/>
    <p:sldId id="291" r:id="rId24"/>
    <p:sldId id="284" r:id="rId25"/>
    <p:sldId id="285" r:id="rId26"/>
    <p:sldId id="282" r:id="rId27"/>
    <p:sldId id="298" r:id="rId28"/>
    <p:sldId id="279" r:id="rId29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D45A997-50FF-4003-8DC7-ABC722FD8E49}">
          <p14:sldIdLst>
            <p14:sldId id="256"/>
          </p14:sldIdLst>
        </p14:section>
        <p14:section name="Distributed Hash Tables" id="{87DCD3ED-E020-4493-AE5B-12D83E004BB1}">
          <p14:sldIdLst>
            <p14:sldId id="276"/>
            <p14:sldId id="289"/>
            <p14:sldId id="280"/>
          </p14:sldIdLst>
        </p14:section>
        <p14:section name="Problem" id="{E53ECE08-2A0F-0F46-BF30-0F4540E5CD91}">
          <p14:sldIdLst>
            <p14:sldId id="290"/>
          </p14:sldIdLst>
        </p14:section>
        <p14:section name="P Programming Language" id="{E86B957A-7C06-4D16-A6F6-1E9F65875FF4}">
          <p14:sldIdLst>
            <p14:sldId id="263"/>
            <p14:sldId id="288"/>
            <p14:sldId id="278"/>
            <p14:sldId id="287"/>
          </p14:sldIdLst>
        </p14:section>
        <p14:section name="Project Goals" id="{3DD20C67-2E0F-7E4F-AE91-E12F7BE5D01F}">
          <p14:sldIdLst>
            <p14:sldId id="275"/>
            <p14:sldId id="281"/>
            <p14:sldId id="277"/>
          </p14:sldIdLst>
        </p14:section>
        <p14:section name="Chord Design" id="{2D966429-E16B-4A5A-86DE-259EE2EBFC46}">
          <p14:sldIdLst>
            <p14:sldId id="283"/>
            <p14:sldId id="292"/>
            <p14:sldId id="293"/>
            <p14:sldId id="294"/>
            <p14:sldId id="295"/>
            <p14:sldId id="296"/>
            <p14:sldId id="297"/>
          </p14:sldIdLst>
        </p14:section>
        <p14:section name="Correctness Properties" id="{EAD5E2A7-2B71-4FAB-80EE-459FFBC914A8}">
          <p14:sldIdLst>
            <p14:sldId id="291"/>
            <p14:sldId id="284"/>
            <p14:sldId id="285"/>
            <p14:sldId id="282"/>
            <p14:sldId id="298"/>
          </p14:sldIdLst>
        </p14:section>
        <p14:section name="Lessons Learned" id="{0D78AB24-B8E9-4A26-AEA8-93A6983C885E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151515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1D58A9-C4D9-4B79-B4A0-852E9D019A54}" v="1413" dt="2024-12-16T07:04:08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, Shinwoo" userId="2fada53c-6d30-472e-bf21-370e98671bd0" providerId="ADAL" clId="{2919FFFB-2650-4546-B941-E051B40625FE}"/>
    <pc:docChg chg="undo redo custSel addSld delSld modSld sldOrd modMainMaster">
      <pc:chgData name="Kim, Shinwoo" userId="2fada53c-6d30-472e-bf21-370e98671bd0" providerId="ADAL" clId="{2919FFFB-2650-4546-B941-E051B40625FE}" dt="2024-10-29T15:08:09.672" v="3134" actId="20577"/>
      <pc:docMkLst>
        <pc:docMk/>
      </pc:docMkLst>
      <pc:sldChg chg="modSp mod setBg">
        <pc:chgData name="Kim, Shinwoo" userId="2fada53c-6d30-472e-bf21-370e98671bd0" providerId="ADAL" clId="{2919FFFB-2650-4546-B941-E051B40625FE}" dt="2024-10-22T18:36:00.987" v="840" actId="20577"/>
        <pc:sldMkLst>
          <pc:docMk/>
          <pc:sldMk cId="966543248" sldId="256"/>
        </pc:sldMkLst>
        <pc:spChg chg="mod">
          <ac:chgData name="Kim, Shinwoo" userId="2fada53c-6d30-472e-bf21-370e98671bd0" providerId="ADAL" clId="{2919FFFB-2650-4546-B941-E051B40625FE}" dt="2024-10-22T18:36:00.987" v="840" actId="20577"/>
          <ac:spMkLst>
            <pc:docMk/>
            <pc:sldMk cId="966543248" sldId="256"/>
            <ac:spMk id="2" creationId="{7E165B43-2D35-AFAB-5EF2-44773E36AB81}"/>
          </ac:spMkLst>
        </pc:spChg>
        <pc:spChg chg="mod">
          <ac:chgData name="Kim, Shinwoo" userId="2fada53c-6d30-472e-bf21-370e98671bd0" providerId="ADAL" clId="{2919FFFB-2650-4546-B941-E051B40625FE}" dt="2024-10-22T18:13:43.160" v="811" actId="1035"/>
          <ac:spMkLst>
            <pc:docMk/>
            <pc:sldMk cId="966543248" sldId="256"/>
            <ac:spMk id="3" creationId="{2D6F13E7-D41C-BBBC-8FDA-0D45A37AA163}"/>
          </ac:spMkLst>
        </pc:spChg>
        <pc:spChg chg="mod">
          <ac:chgData name="Kim, Shinwoo" userId="2fada53c-6d30-472e-bf21-370e98671bd0" providerId="ADAL" clId="{2919FFFB-2650-4546-B941-E051B40625FE}" dt="2024-10-22T18:02:13.920" v="287" actId="207"/>
          <ac:spMkLst>
            <pc:docMk/>
            <pc:sldMk cId="966543248" sldId="256"/>
            <ac:spMk id="5" creationId="{B58B113A-500E-206F-DF5E-2A7542F4DF04}"/>
          </ac:spMkLst>
        </pc:spChg>
        <pc:spChg chg="mod">
          <ac:chgData name="Kim, Shinwoo" userId="2fada53c-6d30-472e-bf21-370e98671bd0" providerId="ADAL" clId="{2919FFFB-2650-4546-B941-E051B40625FE}" dt="2024-10-22T18:13:43.160" v="811" actId="1035"/>
          <ac:spMkLst>
            <pc:docMk/>
            <pc:sldMk cId="966543248" sldId="256"/>
            <ac:spMk id="6" creationId="{B34890D2-B84B-D660-2A78-656C98CFF2B0}"/>
          </ac:spMkLst>
        </pc:spChg>
      </pc:sldChg>
      <pc:sldChg chg="modSp add del mod">
        <pc:chgData name="Kim, Shinwoo" userId="2fada53c-6d30-472e-bf21-370e98671bd0" providerId="ADAL" clId="{2919FFFB-2650-4546-B941-E051B40625FE}" dt="2024-10-22T18:07:12.583" v="356" actId="2696"/>
        <pc:sldMkLst>
          <pc:docMk/>
          <pc:sldMk cId="1402867873" sldId="257"/>
        </pc:sldMkLst>
      </pc:sldChg>
      <pc:sldChg chg="del">
        <pc:chgData name="Kim, Shinwoo" userId="2fada53c-6d30-472e-bf21-370e98671bd0" providerId="ADAL" clId="{2919FFFB-2650-4546-B941-E051B40625FE}" dt="2024-10-22T18:07:15.247" v="357" actId="2696"/>
        <pc:sldMkLst>
          <pc:docMk/>
          <pc:sldMk cId="3097280757" sldId="258"/>
        </pc:sldMkLst>
      </pc:sldChg>
      <pc:sldChg chg="modSp add del mod ord">
        <pc:chgData name="Kim, Shinwoo" userId="2fada53c-6d30-472e-bf21-370e98671bd0" providerId="ADAL" clId="{2919FFFB-2650-4546-B941-E051B40625FE}" dt="2024-10-22T18:43:46.491" v="1399" actId="2696"/>
        <pc:sldMkLst>
          <pc:docMk/>
          <pc:sldMk cId="2589746218" sldId="259"/>
        </pc:sldMkLst>
      </pc:sldChg>
      <pc:sldChg chg="addSp delSp modSp new mod modAnim">
        <pc:chgData name="Kim, Shinwoo" userId="2fada53c-6d30-472e-bf21-370e98671bd0" providerId="ADAL" clId="{2919FFFB-2650-4546-B941-E051B40625FE}" dt="2024-10-22T18:06:19.831" v="345" actId="1582"/>
        <pc:sldMkLst>
          <pc:docMk/>
          <pc:sldMk cId="4040333812" sldId="260"/>
        </pc:sldMkLst>
      </pc:sldChg>
      <pc:sldChg chg="modSp new mod">
        <pc:chgData name="Kim, Shinwoo" userId="2fada53c-6d30-472e-bf21-370e98671bd0" providerId="ADAL" clId="{2919FFFB-2650-4546-B941-E051B40625FE}" dt="2024-10-22T18:45:22.249" v="1681" actId="20577"/>
        <pc:sldMkLst>
          <pc:docMk/>
          <pc:sldMk cId="1726814004" sldId="261"/>
        </pc:sldMkLst>
      </pc:sldChg>
      <pc:sldChg chg="modSp add mod">
        <pc:chgData name="Kim, Shinwoo" userId="2fada53c-6d30-472e-bf21-370e98671bd0" providerId="ADAL" clId="{2919FFFB-2650-4546-B941-E051B40625FE}" dt="2024-10-22T18:07:10.936" v="355" actId="20577"/>
        <pc:sldMkLst>
          <pc:docMk/>
          <pc:sldMk cId="4259544262" sldId="262"/>
        </pc:sldMkLst>
      </pc:sldChg>
      <pc:sldChg chg="modSp new mod">
        <pc:chgData name="Kim, Shinwoo" userId="2fada53c-6d30-472e-bf21-370e98671bd0" providerId="ADAL" clId="{2919FFFB-2650-4546-B941-E051B40625FE}" dt="2024-10-22T18:11:50.657" v="670" actId="20577"/>
        <pc:sldMkLst>
          <pc:docMk/>
          <pc:sldMk cId="3907028574" sldId="263"/>
        </pc:sldMkLst>
        <pc:spChg chg="mod">
          <ac:chgData name="Kim, Shinwoo" userId="2fada53c-6d30-472e-bf21-370e98671bd0" providerId="ADAL" clId="{2919FFFB-2650-4546-B941-E051B40625FE}" dt="2024-10-22T18:07:24.588" v="396" actId="20577"/>
          <ac:spMkLst>
            <pc:docMk/>
            <pc:sldMk cId="3907028574" sldId="263"/>
            <ac:spMk id="2" creationId="{F7223347-1BE9-DB00-892E-5232D9D7DFA4}"/>
          </ac:spMkLst>
        </pc:spChg>
        <pc:spChg chg="mod">
          <ac:chgData name="Kim, Shinwoo" userId="2fada53c-6d30-472e-bf21-370e98671bd0" providerId="ADAL" clId="{2919FFFB-2650-4546-B941-E051B40625FE}" dt="2024-10-22T18:11:50.657" v="670" actId="20577"/>
          <ac:spMkLst>
            <pc:docMk/>
            <pc:sldMk cId="3907028574" sldId="263"/>
            <ac:spMk id="3" creationId="{B3FF6832-092F-E6B8-A0F8-88604BF989A4}"/>
          </ac:spMkLst>
        </pc:spChg>
      </pc:sldChg>
      <pc:sldChg chg="modSp new mod">
        <pc:chgData name="Kim, Shinwoo" userId="2fada53c-6d30-472e-bf21-370e98671bd0" providerId="ADAL" clId="{2919FFFB-2650-4546-B941-E051B40625FE}" dt="2024-10-22T18:44:13.994" v="1478" actId="20577"/>
        <pc:sldMkLst>
          <pc:docMk/>
          <pc:sldMk cId="221679455" sldId="264"/>
        </pc:sldMkLst>
      </pc:sldChg>
      <pc:sldChg chg="addSp delSp modSp add mod">
        <pc:chgData name="Kim, Shinwoo" userId="2fada53c-6d30-472e-bf21-370e98671bd0" providerId="ADAL" clId="{2919FFFB-2650-4546-B941-E051B40625FE}" dt="2024-10-22T18:49:49.209" v="1775" actId="1076"/>
        <pc:sldMkLst>
          <pc:docMk/>
          <pc:sldMk cId="183617819" sldId="265"/>
        </pc:sldMkLst>
      </pc:sldChg>
      <pc:sldChg chg="addSp modSp add mod modTransition">
        <pc:chgData name="Kim, Shinwoo" userId="2fada53c-6d30-472e-bf21-370e98671bd0" providerId="ADAL" clId="{2919FFFB-2650-4546-B941-E051B40625FE}" dt="2024-10-22T18:50:29.102" v="1785" actId="167"/>
        <pc:sldMkLst>
          <pc:docMk/>
          <pc:sldMk cId="4136727650" sldId="266"/>
        </pc:sldMkLst>
      </pc:sldChg>
      <pc:sldChg chg="addSp delSp modSp add mod modTransition">
        <pc:chgData name="Kim, Shinwoo" userId="2fada53c-6d30-472e-bf21-370e98671bd0" providerId="ADAL" clId="{2919FFFB-2650-4546-B941-E051B40625FE}" dt="2024-10-22T18:50:22.022" v="1782" actId="167"/>
        <pc:sldMkLst>
          <pc:docMk/>
          <pc:sldMk cId="1153770242" sldId="267"/>
        </pc:sldMkLst>
      </pc:sldChg>
      <pc:sldChg chg="addSp modSp add mod modTransition">
        <pc:chgData name="Kim, Shinwoo" userId="2fada53c-6d30-472e-bf21-370e98671bd0" providerId="ADAL" clId="{2919FFFB-2650-4546-B941-E051B40625FE}" dt="2024-10-22T18:51:57.347" v="1805" actId="1076"/>
        <pc:sldMkLst>
          <pc:docMk/>
          <pc:sldMk cId="3471580059" sldId="268"/>
        </pc:sldMkLst>
      </pc:sldChg>
      <pc:sldChg chg="addSp delSp modSp new del mod">
        <pc:chgData name="Kim, Shinwoo" userId="2fada53c-6d30-472e-bf21-370e98671bd0" providerId="ADAL" clId="{2919FFFB-2650-4546-B941-E051B40625FE}" dt="2024-10-22T18:50:53.205" v="1792" actId="2696"/>
        <pc:sldMkLst>
          <pc:docMk/>
          <pc:sldMk cId="681000550" sldId="269"/>
        </pc:sldMkLst>
      </pc:sldChg>
      <pc:sldChg chg="new del">
        <pc:chgData name="Kim, Shinwoo" userId="2fada53c-6d30-472e-bf21-370e98671bd0" providerId="ADAL" clId="{2919FFFB-2650-4546-B941-E051B40625FE}" dt="2024-10-22T18:50:45.796" v="1787" actId="2696"/>
        <pc:sldMkLst>
          <pc:docMk/>
          <pc:sldMk cId="3630110091" sldId="269"/>
        </pc:sldMkLst>
      </pc:sldChg>
      <pc:sldChg chg="addSp delSp modSp add mod modAnim modNotesTx">
        <pc:chgData name="Kim, Shinwoo" userId="2fada53c-6d30-472e-bf21-370e98671bd0" providerId="ADAL" clId="{2919FFFB-2650-4546-B941-E051B40625FE}" dt="2024-10-29T15:08:09.672" v="3134" actId="20577"/>
        <pc:sldMkLst>
          <pc:docMk/>
          <pc:sldMk cId="490458338" sldId="270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71"/>
        </pc:sldMkLst>
      </pc:sldChg>
      <pc:sldChg chg="addSp delSp modSp new mod">
        <pc:chgData name="Kim, Shinwoo" userId="2fada53c-6d30-472e-bf21-370e98671bd0" providerId="ADAL" clId="{2919FFFB-2650-4546-B941-E051B40625FE}" dt="2024-10-25T20:11:10.829" v="3020" actId="478"/>
        <pc:sldMkLst>
          <pc:docMk/>
          <pc:sldMk cId="1540087424" sldId="271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72"/>
        </pc:sldMkLst>
      </pc:sldChg>
      <pc:sldChg chg="modSp new mod">
        <pc:chgData name="Kim, Shinwoo" userId="2fada53c-6d30-472e-bf21-370e98671bd0" providerId="ADAL" clId="{2919FFFB-2650-4546-B941-E051B40625FE}" dt="2024-10-25T20:08:39.256" v="2988" actId="20577"/>
        <pc:sldMkLst>
          <pc:docMk/>
          <pc:sldMk cId="326108301" sldId="272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73"/>
        </pc:sldMkLst>
      </pc:sldChg>
      <pc:sldChg chg="new del">
        <pc:chgData name="Kim, Shinwoo" userId="2fada53c-6d30-472e-bf21-370e98671bd0" providerId="ADAL" clId="{2919FFFB-2650-4546-B941-E051B40625FE}" dt="2024-10-25T19:55:31.297" v="2758" actId="2696"/>
        <pc:sldMkLst>
          <pc:docMk/>
          <pc:sldMk cId="33521540" sldId="273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74"/>
        </pc:sldMkLst>
      </pc:sldChg>
      <pc:sldChg chg="modSp add mod">
        <pc:chgData name="Kim, Shinwoo" userId="2fada53c-6d30-472e-bf21-370e98671bd0" providerId="ADAL" clId="{2919FFFB-2650-4546-B941-E051B40625FE}" dt="2024-10-25T20:01:17.652" v="2973" actId="20577"/>
        <pc:sldMkLst>
          <pc:docMk/>
          <pc:sldMk cId="1788894718" sldId="274"/>
        </pc:sldMkLst>
      </pc:sldChg>
      <pc:sldChg chg="addSp delSp modSp add del mod">
        <pc:chgData name="Kim, Shinwoo" userId="2fada53c-6d30-472e-bf21-370e98671bd0" providerId="ADAL" clId="{2919FFFB-2650-4546-B941-E051B40625FE}" dt="2024-10-22T18:56:22.438" v="1852"/>
        <pc:sldMkLst>
          <pc:docMk/>
          <pc:sldMk cId="0" sldId="275"/>
        </pc:sldMkLst>
      </pc:sldChg>
      <pc:sldChg chg="modSp new del mod">
        <pc:chgData name="Kim, Shinwoo" userId="2fada53c-6d30-472e-bf21-370e98671bd0" providerId="ADAL" clId="{2919FFFB-2650-4546-B941-E051B40625FE}" dt="2024-10-29T15:07:32.187" v="3032" actId="2696"/>
        <pc:sldMkLst>
          <pc:docMk/>
          <pc:sldMk cId="934454631" sldId="275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76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77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78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79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80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81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82"/>
        </pc:sldMkLst>
      </pc:sldChg>
      <pc:sldChg chg="add del">
        <pc:chgData name="Kim, Shinwoo" userId="2fada53c-6d30-472e-bf21-370e98671bd0" providerId="ADAL" clId="{2919FFFB-2650-4546-B941-E051B40625FE}" dt="2024-10-22T18:56:22.438" v="1852"/>
        <pc:sldMkLst>
          <pc:docMk/>
          <pc:sldMk cId="0" sldId="283"/>
        </pc:sldMkLst>
      </pc:sldChg>
      <pc:sldMasterChg chg="modSp setBg modSldLayout">
        <pc:chgData name="Kim, Shinwoo" userId="2fada53c-6d30-472e-bf21-370e98671bd0" providerId="ADAL" clId="{2919FFFB-2650-4546-B941-E051B40625FE}" dt="2024-10-22T18:02:26.448" v="289"/>
        <pc:sldMasterMkLst>
          <pc:docMk/>
          <pc:sldMasterMk cId="1188136830" sldId="2147483660"/>
        </pc:sldMasterMkLst>
        <pc:spChg chg="mod">
          <ac:chgData name="Kim, Shinwoo" userId="2fada53c-6d30-472e-bf21-370e98671bd0" providerId="ADAL" clId="{2919FFFB-2650-4546-B941-E051B40625FE}" dt="2024-10-22T18:02:04.414" v="286" actId="207"/>
          <ac:spMkLst>
            <pc:docMk/>
            <pc:sldMasterMk cId="1188136830" sldId="2147483660"/>
            <ac:spMk id="2" creationId="{00000000-0000-0000-0000-000000000000}"/>
          </ac:spMkLst>
        </pc:spChg>
        <pc:spChg chg="mod">
          <ac:chgData name="Kim, Shinwoo" userId="2fada53c-6d30-472e-bf21-370e98671bd0" providerId="ADAL" clId="{2919FFFB-2650-4546-B941-E051B40625FE}" dt="2024-10-22T18:02:04.414" v="286" actId="207"/>
          <ac:spMkLst>
            <pc:docMk/>
            <pc:sldMasterMk cId="1188136830" sldId="2147483660"/>
            <ac:spMk id="3" creationId="{00000000-0000-0000-0000-000000000000}"/>
          </ac:spMkLst>
        </pc:spChg>
        <pc:spChg chg="mod">
          <ac:chgData name="Kim, Shinwoo" userId="2fada53c-6d30-472e-bf21-370e98671bd0" providerId="ADAL" clId="{2919FFFB-2650-4546-B941-E051B40625FE}" dt="2024-10-22T18:02:04.414" v="286" actId="207"/>
          <ac:spMkLst>
            <pc:docMk/>
            <pc:sldMasterMk cId="1188136830" sldId="2147483660"/>
            <ac:spMk id="5" creationId="{00000000-0000-0000-0000-000000000000}"/>
          </ac:spMkLst>
        </pc:spChg>
        <pc:spChg chg="mod">
          <ac:chgData name="Kim, Shinwoo" userId="2fada53c-6d30-472e-bf21-370e98671bd0" providerId="ADAL" clId="{2919FFFB-2650-4546-B941-E051B40625FE}" dt="2024-10-22T18:02:04.414" v="286" actId="207"/>
          <ac:spMkLst>
            <pc:docMk/>
            <pc:sldMasterMk cId="1188136830" sldId="2147483660"/>
            <ac:spMk id="6" creationId="{00000000-0000-0000-0000-000000000000}"/>
          </ac:spMkLst>
        </pc:sp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2174124990" sldId="2147483661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3730561311" sldId="2147483662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1928553962" sldId="2147483663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4227639252" sldId="2147483664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583577625" sldId="2147483665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846264543" sldId="2147483666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2925413224" sldId="2147483667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1815625249" sldId="2147483668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1919596770" sldId="2147483669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630445898" sldId="2147483670"/>
          </pc:sldLayoutMkLst>
        </pc:sldLayoutChg>
        <pc:sldLayoutChg chg="setBg">
          <pc:chgData name="Kim, Shinwoo" userId="2fada53c-6d30-472e-bf21-370e98671bd0" providerId="ADAL" clId="{2919FFFB-2650-4546-B941-E051B40625FE}" dt="2024-10-22T18:02:26.448" v="289"/>
          <pc:sldLayoutMkLst>
            <pc:docMk/>
            <pc:sldMasterMk cId="1188136830" sldId="2147483660"/>
            <pc:sldLayoutMk cId="478451119" sldId="2147483671"/>
          </pc:sldLayoutMkLst>
        </pc:sldLayoutChg>
      </pc:sldMasterChg>
    </pc:docChg>
  </pc:docChgLst>
  <pc:docChgLst>
    <pc:chgData name="Guest User" userId="S::urn:spo:anon#65a075c9aab5ac6b43dfb22075bcadbb042b5bb4e85a3ea1a7424fc4a3220c1c::" providerId="AD" clId="Web-{616AE7BD-F4B6-D876-E5A6-1C8E05871AFE}"/>
    <pc:docChg chg="addSld modSld sldOrd modSection">
      <pc:chgData name="Guest User" userId="S::urn:spo:anon#65a075c9aab5ac6b43dfb22075bcadbb042b5bb4e85a3ea1a7424fc4a3220c1c::" providerId="AD" clId="Web-{616AE7BD-F4B6-D876-E5A6-1C8E05871AFE}" dt="2024-12-10T03:22:18.194" v="575" actId="14100"/>
      <pc:docMkLst>
        <pc:docMk/>
      </pc:docMkLst>
      <pc:sldChg chg="modSp add replId">
        <pc:chgData name="Guest User" userId="S::urn:spo:anon#65a075c9aab5ac6b43dfb22075bcadbb042b5bb4e85a3ea1a7424fc4a3220c1c::" providerId="AD" clId="Web-{616AE7BD-F4B6-D876-E5A6-1C8E05871AFE}" dt="2024-12-10T03:00:06.487" v="461" actId="20577"/>
        <pc:sldMkLst>
          <pc:docMk/>
          <pc:sldMk cId="1525215985" sldId="294"/>
        </pc:sldMkLst>
        <pc:spChg chg="mod">
          <ac:chgData name="Guest User" userId="S::urn:spo:anon#65a075c9aab5ac6b43dfb22075bcadbb042b5bb4e85a3ea1a7424fc4a3220c1c::" providerId="AD" clId="Web-{616AE7BD-F4B6-D876-E5A6-1C8E05871AFE}" dt="2024-12-10T02:51:27.923" v="17" actId="20577"/>
          <ac:spMkLst>
            <pc:docMk/>
            <pc:sldMk cId="1525215985" sldId="294"/>
            <ac:spMk id="6" creationId="{D09DF4EB-6DEC-3E5C-36C5-BBF71122B256}"/>
          </ac:spMkLst>
        </pc:spChg>
        <pc:spChg chg="mod">
          <ac:chgData name="Guest User" userId="S::urn:spo:anon#65a075c9aab5ac6b43dfb22075bcadbb042b5bb4e85a3ea1a7424fc4a3220c1c::" providerId="AD" clId="Web-{616AE7BD-F4B6-D876-E5A6-1C8E05871AFE}" dt="2024-12-10T03:00:06.487" v="461" actId="20577"/>
          <ac:spMkLst>
            <pc:docMk/>
            <pc:sldMk cId="1525215985" sldId="294"/>
            <ac:spMk id="7" creationId="{8751CE39-64D0-D049-B553-29A62B5C1803}"/>
          </ac:spMkLst>
        </pc:spChg>
      </pc:sldChg>
      <pc:sldChg chg="addSp modSp add ord replId">
        <pc:chgData name="Guest User" userId="S::urn:spo:anon#65a075c9aab5ac6b43dfb22075bcadbb042b5bb4e85a3ea1a7424fc4a3220c1c::" providerId="AD" clId="Web-{616AE7BD-F4B6-D876-E5A6-1C8E05871AFE}" dt="2024-12-10T03:08:18.301" v="500" actId="20577"/>
        <pc:sldMkLst>
          <pc:docMk/>
          <pc:sldMk cId="2374725294" sldId="295"/>
        </pc:sldMkLst>
        <pc:spChg chg="mod">
          <ac:chgData name="Guest User" userId="S::urn:spo:anon#65a075c9aab5ac6b43dfb22075bcadbb042b5bb4e85a3ea1a7424fc4a3220c1c::" providerId="AD" clId="Web-{616AE7BD-F4B6-D876-E5A6-1C8E05871AFE}" dt="2024-12-10T03:08:18.301" v="500" actId="20577"/>
          <ac:spMkLst>
            <pc:docMk/>
            <pc:sldMk cId="2374725294" sldId="295"/>
            <ac:spMk id="6" creationId="{D09DF4EB-6DEC-3E5C-36C5-BBF71122B256}"/>
          </ac:spMkLst>
        </pc:spChg>
        <pc:spChg chg="mod">
          <ac:chgData name="Guest User" userId="S::urn:spo:anon#65a075c9aab5ac6b43dfb22075bcadbb042b5bb4e85a3ea1a7424fc4a3220c1c::" providerId="AD" clId="Web-{616AE7BD-F4B6-D876-E5A6-1C8E05871AFE}" dt="2024-12-10T03:00:44.409" v="481" actId="20577"/>
          <ac:spMkLst>
            <pc:docMk/>
            <pc:sldMk cId="2374725294" sldId="295"/>
            <ac:spMk id="7" creationId="{8751CE39-64D0-D049-B553-29A62B5C1803}"/>
          </ac:spMkLst>
        </pc:spChg>
        <pc:picChg chg="add mod">
          <ac:chgData name="Guest User" userId="S::urn:spo:anon#65a075c9aab5ac6b43dfb22075bcadbb042b5bb4e85a3ea1a7424fc4a3220c1c::" providerId="AD" clId="Web-{616AE7BD-F4B6-D876-E5A6-1C8E05871AFE}" dt="2024-12-10T03:01:54.003" v="484" actId="1076"/>
          <ac:picMkLst>
            <pc:docMk/>
            <pc:sldMk cId="2374725294" sldId="295"/>
            <ac:picMk id="2" creationId="{5F3554A0-36D7-7600-6A64-6277CBDBCB49}"/>
          </ac:picMkLst>
        </pc:picChg>
        <pc:picChg chg="add mod">
          <ac:chgData name="Guest User" userId="S::urn:spo:anon#65a075c9aab5ac6b43dfb22075bcadbb042b5bb4e85a3ea1a7424fc4a3220c1c::" providerId="AD" clId="Web-{616AE7BD-F4B6-D876-E5A6-1C8E05871AFE}" dt="2024-12-10T03:07:15.597" v="487" actId="1076"/>
          <ac:picMkLst>
            <pc:docMk/>
            <pc:sldMk cId="2374725294" sldId="295"/>
            <ac:picMk id="3" creationId="{9AF415A8-5DEE-92B4-9FB0-1CC893B2F9C9}"/>
          </ac:picMkLst>
        </pc:picChg>
      </pc:sldChg>
      <pc:sldChg chg="addSp delSp modSp add replId">
        <pc:chgData name="Guest User" userId="S::urn:spo:anon#65a075c9aab5ac6b43dfb22075bcadbb042b5bb4e85a3ea1a7424fc4a3220c1c::" providerId="AD" clId="Web-{616AE7BD-F4B6-D876-E5A6-1C8E05871AFE}" dt="2024-12-10T03:22:18.194" v="575" actId="14100"/>
        <pc:sldMkLst>
          <pc:docMk/>
          <pc:sldMk cId="2414774717" sldId="296"/>
        </pc:sldMkLst>
        <pc:spChg chg="mod">
          <ac:chgData name="Guest User" userId="S::urn:spo:anon#65a075c9aab5ac6b43dfb22075bcadbb042b5bb4e85a3ea1a7424fc4a3220c1c::" providerId="AD" clId="Web-{616AE7BD-F4B6-D876-E5A6-1C8E05871AFE}" dt="2024-12-10T03:08:27.207" v="513" actId="20577"/>
          <ac:spMkLst>
            <pc:docMk/>
            <pc:sldMk cId="2414774717" sldId="296"/>
            <ac:spMk id="6" creationId="{D09DF4EB-6DEC-3E5C-36C5-BBF71122B256}"/>
          </ac:spMkLst>
        </pc:spChg>
        <pc:picChg chg="del">
          <ac:chgData name="Guest User" userId="S::urn:spo:anon#65a075c9aab5ac6b43dfb22075bcadbb042b5bb4e85a3ea1a7424fc4a3220c1c::" providerId="AD" clId="Web-{616AE7BD-F4B6-D876-E5A6-1C8E05871AFE}" dt="2024-12-10T03:12:18.895" v="516"/>
          <ac:picMkLst>
            <pc:docMk/>
            <pc:sldMk cId="2414774717" sldId="296"/>
            <ac:picMk id="2" creationId="{5F3554A0-36D7-7600-6A64-6277CBDBCB49}"/>
          </ac:picMkLst>
        </pc:picChg>
        <pc:picChg chg="del">
          <ac:chgData name="Guest User" userId="S::urn:spo:anon#65a075c9aab5ac6b43dfb22075bcadbb042b5bb4e85a3ea1a7424fc4a3220c1c::" providerId="AD" clId="Web-{616AE7BD-F4B6-D876-E5A6-1C8E05871AFE}" dt="2024-12-10T03:12:24.708" v="520"/>
          <ac:picMkLst>
            <pc:docMk/>
            <pc:sldMk cId="2414774717" sldId="296"/>
            <ac:picMk id="3" creationId="{9AF415A8-5DEE-92B4-9FB0-1CC893B2F9C9}"/>
          </ac:picMkLst>
        </pc:picChg>
        <pc:picChg chg="add del mod">
          <ac:chgData name="Guest User" userId="S::urn:spo:anon#65a075c9aab5ac6b43dfb22075bcadbb042b5bb4e85a3ea1a7424fc4a3220c1c::" providerId="AD" clId="Web-{616AE7BD-F4B6-D876-E5A6-1C8E05871AFE}" dt="2024-12-10T03:12:14.380" v="515"/>
          <ac:picMkLst>
            <pc:docMk/>
            <pc:sldMk cId="2414774717" sldId="296"/>
            <ac:picMk id="9" creationId="{7381EC99-90C4-6C84-B569-412798C0B947}"/>
          </ac:picMkLst>
        </pc:picChg>
        <pc:picChg chg="add mod">
          <ac:chgData name="Guest User" userId="S::urn:spo:anon#65a075c9aab5ac6b43dfb22075bcadbb042b5bb4e85a3ea1a7424fc4a3220c1c::" providerId="AD" clId="Web-{616AE7BD-F4B6-D876-E5A6-1C8E05871AFE}" dt="2024-12-10T03:21:29.334" v="569" actId="14100"/>
          <ac:picMkLst>
            <pc:docMk/>
            <pc:sldMk cId="2414774717" sldId="296"/>
            <ac:picMk id="10" creationId="{A6FDB852-34D1-D1B9-7FF1-289048D6FA6E}"/>
          </ac:picMkLst>
        </pc:picChg>
        <pc:picChg chg="add del mod">
          <ac:chgData name="Guest User" userId="S::urn:spo:anon#65a075c9aab5ac6b43dfb22075bcadbb042b5bb4e85a3ea1a7424fc4a3220c1c::" providerId="AD" clId="Web-{616AE7BD-F4B6-D876-E5A6-1C8E05871AFE}" dt="2024-12-10T03:20:37.490" v="559"/>
          <ac:picMkLst>
            <pc:docMk/>
            <pc:sldMk cId="2414774717" sldId="296"/>
            <ac:picMk id="11" creationId="{51BA3513-8884-9247-D81E-56EE1756BE05}"/>
          </ac:picMkLst>
        </pc:picChg>
        <pc:picChg chg="add del mod">
          <ac:chgData name="Guest User" userId="S::urn:spo:anon#65a075c9aab5ac6b43dfb22075bcadbb042b5bb4e85a3ea1a7424fc4a3220c1c::" providerId="AD" clId="Web-{616AE7BD-F4B6-D876-E5A6-1C8E05871AFE}" dt="2024-12-10T03:21:51.537" v="570"/>
          <ac:picMkLst>
            <pc:docMk/>
            <pc:sldMk cId="2414774717" sldId="296"/>
            <ac:picMk id="12" creationId="{E017026F-BC1C-7A57-A6BA-34BD8DF77964}"/>
          </ac:picMkLst>
        </pc:picChg>
        <pc:picChg chg="add mod">
          <ac:chgData name="Guest User" userId="S::urn:spo:anon#65a075c9aab5ac6b43dfb22075bcadbb042b5bb4e85a3ea1a7424fc4a3220c1c::" providerId="AD" clId="Web-{616AE7BD-F4B6-D876-E5A6-1C8E05871AFE}" dt="2024-12-10T03:22:18.194" v="575" actId="14100"/>
          <ac:picMkLst>
            <pc:docMk/>
            <pc:sldMk cId="2414774717" sldId="296"/>
            <ac:picMk id="13" creationId="{1337FDC8-CD27-296B-C275-0A15FA327CFF}"/>
          </ac:picMkLst>
        </pc:picChg>
      </pc:sldChg>
      <pc:sldChg chg="addSp delSp modSp add replId">
        <pc:chgData name="Guest User" userId="S::urn:spo:anon#65a075c9aab5ac6b43dfb22075bcadbb042b5bb4e85a3ea1a7424fc4a3220c1c::" providerId="AD" clId="Web-{616AE7BD-F4B6-D876-E5A6-1C8E05871AFE}" dt="2024-12-10T03:18:01.365" v="558" actId="20577"/>
        <pc:sldMkLst>
          <pc:docMk/>
          <pc:sldMk cId="363075756" sldId="297"/>
        </pc:sldMkLst>
        <pc:spChg chg="mod">
          <ac:chgData name="Guest User" userId="S::urn:spo:anon#65a075c9aab5ac6b43dfb22075bcadbb042b5bb4e85a3ea1a7424fc4a3220c1c::" providerId="AD" clId="Web-{616AE7BD-F4B6-D876-E5A6-1C8E05871AFE}" dt="2024-12-10T03:18:01.365" v="558" actId="20577"/>
          <ac:spMkLst>
            <pc:docMk/>
            <pc:sldMk cId="363075756" sldId="297"/>
            <ac:spMk id="6" creationId="{D09DF4EB-6DEC-3E5C-36C5-BBF71122B256}"/>
          </ac:spMkLst>
        </pc:spChg>
        <pc:picChg chg="add mod">
          <ac:chgData name="Guest User" userId="S::urn:spo:anon#65a075c9aab5ac6b43dfb22075bcadbb042b5bb4e85a3ea1a7424fc4a3220c1c::" providerId="AD" clId="Web-{616AE7BD-F4B6-D876-E5A6-1C8E05871AFE}" dt="2024-12-10T03:17:27.880" v="549" actId="1076"/>
          <ac:picMkLst>
            <pc:docMk/>
            <pc:sldMk cId="363075756" sldId="297"/>
            <ac:picMk id="2" creationId="{2CD77203-B8E8-2A1C-A98F-138BA71CD21D}"/>
          </ac:picMkLst>
        </pc:picChg>
        <pc:picChg chg="del">
          <ac:chgData name="Guest User" userId="S::urn:spo:anon#65a075c9aab5ac6b43dfb22075bcadbb042b5bb4e85a3ea1a7424fc4a3220c1c::" providerId="AD" clId="Web-{616AE7BD-F4B6-D876-E5A6-1C8E05871AFE}" dt="2024-12-10T03:15:28.521" v="539"/>
          <ac:picMkLst>
            <pc:docMk/>
            <pc:sldMk cId="363075756" sldId="297"/>
            <ac:picMk id="10" creationId="{A6FDB852-34D1-D1B9-7FF1-289048D6FA6E}"/>
          </ac:picMkLst>
        </pc:picChg>
        <pc:picChg chg="mod">
          <ac:chgData name="Guest User" userId="S::urn:spo:anon#65a075c9aab5ac6b43dfb22075bcadbb042b5bb4e85a3ea1a7424fc4a3220c1c::" providerId="AD" clId="Web-{616AE7BD-F4B6-D876-E5A6-1C8E05871AFE}" dt="2024-12-10T03:17:30.162" v="550" actId="1076"/>
          <ac:picMkLst>
            <pc:docMk/>
            <pc:sldMk cId="363075756" sldId="297"/>
            <ac:picMk id="11" creationId="{51BA3513-8884-9247-D81E-56EE1756BE05}"/>
          </ac:picMkLst>
        </pc:picChg>
      </pc:sldChg>
    </pc:docChg>
  </pc:docChgLst>
  <pc:docChgLst>
    <pc:chgData name="Guest User" userId="S::urn:spo:anon#d48b1a8e6098f48f69a30d0ddeef9b6c6960288878b302a228d28997e5159403::" providerId="AD" clId="Web-{32CE2DC2-B33E-DA04-45A4-E531469E7CB6}"/>
    <pc:docChg chg="modSld">
      <pc:chgData name="Guest User" userId="S::urn:spo:anon#d48b1a8e6098f48f69a30d0ddeef9b6c6960288878b302a228d28997e5159403::" providerId="AD" clId="Web-{32CE2DC2-B33E-DA04-45A4-E531469E7CB6}" dt="2024-10-22T19:38:14.743" v="1"/>
      <pc:docMkLst>
        <pc:docMk/>
      </pc:docMkLst>
      <pc:sldChg chg="delSp modSp">
        <pc:chgData name="Guest User" userId="S::urn:spo:anon#d48b1a8e6098f48f69a30d0ddeef9b6c6960288878b302a228d28997e5159403::" providerId="AD" clId="Web-{32CE2DC2-B33E-DA04-45A4-E531469E7CB6}" dt="2024-10-22T19:38:14.743" v="1"/>
        <pc:sldMkLst>
          <pc:docMk/>
          <pc:sldMk cId="490458338" sldId="270"/>
        </pc:sldMkLst>
      </pc:sldChg>
    </pc:docChg>
  </pc:docChgLst>
  <pc:docChgLst>
    <pc:chgData name="Guest User" userId="S::urn:spo:anon#65a075c9aab5ac6b43dfb22075bcadbb042b5bb4e85a3ea1a7424fc4a3220c1c::" providerId="AD" clId="Web-{C25DA45A-0484-6AF2-2B23-D241741B760E}"/>
    <pc:docChg chg="modSld">
      <pc:chgData name="Guest User" userId="S::urn:spo:anon#65a075c9aab5ac6b43dfb22075bcadbb042b5bb4e85a3ea1a7424fc4a3220c1c::" providerId="AD" clId="Web-{C25DA45A-0484-6AF2-2B23-D241741B760E}" dt="2024-12-10T02:49:03.440" v="505" actId="20577"/>
      <pc:docMkLst>
        <pc:docMk/>
      </pc:docMkLst>
      <pc:sldChg chg="modSp">
        <pc:chgData name="Guest User" userId="S::urn:spo:anon#65a075c9aab5ac6b43dfb22075bcadbb042b5bb4e85a3ea1a7424fc4a3220c1c::" providerId="AD" clId="Web-{C25DA45A-0484-6AF2-2B23-D241741B760E}" dt="2024-12-10T02:49:03.440" v="505" actId="20577"/>
        <pc:sldMkLst>
          <pc:docMk/>
          <pc:sldMk cId="3117572521" sldId="293"/>
        </pc:sldMkLst>
        <pc:spChg chg="mod">
          <ac:chgData name="Guest User" userId="S::urn:spo:anon#65a075c9aab5ac6b43dfb22075bcadbb042b5bb4e85a3ea1a7424fc4a3220c1c::" providerId="AD" clId="Web-{C25DA45A-0484-6AF2-2B23-D241741B760E}" dt="2024-12-10T02:49:03.440" v="505" actId="20577"/>
          <ac:spMkLst>
            <pc:docMk/>
            <pc:sldMk cId="3117572521" sldId="293"/>
            <ac:spMk id="7" creationId="{8751CE39-64D0-D049-B553-29A62B5C1803}"/>
          </ac:spMkLst>
        </pc:spChg>
      </pc:sldChg>
    </pc:docChg>
  </pc:docChgLst>
  <pc:docChgLst>
    <pc:chgData name="Guest User" userId="S::urn:spo:anon#d48b1a8e6098f48f69a30d0ddeef9b6c6960288878b302a228d28997e5159403::" providerId="AD" clId="Web-{819BD0D9-379C-E162-2F85-3627EB317CB7}"/>
    <pc:docChg chg="modSld">
      <pc:chgData name="Guest User" userId="S::urn:spo:anon#d48b1a8e6098f48f69a30d0ddeef9b6c6960288878b302a228d28997e5159403::" providerId="AD" clId="Web-{819BD0D9-379C-E162-2F85-3627EB317CB7}" dt="2024-10-25T20:10:21.885" v="78" actId="20577"/>
      <pc:docMkLst>
        <pc:docMk/>
      </pc:docMkLst>
      <pc:sldChg chg="modSp">
        <pc:chgData name="Guest User" userId="S::urn:spo:anon#d48b1a8e6098f48f69a30d0ddeef9b6c6960288878b302a228d28997e5159403::" providerId="AD" clId="Web-{819BD0D9-379C-E162-2F85-3627EB317CB7}" dt="2024-10-25T20:06:17.111" v="2" actId="20577"/>
        <pc:sldMkLst>
          <pc:docMk/>
          <pc:sldMk cId="3907028574" sldId="263"/>
        </pc:sldMkLst>
        <pc:spChg chg="mod">
          <ac:chgData name="Guest User" userId="S::urn:spo:anon#d48b1a8e6098f48f69a30d0ddeef9b6c6960288878b302a228d28997e5159403::" providerId="AD" clId="Web-{819BD0D9-379C-E162-2F85-3627EB317CB7}" dt="2024-10-25T20:06:17.111" v="2" actId="20577"/>
          <ac:spMkLst>
            <pc:docMk/>
            <pc:sldMk cId="3907028574" sldId="263"/>
            <ac:spMk id="3" creationId="{B3FF6832-092F-E6B8-A0F8-88604BF989A4}"/>
          </ac:spMkLst>
        </pc:spChg>
      </pc:sldChg>
      <pc:sldChg chg="addSp modSp">
        <pc:chgData name="Guest User" userId="S::urn:spo:anon#d48b1a8e6098f48f69a30d0ddeef9b6c6960288878b302a228d28997e5159403::" providerId="AD" clId="Web-{819BD0D9-379C-E162-2F85-3627EB317CB7}" dt="2024-10-25T20:10:21.885" v="78" actId="20577"/>
        <pc:sldMkLst>
          <pc:docMk/>
          <pc:sldMk cId="1540087424" sldId="271"/>
        </pc:sldMkLst>
      </pc:sldChg>
    </pc:docChg>
  </pc:docChgLst>
  <pc:docChgLst>
    <pc:chgData name="Kim, Shinwoo" userId="2fada53c-6d30-472e-bf21-370e98671bd0" providerId="ADAL" clId="{689B2032-CE35-EF4F-91F8-F1D07CC3FAB5}"/>
    <pc:docChg chg="undo redo custSel addSld delSld modSld sldOrd addSection modSection">
      <pc:chgData name="Kim, Shinwoo" userId="2fada53c-6d30-472e-bf21-370e98671bd0" providerId="ADAL" clId="{689B2032-CE35-EF4F-91F8-F1D07CC3FAB5}" dt="2024-12-10T16:24:22.751" v="1390" actId="14100"/>
      <pc:docMkLst>
        <pc:docMk/>
      </pc:docMkLst>
      <pc:sldChg chg="modSp mod">
        <pc:chgData name="Kim, Shinwoo" userId="2fada53c-6d30-472e-bf21-370e98671bd0" providerId="ADAL" clId="{689B2032-CE35-EF4F-91F8-F1D07CC3FAB5}" dt="2024-12-10T16:03:58.075" v="1273" actId="1076"/>
        <pc:sldMkLst>
          <pc:docMk/>
          <pc:sldMk cId="966543248" sldId="256"/>
        </pc:sldMkLst>
        <pc:spChg chg="mod">
          <ac:chgData name="Kim, Shinwoo" userId="2fada53c-6d30-472e-bf21-370e98671bd0" providerId="ADAL" clId="{689B2032-CE35-EF4F-91F8-F1D07CC3FAB5}" dt="2024-12-10T16:03:58.075" v="1273" actId="1076"/>
          <ac:spMkLst>
            <pc:docMk/>
            <pc:sldMk cId="966543248" sldId="256"/>
            <ac:spMk id="2" creationId="{7E165B43-2D35-AFAB-5EF2-44773E36AB81}"/>
          </ac:spMkLst>
        </pc:spChg>
        <pc:spChg chg="mod">
          <ac:chgData name="Kim, Shinwoo" userId="2fada53c-6d30-472e-bf21-370e98671bd0" providerId="ADAL" clId="{689B2032-CE35-EF4F-91F8-F1D07CC3FAB5}" dt="2024-12-10T16:03:58.075" v="1273" actId="1076"/>
          <ac:spMkLst>
            <pc:docMk/>
            <pc:sldMk cId="966543248" sldId="256"/>
            <ac:spMk id="3" creationId="{2D6F13E7-D41C-BBBC-8FDA-0D45A37AA163}"/>
          </ac:spMkLst>
        </pc:spChg>
        <pc:spChg chg="mod">
          <ac:chgData name="Kim, Shinwoo" userId="2fada53c-6d30-472e-bf21-370e98671bd0" providerId="ADAL" clId="{689B2032-CE35-EF4F-91F8-F1D07CC3FAB5}" dt="2024-12-10T16:03:58.075" v="1273" actId="1076"/>
          <ac:spMkLst>
            <pc:docMk/>
            <pc:sldMk cId="966543248" sldId="256"/>
            <ac:spMk id="6" creationId="{B34890D2-B84B-D660-2A78-656C98CFF2B0}"/>
          </ac:spMkLst>
        </pc:spChg>
      </pc:sldChg>
      <pc:sldChg chg="addSp modSp mod modTransition">
        <pc:chgData name="Kim, Shinwoo" userId="2fada53c-6d30-472e-bf21-370e98671bd0" providerId="ADAL" clId="{689B2032-CE35-EF4F-91F8-F1D07CC3FAB5}" dt="2024-12-09T22:06:27.265" v="1178"/>
        <pc:sldMkLst>
          <pc:docMk/>
          <pc:sldMk cId="3907028574" sldId="263"/>
        </pc:sldMkLst>
        <pc:spChg chg="mod">
          <ac:chgData name="Kim, Shinwoo" userId="2fada53c-6d30-472e-bf21-370e98671bd0" providerId="ADAL" clId="{689B2032-CE35-EF4F-91F8-F1D07CC3FAB5}" dt="2024-12-09T22:05:51.275" v="1170" actId="20577"/>
          <ac:spMkLst>
            <pc:docMk/>
            <pc:sldMk cId="3907028574" sldId="263"/>
            <ac:spMk id="3" creationId="{B3FF6832-092F-E6B8-A0F8-88604BF989A4}"/>
          </ac:spMkLst>
        </pc:spChg>
        <pc:spChg chg="add mod">
          <ac:chgData name="Kim, Shinwoo" userId="2fada53c-6d30-472e-bf21-370e98671bd0" providerId="ADAL" clId="{689B2032-CE35-EF4F-91F8-F1D07CC3FAB5}" dt="2024-12-09T22:06:01.217" v="1172" actId="1076"/>
          <ac:spMkLst>
            <pc:docMk/>
            <pc:sldMk cId="3907028574" sldId="263"/>
            <ac:spMk id="6" creationId="{4027FF03-0204-5159-0EAF-7A0A3959B3FE}"/>
          </ac:spMkLst>
        </pc:spChg>
      </pc:sldChg>
      <pc:sldChg chg="del">
        <pc:chgData name="Kim, Shinwoo" userId="2fada53c-6d30-472e-bf21-370e98671bd0" providerId="ADAL" clId="{689B2032-CE35-EF4F-91F8-F1D07CC3FAB5}" dt="2024-12-09T20:09:55.085" v="94" actId="2696"/>
        <pc:sldMkLst>
          <pc:docMk/>
          <pc:sldMk cId="1788894718" sldId="274"/>
        </pc:sldMkLst>
      </pc:sldChg>
      <pc:sldChg chg="modSp mod">
        <pc:chgData name="Kim, Shinwoo" userId="2fada53c-6d30-472e-bf21-370e98671bd0" providerId="ADAL" clId="{689B2032-CE35-EF4F-91F8-F1D07CC3FAB5}" dt="2024-12-09T22:02:18.408" v="908" actId="20577"/>
        <pc:sldMkLst>
          <pc:docMk/>
          <pc:sldMk cId="4037625955" sldId="275"/>
        </pc:sldMkLst>
        <pc:spChg chg="mod">
          <ac:chgData name="Kim, Shinwoo" userId="2fada53c-6d30-472e-bf21-370e98671bd0" providerId="ADAL" clId="{689B2032-CE35-EF4F-91F8-F1D07CC3FAB5}" dt="2024-12-09T22:02:18.408" v="908" actId="20577"/>
          <ac:spMkLst>
            <pc:docMk/>
            <pc:sldMk cId="4037625955" sldId="275"/>
            <ac:spMk id="3" creationId="{A8FA9779-BF07-9791-D23E-2B518923B52F}"/>
          </ac:spMkLst>
        </pc:spChg>
      </pc:sldChg>
      <pc:sldChg chg="addSp delSp modSp mod">
        <pc:chgData name="Kim, Shinwoo" userId="2fada53c-6d30-472e-bf21-370e98671bd0" providerId="ADAL" clId="{689B2032-CE35-EF4F-91F8-F1D07CC3FAB5}" dt="2024-12-09T21:49:24.230" v="477" actId="478"/>
        <pc:sldMkLst>
          <pc:docMk/>
          <pc:sldMk cId="3342099218" sldId="276"/>
        </pc:sldMkLst>
        <pc:spChg chg="mod">
          <ac:chgData name="Kim, Shinwoo" userId="2fada53c-6d30-472e-bf21-370e98671bd0" providerId="ADAL" clId="{689B2032-CE35-EF4F-91F8-F1D07CC3FAB5}" dt="2024-12-09T21:49:09.336" v="450" actId="20577"/>
          <ac:spMkLst>
            <pc:docMk/>
            <pc:sldMk cId="3342099218" sldId="276"/>
            <ac:spMk id="2" creationId="{DCA61F96-35F7-75BA-A73F-7CCD5AA7E576}"/>
          </ac:spMkLst>
        </pc:spChg>
        <pc:spChg chg="add del mod">
          <ac:chgData name="Kim, Shinwoo" userId="2fada53c-6d30-472e-bf21-370e98671bd0" providerId="ADAL" clId="{689B2032-CE35-EF4F-91F8-F1D07CC3FAB5}" dt="2024-12-09T21:49:24.230" v="477" actId="478"/>
          <ac:spMkLst>
            <pc:docMk/>
            <pc:sldMk cId="3342099218" sldId="276"/>
            <ac:spMk id="3" creationId="{B5323F9E-47AC-A28A-4F15-A954209CA7E4}"/>
          </ac:spMkLst>
        </pc:spChg>
        <pc:spChg chg="mod">
          <ac:chgData name="Kim, Shinwoo" userId="2fada53c-6d30-472e-bf21-370e98671bd0" providerId="ADAL" clId="{689B2032-CE35-EF4F-91F8-F1D07CC3FAB5}" dt="2024-12-09T21:48:32.437" v="441" actId="14100"/>
          <ac:spMkLst>
            <pc:docMk/>
            <pc:sldMk cId="3342099218" sldId="276"/>
            <ac:spMk id="36" creationId="{FE29FFBB-A9AA-4E57-018F-D4C3744F0084}"/>
          </ac:spMkLst>
        </pc:spChg>
      </pc:sldChg>
      <pc:sldChg chg="addSp delSp modSp mod modNotesTx">
        <pc:chgData name="Kim, Shinwoo" userId="2fada53c-6d30-472e-bf21-370e98671bd0" providerId="ADAL" clId="{689B2032-CE35-EF4F-91F8-F1D07CC3FAB5}" dt="2024-12-10T16:06:22.263" v="1369" actId="20577"/>
        <pc:sldMkLst>
          <pc:docMk/>
          <pc:sldMk cId="1444536164" sldId="277"/>
        </pc:sldMkLst>
        <pc:spChg chg="add del mod">
          <ac:chgData name="Kim, Shinwoo" userId="2fada53c-6d30-472e-bf21-370e98671bd0" providerId="ADAL" clId="{689B2032-CE35-EF4F-91F8-F1D07CC3FAB5}" dt="2024-12-09T21:56:53.369" v="831" actId="478"/>
          <ac:spMkLst>
            <pc:docMk/>
            <pc:sldMk cId="1444536164" sldId="277"/>
            <ac:spMk id="6" creationId="{44BABCC4-4C1C-C09B-7268-F5157DF1500F}"/>
          </ac:spMkLst>
        </pc:spChg>
      </pc:sldChg>
      <pc:sldChg chg="addSp delSp modSp mod">
        <pc:chgData name="Kim, Shinwoo" userId="2fada53c-6d30-472e-bf21-370e98671bd0" providerId="ADAL" clId="{689B2032-CE35-EF4F-91F8-F1D07CC3FAB5}" dt="2024-12-09T20:30:16.985" v="167" actId="21"/>
        <pc:sldMkLst>
          <pc:docMk/>
          <pc:sldMk cId="1585624339" sldId="278"/>
        </pc:sldMkLst>
        <pc:spChg chg="add del mod">
          <ac:chgData name="Kim, Shinwoo" userId="2fada53c-6d30-472e-bf21-370e98671bd0" providerId="ADAL" clId="{689B2032-CE35-EF4F-91F8-F1D07CC3FAB5}" dt="2024-12-09T20:25:38.505" v="163" actId="478"/>
          <ac:spMkLst>
            <pc:docMk/>
            <pc:sldMk cId="1585624339" sldId="278"/>
            <ac:spMk id="10" creationId="{CF2E5D21-4B6F-1BB3-8F21-D9C7271439DF}"/>
          </ac:spMkLst>
        </pc:spChg>
        <pc:spChg chg="mod">
          <ac:chgData name="Kim, Shinwoo" userId="2fada53c-6d30-472e-bf21-370e98671bd0" providerId="ADAL" clId="{689B2032-CE35-EF4F-91F8-F1D07CC3FAB5}" dt="2024-12-09T20:25:21.423" v="158" actId="1076"/>
          <ac:spMkLst>
            <pc:docMk/>
            <pc:sldMk cId="1585624339" sldId="278"/>
            <ac:spMk id="15" creationId="{ADE2A5A0-B772-D352-3623-B5A5118E374E}"/>
          </ac:spMkLst>
        </pc:spChg>
        <pc:spChg chg="mod">
          <ac:chgData name="Kim, Shinwoo" userId="2fada53c-6d30-472e-bf21-370e98671bd0" providerId="ADAL" clId="{689B2032-CE35-EF4F-91F8-F1D07CC3FAB5}" dt="2024-12-09T20:25:14.209" v="155" actId="1076"/>
          <ac:spMkLst>
            <pc:docMk/>
            <pc:sldMk cId="1585624339" sldId="278"/>
            <ac:spMk id="19" creationId="{E465DA1B-E7DC-674E-1F04-8305BBD4CA65}"/>
          </ac:spMkLst>
        </pc:spChg>
        <pc:picChg chg="add del mod">
          <ac:chgData name="Kim, Shinwoo" userId="2fada53c-6d30-472e-bf21-370e98671bd0" providerId="ADAL" clId="{689B2032-CE35-EF4F-91F8-F1D07CC3FAB5}" dt="2024-12-09T20:30:16.985" v="167" actId="21"/>
          <ac:picMkLst>
            <pc:docMk/>
            <pc:sldMk cId="1585624339" sldId="278"/>
            <ac:picMk id="11" creationId="{723BD9EC-2A9C-F630-87CE-9FCE6EFD38FC}"/>
          </ac:picMkLst>
        </pc:picChg>
        <pc:cxnChg chg="mod">
          <ac:chgData name="Kim, Shinwoo" userId="2fada53c-6d30-472e-bf21-370e98671bd0" providerId="ADAL" clId="{689B2032-CE35-EF4F-91F8-F1D07CC3FAB5}" dt="2024-12-09T20:25:26.209" v="159" actId="14100"/>
          <ac:cxnSpMkLst>
            <pc:docMk/>
            <pc:sldMk cId="1585624339" sldId="278"/>
            <ac:cxnSpMk id="14" creationId="{D5B1216D-4609-D58A-D24F-246502149E70}"/>
          </ac:cxnSpMkLst>
        </pc:cxnChg>
        <pc:cxnChg chg="mod">
          <ac:chgData name="Kim, Shinwoo" userId="2fada53c-6d30-472e-bf21-370e98671bd0" providerId="ADAL" clId="{689B2032-CE35-EF4F-91F8-F1D07CC3FAB5}" dt="2024-12-09T20:25:19.073" v="157" actId="14100"/>
          <ac:cxnSpMkLst>
            <pc:docMk/>
            <pc:sldMk cId="1585624339" sldId="278"/>
            <ac:cxnSpMk id="18" creationId="{666D8ADE-1243-B27C-2BB9-3BB30B754F00}"/>
          </ac:cxnSpMkLst>
        </pc:cxnChg>
        <pc:cxnChg chg="mod">
          <ac:chgData name="Kim, Shinwoo" userId="2fada53c-6d30-472e-bf21-370e98671bd0" providerId="ADAL" clId="{689B2032-CE35-EF4F-91F8-F1D07CC3FAB5}" dt="2024-12-09T20:25:16.591" v="156" actId="14100"/>
          <ac:cxnSpMkLst>
            <pc:docMk/>
            <pc:sldMk cId="1585624339" sldId="278"/>
            <ac:cxnSpMk id="23" creationId="{04F09364-400B-4813-E980-6A6C8BEA0FFE}"/>
          </ac:cxnSpMkLst>
        </pc:cxnChg>
      </pc:sldChg>
      <pc:sldChg chg="modSp mod">
        <pc:chgData name="Kim, Shinwoo" userId="2fada53c-6d30-472e-bf21-370e98671bd0" providerId="ADAL" clId="{689B2032-CE35-EF4F-91F8-F1D07CC3FAB5}" dt="2024-12-09T22:08:26.682" v="1202" actId="1076"/>
        <pc:sldMkLst>
          <pc:docMk/>
          <pc:sldMk cId="840789023" sldId="279"/>
        </pc:sldMkLst>
        <pc:spChg chg="mod">
          <ac:chgData name="Kim, Shinwoo" userId="2fada53c-6d30-472e-bf21-370e98671bd0" providerId="ADAL" clId="{689B2032-CE35-EF4F-91F8-F1D07CC3FAB5}" dt="2024-12-09T22:08:26.682" v="1202" actId="1076"/>
          <ac:spMkLst>
            <pc:docMk/>
            <pc:sldMk cId="840789023" sldId="279"/>
            <ac:spMk id="3" creationId="{F0D7E02A-9054-4EF7-D939-A1650A6681F7}"/>
          </ac:spMkLst>
        </pc:spChg>
      </pc:sldChg>
      <pc:sldChg chg="addSp delSp modSp mod">
        <pc:chgData name="Kim, Shinwoo" userId="2fada53c-6d30-472e-bf21-370e98671bd0" providerId="ADAL" clId="{689B2032-CE35-EF4F-91F8-F1D07CC3FAB5}" dt="2024-12-09T22:01:57.446" v="894" actId="478"/>
        <pc:sldMkLst>
          <pc:docMk/>
          <pc:sldMk cId="1675885527" sldId="280"/>
        </pc:sldMkLst>
        <pc:spChg chg="mod">
          <ac:chgData name="Kim, Shinwoo" userId="2fada53c-6d30-472e-bf21-370e98671bd0" providerId="ADAL" clId="{689B2032-CE35-EF4F-91F8-F1D07CC3FAB5}" dt="2024-12-09T21:53:28.563" v="679" actId="14"/>
          <ac:spMkLst>
            <pc:docMk/>
            <pc:sldMk cId="1675885527" sldId="280"/>
            <ac:spMk id="3" creationId="{982B3278-25A3-6740-EF15-FC22B596735C}"/>
          </ac:spMkLst>
        </pc:spChg>
        <pc:spChg chg="add del mod">
          <ac:chgData name="Kim, Shinwoo" userId="2fada53c-6d30-472e-bf21-370e98671bd0" providerId="ADAL" clId="{689B2032-CE35-EF4F-91F8-F1D07CC3FAB5}" dt="2024-12-09T22:01:57.446" v="894" actId="478"/>
          <ac:spMkLst>
            <pc:docMk/>
            <pc:sldMk cId="1675885527" sldId="280"/>
            <ac:spMk id="7" creationId="{987EB286-A938-4EA7-C36D-8EFCAA1B54FB}"/>
          </ac:spMkLst>
        </pc:spChg>
        <pc:spChg chg="del mod">
          <ac:chgData name="Kim, Shinwoo" userId="2fada53c-6d30-472e-bf21-370e98671bd0" providerId="ADAL" clId="{689B2032-CE35-EF4F-91F8-F1D07CC3FAB5}" dt="2024-12-09T21:53:06.239" v="663"/>
          <ac:spMkLst>
            <pc:docMk/>
            <pc:sldMk cId="1675885527" sldId="280"/>
            <ac:spMk id="9" creationId="{3E80D679-E94A-6EFD-FC54-9C7FA7F936B0}"/>
          </ac:spMkLst>
        </pc:spChg>
        <pc:spChg chg="mod">
          <ac:chgData name="Kim, Shinwoo" userId="2fada53c-6d30-472e-bf21-370e98671bd0" providerId="ADAL" clId="{689B2032-CE35-EF4F-91F8-F1D07CC3FAB5}" dt="2024-12-09T21:53:34.153" v="681" actId="1076"/>
          <ac:spMkLst>
            <pc:docMk/>
            <pc:sldMk cId="1675885527" sldId="280"/>
            <ac:spMk id="10" creationId="{09B61CD5-651D-05D7-6D72-52C1AAB3ED9B}"/>
          </ac:spMkLst>
        </pc:spChg>
        <pc:spChg chg="mod">
          <ac:chgData name="Kim, Shinwoo" userId="2fada53c-6d30-472e-bf21-370e98671bd0" providerId="ADAL" clId="{689B2032-CE35-EF4F-91F8-F1D07CC3FAB5}" dt="2024-12-09T21:53:40.752" v="684" actId="1076"/>
          <ac:spMkLst>
            <pc:docMk/>
            <pc:sldMk cId="1675885527" sldId="280"/>
            <ac:spMk id="13" creationId="{FF5B9A6F-0F4C-EB15-F06A-BCF00A0A82BC}"/>
          </ac:spMkLst>
        </pc:spChg>
        <pc:cxnChg chg="mod">
          <ac:chgData name="Kim, Shinwoo" userId="2fada53c-6d30-472e-bf21-370e98671bd0" providerId="ADAL" clId="{689B2032-CE35-EF4F-91F8-F1D07CC3FAB5}" dt="2024-12-09T21:53:37.787" v="683" actId="14100"/>
          <ac:cxnSpMkLst>
            <pc:docMk/>
            <pc:sldMk cId="1675885527" sldId="280"/>
            <ac:cxnSpMk id="12" creationId="{173CBBC7-B031-E24A-D186-1164E1BDC197}"/>
          </ac:cxnSpMkLst>
        </pc:cxnChg>
      </pc:sldChg>
      <pc:sldChg chg="modSp">
        <pc:chgData name="Kim, Shinwoo" userId="2fada53c-6d30-472e-bf21-370e98671bd0" providerId="ADAL" clId="{689B2032-CE35-EF4F-91F8-F1D07CC3FAB5}" dt="2024-12-09T21:54:18.655" v="686" actId="1076"/>
        <pc:sldMkLst>
          <pc:docMk/>
          <pc:sldMk cId="2296286887" sldId="281"/>
        </pc:sldMkLst>
        <pc:picChg chg="mod">
          <ac:chgData name="Kim, Shinwoo" userId="2fada53c-6d30-472e-bf21-370e98671bd0" providerId="ADAL" clId="{689B2032-CE35-EF4F-91F8-F1D07CC3FAB5}" dt="2024-12-09T21:54:18.655" v="686" actId="1076"/>
          <ac:picMkLst>
            <pc:docMk/>
            <pc:sldMk cId="2296286887" sldId="281"/>
            <ac:picMk id="1026" creationId="{7A22BD58-3A90-C9FA-4DD0-B8867894317A}"/>
          </ac:picMkLst>
        </pc:picChg>
      </pc:sldChg>
      <pc:sldChg chg="modSp mod">
        <pc:chgData name="Kim, Shinwoo" userId="2fada53c-6d30-472e-bf21-370e98671bd0" providerId="ADAL" clId="{689B2032-CE35-EF4F-91F8-F1D07CC3FAB5}" dt="2024-12-09T20:12:40.825" v="122" actId="20577"/>
        <pc:sldMkLst>
          <pc:docMk/>
          <pc:sldMk cId="4287565318" sldId="284"/>
        </pc:sldMkLst>
        <pc:spChg chg="mod">
          <ac:chgData name="Kim, Shinwoo" userId="2fada53c-6d30-472e-bf21-370e98671bd0" providerId="ADAL" clId="{689B2032-CE35-EF4F-91F8-F1D07CC3FAB5}" dt="2024-12-09T20:12:40.825" v="122" actId="20577"/>
          <ac:spMkLst>
            <pc:docMk/>
            <pc:sldMk cId="4287565318" sldId="284"/>
            <ac:spMk id="7" creationId="{8751CE39-64D0-D049-B553-29A62B5C1803}"/>
          </ac:spMkLst>
        </pc:spChg>
      </pc:sldChg>
      <pc:sldChg chg="modSp mod">
        <pc:chgData name="Kim, Shinwoo" userId="2fada53c-6d30-472e-bf21-370e98671bd0" providerId="ADAL" clId="{689B2032-CE35-EF4F-91F8-F1D07CC3FAB5}" dt="2024-12-09T20:13:51.521" v="151" actId="14100"/>
        <pc:sldMkLst>
          <pc:docMk/>
          <pc:sldMk cId="376039559" sldId="285"/>
        </pc:sldMkLst>
        <pc:spChg chg="mod">
          <ac:chgData name="Kim, Shinwoo" userId="2fada53c-6d30-472e-bf21-370e98671bd0" providerId="ADAL" clId="{689B2032-CE35-EF4F-91F8-F1D07CC3FAB5}" dt="2024-12-09T20:13:51.521" v="151" actId="14100"/>
          <ac:spMkLst>
            <pc:docMk/>
            <pc:sldMk cId="376039559" sldId="285"/>
            <ac:spMk id="2" creationId="{ADA9C984-AFA1-B7C9-B86A-CC74DCEDA809}"/>
          </ac:spMkLst>
        </pc:spChg>
        <pc:spChg chg="mod">
          <ac:chgData name="Kim, Shinwoo" userId="2fada53c-6d30-472e-bf21-370e98671bd0" providerId="ADAL" clId="{689B2032-CE35-EF4F-91F8-F1D07CC3FAB5}" dt="2024-12-09T20:13:47.232" v="150" actId="113"/>
          <ac:spMkLst>
            <pc:docMk/>
            <pc:sldMk cId="376039559" sldId="285"/>
            <ac:spMk id="7" creationId="{1A6123AD-2AEF-A3AC-1C5F-F12BC83AC364}"/>
          </ac:spMkLst>
        </pc:spChg>
      </pc:sldChg>
      <pc:sldChg chg="new del">
        <pc:chgData name="Kim, Shinwoo" userId="2fada53c-6d30-472e-bf21-370e98671bd0" providerId="ADAL" clId="{689B2032-CE35-EF4F-91F8-F1D07CC3FAB5}" dt="2024-12-09T22:08:10.082" v="1199" actId="2696"/>
        <pc:sldMkLst>
          <pc:docMk/>
          <pc:sldMk cId="3002937151" sldId="286"/>
        </pc:sldMkLst>
      </pc:sldChg>
      <pc:sldChg chg="addSp delSp modSp new mod">
        <pc:chgData name="Kim, Shinwoo" userId="2fada53c-6d30-472e-bf21-370e98671bd0" providerId="ADAL" clId="{689B2032-CE35-EF4F-91F8-F1D07CC3FAB5}" dt="2024-12-09T21:11:46.409" v="295" actId="1076"/>
        <pc:sldMkLst>
          <pc:docMk/>
          <pc:sldMk cId="923661929" sldId="287"/>
        </pc:sldMkLst>
        <pc:spChg chg="mod">
          <ac:chgData name="Kim, Shinwoo" userId="2fada53c-6d30-472e-bf21-370e98671bd0" providerId="ADAL" clId="{689B2032-CE35-EF4F-91F8-F1D07CC3FAB5}" dt="2024-12-09T20:30:31.723" v="172"/>
          <ac:spMkLst>
            <pc:docMk/>
            <pc:sldMk cId="923661929" sldId="287"/>
            <ac:spMk id="2" creationId="{1BC26273-C0F5-2E35-E5FC-40C01A294C60}"/>
          </ac:spMkLst>
        </pc:spChg>
        <pc:spChg chg="del">
          <ac:chgData name="Kim, Shinwoo" userId="2fada53c-6d30-472e-bf21-370e98671bd0" providerId="ADAL" clId="{689B2032-CE35-EF4F-91F8-F1D07CC3FAB5}" dt="2024-12-09T20:30:21.010" v="169" actId="478"/>
          <ac:spMkLst>
            <pc:docMk/>
            <pc:sldMk cId="923661929" sldId="287"/>
            <ac:spMk id="3" creationId="{682D2A77-A19D-73E4-D5FC-85B070FA9590}"/>
          </ac:spMkLst>
        </pc:spChg>
        <pc:spChg chg="del">
          <ac:chgData name="Kim, Shinwoo" userId="2fada53c-6d30-472e-bf21-370e98671bd0" providerId="ADAL" clId="{689B2032-CE35-EF4F-91F8-F1D07CC3FAB5}" dt="2024-12-09T20:30:22.563" v="170" actId="478"/>
          <ac:spMkLst>
            <pc:docMk/>
            <pc:sldMk cId="923661929" sldId="287"/>
            <ac:spMk id="4" creationId="{13A6E720-B5EC-3A42-CBF4-C062799D3606}"/>
          </ac:spMkLst>
        </pc:spChg>
        <pc:spChg chg="add mod">
          <ac:chgData name="Kim, Shinwoo" userId="2fada53c-6d30-472e-bf21-370e98671bd0" providerId="ADAL" clId="{689B2032-CE35-EF4F-91F8-F1D07CC3FAB5}" dt="2024-12-09T21:00:09.439" v="226" actId="20577"/>
          <ac:spMkLst>
            <pc:docMk/>
            <pc:sldMk cId="923661929" sldId="287"/>
            <ac:spMk id="9" creationId="{B4B3684C-B854-F5AB-1942-4637FAB70311}"/>
          </ac:spMkLst>
        </pc:spChg>
        <pc:spChg chg="add mod">
          <ac:chgData name="Kim, Shinwoo" userId="2fada53c-6d30-472e-bf21-370e98671bd0" providerId="ADAL" clId="{689B2032-CE35-EF4F-91F8-F1D07CC3FAB5}" dt="2024-12-09T20:59:51.393" v="208" actId="1076"/>
          <ac:spMkLst>
            <pc:docMk/>
            <pc:sldMk cId="923661929" sldId="287"/>
            <ac:spMk id="11" creationId="{3D269BA4-C373-5894-5ED9-8DEC1786EFEC}"/>
          </ac:spMkLst>
        </pc:spChg>
        <pc:spChg chg="add mod">
          <ac:chgData name="Kim, Shinwoo" userId="2fada53c-6d30-472e-bf21-370e98671bd0" providerId="ADAL" clId="{689B2032-CE35-EF4F-91F8-F1D07CC3FAB5}" dt="2024-12-09T20:59:17.307" v="202" actId="121"/>
          <ac:spMkLst>
            <pc:docMk/>
            <pc:sldMk cId="923661929" sldId="287"/>
            <ac:spMk id="18" creationId="{7C57D250-AA20-AA70-08A2-54E84FDBAC2F}"/>
          </ac:spMkLst>
        </pc:spChg>
        <pc:spChg chg="add mod">
          <ac:chgData name="Kim, Shinwoo" userId="2fada53c-6d30-472e-bf21-370e98671bd0" providerId="ADAL" clId="{689B2032-CE35-EF4F-91F8-F1D07CC3FAB5}" dt="2024-12-09T21:05:26.936" v="255" actId="1076"/>
          <ac:spMkLst>
            <pc:docMk/>
            <pc:sldMk cId="923661929" sldId="287"/>
            <ac:spMk id="22" creationId="{F6929078-EE35-D994-DA74-77E10E65BB69}"/>
          </ac:spMkLst>
        </pc:spChg>
        <pc:spChg chg="add mod">
          <ac:chgData name="Kim, Shinwoo" userId="2fada53c-6d30-472e-bf21-370e98671bd0" providerId="ADAL" clId="{689B2032-CE35-EF4F-91F8-F1D07CC3FAB5}" dt="2024-12-09T21:05:41.352" v="258" actId="1582"/>
          <ac:spMkLst>
            <pc:docMk/>
            <pc:sldMk cId="923661929" sldId="287"/>
            <ac:spMk id="23" creationId="{52A4DD13-E342-F828-441D-342176CC41EC}"/>
          </ac:spMkLst>
        </pc:spChg>
        <pc:spChg chg="add mod">
          <ac:chgData name="Kim, Shinwoo" userId="2fada53c-6d30-472e-bf21-370e98671bd0" providerId="ADAL" clId="{689B2032-CE35-EF4F-91F8-F1D07CC3FAB5}" dt="2024-12-09T21:11:46.409" v="295" actId="1076"/>
          <ac:spMkLst>
            <pc:docMk/>
            <pc:sldMk cId="923661929" sldId="287"/>
            <ac:spMk id="27" creationId="{46CF0C26-9230-193D-D1E8-5F4199018DA6}"/>
          </ac:spMkLst>
        </pc:spChg>
        <pc:grpChg chg="add mod">
          <ac:chgData name="Kim, Shinwoo" userId="2fada53c-6d30-472e-bf21-370e98671bd0" providerId="ADAL" clId="{689B2032-CE35-EF4F-91F8-F1D07CC3FAB5}" dt="2024-12-09T21:11:15.458" v="270" actId="1076"/>
          <ac:grpSpMkLst>
            <pc:docMk/>
            <pc:sldMk cId="923661929" sldId="287"/>
            <ac:grpSpMk id="24" creationId="{9139EA66-3325-2861-CA32-95141103E969}"/>
          </ac:grpSpMkLst>
        </pc:grpChg>
        <pc:picChg chg="add mod modCrop">
          <ac:chgData name="Kim, Shinwoo" userId="2fada53c-6d30-472e-bf21-370e98671bd0" providerId="ADAL" clId="{689B2032-CE35-EF4F-91F8-F1D07CC3FAB5}" dt="2024-12-09T21:05:31.297" v="256" actId="1582"/>
          <ac:picMkLst>
            <pc:docMk/>
            <pc:sldMk cId="923661929" sldId="287"/>
            <ac:picMk id="7" creationId="{5DA63322-080C-9559-F0A3-C80C1826F0DA}"/>
          </ac:picMkLst>
        </pc:picChg>
        <pc:cxnChg chg="add mod">
          <ac:chgData name="Kim, Shinwoo" userId="2fada53c-6d30-472e-bf21-370e98671bd0" providerId="ADAL" clId="{689B2032-CE35-EF4F-91F8-F1D07CC3FAB5}" dt="2024-12-09T21:05:34.025" v="257" actId="208"/>
          <ac:cxnSpMkLst>
            <pc:docMk/>
            <pc:sldMk cId="923661929" sldId="287"/>
            <ac:cxnSpMk id="8" creationId="{D5A0A291-CB45-B713-9928-598BD6BB1D2D}"/>
          </ac:cxnSpMkLst>
        </pc:cxnChg>
        <pc:cxnChg chg="add mod">
          <ac:chgData name="Kim, Shinwoo" userId="2fada53c-6d30-472e-bf21-370e98671bd0" providerId="ADAL" clId="{689B2032-CE35-EF4F-91F8-F1D07CC3FAB5}" dt="2024-12-09T20:59:54.304" v="209" actId="14100"/>
          <ac:cxnSpMkLst>
            <pc:docMk/>
            <pc:sldMk cId="923661929" sldId="287"/>
            <ac:cxnSpMk id="10" creationId="{3A89494B-7BFC-2587-685D-4B99B5DC2D99}"/>
          </ac:cxnSpMkLst>
        </pc:cxnChg>
        <pc:cxnChg chg="add mod">
          <ac:chgData name="Kim, Shinwoo" userId="2fada53c-6d30-472e-bf21-370e98671bd0" providerId="ADAL" clId="{689B2032-CE35-EF4F-91F8-F1D07CC3FAB5}" dt="2024-12-09T21:00:00.779" v="210" actId="14100"/>
          <ac:cxnSpMkLst>
            <pc:docMk/>
            <pc:sldMk cId="923661929" sldId="287"/>
            <ac:cxnSpMk id="12" creationId="{FC3D4F94-27CC-6E32-0890-7A1A4836269C}"/>
          </ac:cxnSpMkLst>
        </pc:cxnChg>
        <pc:cxnChg chg="add mod">
          <ac:chgData name="Kim, Shinwoo" userId="2fada53c-6d30-472e-bf21-370e98671bd0" providerId="ADAL" clId="{689B2032-CE35-EF4F-91F8-F1D07CC3FAB5}" dt="2024-12-09T20:59:09.497" v="188" actId="14100"/>
          <ac:cxnSpMkLst>
            <pc:docMk/>
            <pc:sldMk cId="923661929" sldId="287"/>
            <ac:cxnSpMk id="17" creationId="{0372591F-6542-22EE-F054-E56D7B3B0ACB}"/>
          </ac:cxnSpMkLst>
        </pc:cxnChg>
        <pc:cxnChg chg="add mod">
          <ac:chgData name="Kim, Shinwoo" userId="2fada53c-6d30-472e-bf21-370e98671bd0" providerId="ADAL" clId="{689B2032-CE35-EF4F-91F8-F1D07CC3FAB5}" dt="2024-12-09T21:11:35.586" v="273" actId="14100"/>
          <ac:cxnSpMkLst>
            <pc:docMk/>
            <pc:sldMk cId="923661929" sldId="287"/>
            <ac:cxnSpMk id="25" creationId="{A51ADD69-96FD-9CC3-A26D-D538A2F94E9C}"/>
          </ac:cxnSpMkLst>
        </pc:cxnChg>
      </pc:sldChg>
      <pc:sldChg chg="addSp delSp modSp new mod">
        <pc:chgData name="Kim, Shinwoo" userId="2fada53c-6d30-472e-bf21-370e98671bd0" providerId="ADAL" clId="{689B2032-CE35-EF4F-91F8-F1D07CC3FAB5}" dt="2024-12-09T21:08:30.709" v="269" actId="1076"/>
        <pc:sldMkLst>
          <pc:docMk/>
          <pc:sldMk cId="428724046" sldId="288"/>
        </pc:sldMkLst>
        <pc:spChg chg="mod">
          <ac:chgData name="Kim, Shinwoo" userId="2fada53c-6d30-472e-bf21-370e98671bd0" providerId="ADAL" clId="{689B2032-CE35-EF4F-91F8-F1D07CC3FAB5}" dt="2024-12-09T21:08:21.169" v="266"/>
          <ac:spMkLst>
            <pc:docMk/>
            <pc:sldMk cId="428724046" sldId="288"/>
            <ac:spMk id="2" creationId="{2DF288AC-5297-6423-4492-516875F23FFA}"/>
          </ac:spMkLst>
        </pc:spChg>
        <pc:spChg chg="del">
          <ac:chgData name="Kim, Shinwoo" userId="2fada53c-6d30-472e-bf21-370e98671bd0" providerId="ADAL" clId="{689B2032-CE35-EF4F-91F8-F1D07CC3FAB5}" dt="2024-12-09T21:08:17.700" v="264" actId="478"/>
          <ac:spMkLst>
            <pc:docMk/>
            <pc:sldMk cId="428724046" sldId="288"/>
            <ac:spMk id="3" creationId="{11CFA6B2-478E-8721-B98E-6E1AF1467B8E}"/>
          </ac:spMkLst>
        </pc:spChg>
        <pc:picChg chg="add mod">
          <ac:chgData name="Kim, Shinwoo" userId="2fada53c-6d30-472e-bf21-370e98671bd0" providerId="ADAL" clId="{689B2032-CE35-EF4F-91F8-F1D07CC3FAB5}" dt="2024-12-09T21:08:30.709" v="269" actId="1076"/>
          <ac:picMkLst>
            <pc:docMk/>
            <pc:sldMk cId="428724046" sldId="288"/>
            <ac:picMk id="6" creationId="{E8E0CE4C-713E-ACD1-31C3-6878615AC9F8}"/>
          </ac:picMkLst>
        </pc:picChg>
      </pc:sldChg>
      <pc:sldChg chg="addSp modSp new mod">
        <pc:chgData name="Kim, Shinwoo" userId="2fada53c-6d30-472e-bf21-370e98671bd0" providerId="ADAL" clId="{689B2032-CE35-EF4F-91F8-F1D07CC3FAB5}" dt="2024-12-09T21:53:17.997" v="670" actId="20577"/>
        <pc:sldMkLst>
          <pc:docMk/>
          <pc:sldMk cId="4212326308" sldId="289"/>
        </pc:sldMkLst>
        <pc:spChg chg="mod">
          <ac:chgData name="Kim, Shinwoo" userId="2fada53c-6d30-472e-bf21-370e98671bd0" providerId="ADAL" clId="{689B2032-CE35-EF4F-91F8-F1D07CC3FAB5}" dt="2024-12-09T21:49:37.736" v="491" actId="20577"/>
          <ac:spMkLst>
            <pc:docMk/>
            <pc:sldMk cId="4212326308" sldId="289"/>
            <ac:spMk id="2" creationId="{2795028D-98B8-457F-9FE7-F104178221B8}"/>
          </ac:spMkLst>
        </pc:spChg>
        <pc:spChg chg="mod">
          <ac:chgData name="Kim, Shinwoo" userId="2fada53c-6d30-472e-bf21-370e98671bd0" providerId="ADAL" clId="{689B2032-CE35-EF4F-91F8-F1D07CC3FAB5}" dt="2024-12-09T21:53:17.997" v="670" actId="20577"/>
          <ac:spMkLst>
            <pc:docMk/>
            <pc:sldMk cId="4212326308" sldId="289"/>
            <ac:spMk id="3" creationId="{927A276C-B181-769B-27BA-E437E9395161}"/>
          </ac:spMkLst>
        </pc:spChg>
        <pc:spChg chg="add mod">
          <ac:chgData name="Kim, Shinwoo" userId="2fada53c-6d30-472e-bf21-370e98671bd0" providerId="ADAL" clId="{689B2032-CE35-EF4F-91F8-F1D07CC3FAB5}" dt="2024-12-09T21:53:02.636" v="661" actId="1076"/>
          <ac:spMkLst>
            <pc:docMk/>
            <pc:sldMk cId="4212326308" sldId="289"/>
            <ac:spMk id="7" creationId="{755A405C-F6FD-8A2A-E1B7-6891CF089632}"/>
          </ac:spMkLst>
        </pc:spChg>
      </pc:sldChg>
      <pc:sldChg chg="addSp delSp modSp new mod ord">
        <pc:chgData name="Kim, Shinwoo" userId="2fada53c-6d30-472e-bf21-370e98671bd0" providerId="ADAL" clId="{689B2032-CE35-EF4F-91F8-F1D07CC3FAB5}" dt="2024-12-10T16:24:22.751" v="1390" actId="14100"/>
        <pc:sldMkLst>
          <pc:docMk/>
          <pc:sldMk cId="1182352938" sldId="290"/>
        </pc:sldMkLst>
        <pc:spChg chg="mod">
          <ac:chgData name="Kim, Shinwoo" userId="2fada53c-6d30-472e-bf21-370e98671bd0" providerId="ADAL" clId="{689B2032-CE35-EF4F-91F8-F1D07CC3FAB5}" dt="2024-12-09T22:04:31.333" v="1146" actId="20577"/>
          <ac:spMkLst>
            <pc:docMk/>
            <pc:sldMk cId="1182352938" sldId="290"/>
            <ac:spMk id="2" creationId="{A9760850-E587-357C-03E0-D2D69658E97B}"/>
          </ac:spMkLst>
        </pc:spChg>
        <pc:spChg chg="del">
          <ac:chgData name="Kim, Shinwoo" userId="2fada53c-6d30-472e-bf21-370e98671bd0" providerId="ADAL" clId="{689B2032-CE35-EF4F-91F8-F1D07CC3FAB5}" dt="2024-12-09T22:00:17.736" v="876" actId="478"/>
          <ac:spMkLst>
            <pc:docMk/>
            <pc:sldMk cId="1182352938" sldId="290"/>
            <ac:spMk id="3" creationId="{2B29FBAA-B3C6-821A-0B08-98F3F62A1571}"/>
          </ac:spMkLst>
        </pc:spChg>
        <pc:spChg chg="add mod">
          <ac:chgData name="Kim, Shinwoo" userId="2fada53c-6d30-472e-bf21-370e98671bd0" providerId="ADAL" clId="{689B2032-CE35-EF4F-91F8-F1D07CC3FAB5}" dt="2024-12-10T16:24:22.751" v="1390" actId="14100"/>
          <ac:spMkLst>
            <pc:docMk/>
            <pc:sldMk cId="1182352938" sldId="290"/>
            <ac:spMk id="8" creationId="{C37037C8-EF27-2716-82C2-1F68AFD67BFF}"/>
          </ac:spMkLst>
        </pc:spChg>
        <pc:spChg chg="add mod">
          <ac:chgData name="Kim, Shinwoo" userId="2fada53c-6d30-472e-bf21-370e98671bd0" providerId="ADAL" clId="{689B2032-CE35-EF4F-91F8-F1D07CC3FAB5}" dt="2024-12-09T22:07:14.995" v="1197" actId="1076"/>
          <ac:spMkLst>
            <pc:docMk/>
            <pc:sldMk cId="1182352938" sldId="290"/>
            <ac:spMk id="9" creationId="{C162B79B-6F60-A460-57E8-B55D52E80EE7}"/>
          </ac:spMkLst>
        </pc:spChg>
        <pc:spChg chg="add del">
          <ac:chgData name="Kim, Shinwoo" userId="2fada53c-6d30-472e-bf21-370e98671bd0" providerId="ADAL" clId="{689B2032-CE35-EF4F-91F8-F1D07CC3FAB5}" dt="2024-12-09T22:04:51.195" v="1152" actId="22"/>
          <ac:spMkLst>
            <pc:docMk/>
            <pc:sldMk cId="1182352938" sldId="290"/>
            <ac:spMk id="11" creationId="{2C60AC95-C870-8E15-A13B-0C3DCBC3463E}"/>
          </ac:spMkLst>
        </pc:spChg>
        <pc:spChg chg="add del mod">
          <ac:chgData name="Kim, Shinwoo" userId="2fada53c-6d30-472e-bf21-370e98671bd0" providerId="ADAL" clId="{689B2032-CE35-EF4F-91F8-F1D07CC3FAB5}" dt="2024-12-09T22:06:13.107" v="1173" actId="478"/>
          <ac:spMkLst>
            <pc:docMk/>
            <pc:sldMk cId="1182352938" sldId="290"/>
            <ac:spMk id="12" creationId="{FFFBF19F-538E-F8F1-33DC-FF06ACA00590}"/>
          </ac:spMkLst>
        </pc:spChg>
        <pc:spChg chg="add del">
          <ac:chgData name="Kim, Shinwoo" userId="2fada53c-6d30-472e-bf21-370e98671bd0" providerId="ADAL" clId="{689B2032-CE35-EF4F-91F8-F1D07CC3FAB5}" dt="2024-12-09T22:05:10.740" v="1159" actId="22"/>
          <ac:spMkLst>
            <pc:docMk/>
            <pc:sldMk cId="1182352938" sldId="290"/>
            <ac:spMk id="14" creationId="{5A1158FC-9FA7-1836-EAF7-412BF2F22CC9}"/>
          </ac:spMkLst>
        </pc:spChg>
        <pc:spChg chg="add del mod">
          <ac:chgData name="Kim, Shinwoo" userId="2fada53c-6d30-472e-bf21-370e98671bd0" providerId="ADAL" clId="{689B2032-CE35-EF4F-91F8-F1D07CC3FAB5}" dt="2024-12-09T22:06:49.605" v="1194"/>
          <ac:spMkLst>
            <pc:docMk/>
            <pc:sldMk cId="1182352938" sldId="290"/>
            <ac:spMk id="15" creationId="{72A95313-EDA6-EE68-49BF-19679FBE5E0F}"/>
          </ac:spMkLst>
        </pc:spChg>
        <pc:spChg chg="add del mod">
          <ac:chgData name="Kim, Shinwoo" userId="2fada53c-6d30-472e-bf21-370e98671bd0" providerId="ADAL" clId="{689B2032-CE35-EF4F-91F8-F1D07CC3FAB5}" dt="2024-12-09T22:06:33.704" v="1180" actId="478"/>
          <ac:spMkLst>
            <pc:docMk/>
            <pc:sldMk cId="1182352938" sldId="290"/>
            <ac:spMk id="16" creationId="{5112ED38-BB98-63E2-9F99-D4B1524F5239}"/>
          </ac:spMkLst>
        </pc:spChg>
        <pc:spChg chg="add mod">
          <ac:chgData name="Kim, Shinwoo" userId="2fada53c-6d30-472e-bf21-370e98671bd0" providerId="ADAL" clId="{689B2032-CE35-EF4F-91F8-F1D07CC3FAB5}" dt="2024-12-09T22:06:16.904" v="1176" actId="571"/>
          <ac:spMkLst>
            <pc:docMk/>
            <pc:sldMk cId="1182352938" sldId="290"/>
            <ac:spMk id="17" creationId="{5D870605-4C15-22EB-7A09-0EC63466576F}"/>
          </ac:spMkLst>
        </pc:spChg>
        <pc:picChg chg="add del mod">
          <ac:chgData name="Kim, Shinwoo" userId="2fada53c-6d30-472e-bf21-370e98671bd0" providerId="ADAL" clId="{689B2032-CE35-EF4F-91F8-F1D07CC3FAB5}" dt="2024-12-09T22:00:26.147" v="878" actId="478"/>
          <ac:picMkLst>
            <pc:docMk/>
            <pc:sldMk cId="1182352938" sldId="290"/>
            <ac:picMk id="6" creationId="{B74680B2-26DE-9B52-4CC6-3F05003CE869}"/>
          </ac:picMkLst>
        </pc:picChg>
        <pc:picChg chg="add mod">
          <ac:chgData name="Kim, Shinwoo" userId="2fada53c-6d30-472e-bf21-370e98671bd0" providerId="ADAL" clId="{689B2032-CE35-EF4F-91F8-F1D07CC3FAB5}" dt="2024-12-09T22:07:07.608" v="1196" actId="1076"/>
          <ac:picMkLst>
            <pc:docMk/>
            <pc:sldMk cId="1182352938" sldId="290"/>
            <ac:picMk id="7" creationId="{E15B46BC-E741-F340-7351-88F5FA3C306D}"/>
          </ac:picMkLst>
        </pc:picChg>
      </pc:sldChg>
      <pc:sldChg chg="modSp add del mod">
        <pc:chgData name="Kim, Shinwoo" userId="2fada53c-6d30-472e-bf21-370e98671bd0" providerId="ADAL" clId="{689B2032-CE35-EF4F-91F8-F1D07CC3FAB5}" dt="2024-12-09T21:54:50.700" v="690" actId="2696"/>
        <pc:sldMkLst>
          <pc:docMk/>
          <pc:sldMk cId="1726826411" sldId="290"/>
        </pc:sldMkLst>
        <pc:spChg chg="mod">
          <ac:chgData name="Kim, Shinwoo" userId="2fada53c-6d30-472e-bf21-370e98671bd0" providerId="ADAL" clId="{689B2032-CE35-EF4F-91F8-F1D07CC3FAB5}" dt="2024-12-09T21:54:49.068" v="689" actId="113"/>
          <ac:spMkLst>
            <pc:docMk/>
            <pc:sldMk cId="1726826411" sldId="290"/>
            <ac:spMk id="3" creationId="{C3B36C99-3B84-0F15-F914-A8C986BA10BD}"/>
          </ac:spMkLst>
        </pc:spChg>
      </pc:sldChg>
      <pc:sldChg chg="modSp mod">
        <pc:chgData name="Kim, Shinwoo" userId="2fada53c-6d30-472e-bf21-370e98671bd0" providerId="ADAL" clId="{689B2032-CE35-EF4F-91F8-F1D07CC3FAB5}" dt="2024-12-10T16:08:45.020" v="1388" actId="14100"/>
        <pc:sldMkLst>
          <pc:docMk/>
          <pc:sldMk cId="2414774717" sldId="296"/>
        </pc:sldMkLst>
        <pc:picChg chg="mod">
          <ac:chgData name="Kim, Shinwoo" userId="2fada53c-6d30-472e-bf21-370e98671bd0" providerId="ADAL" clId="{689B2032-CE35-EF4F-91F8-F1D07CC3FAB5}" dt="2024-12-10T16:08:45.020" v="1388" actId="14100"/>
          <ac:picMkLst>
            <pc:docMk/>
            <pc:sldMk cId="2414774717" sldId="296"/>
            <ac:picMk id="10" creationId="{A6FDB852-34D1-D1B9-7FF1-289048D6FA6E}"/>
          </ac:picMkLst>
        </pc:picChg>
      </pc:sldChg>
      <pc:sldChg chg="modSp mod">
        <pc:chgData name="Kim, Shinwoo" userId="2fada53c-6d30-472e-bf21-370e98671bd0" providerId="ADAL" clId="{689B2032-CE35-EF4F-91F8-F1D07CC3FAB5}" dt="2024-12-10T16:08:13.505" v="1382" actId="2711"/>
        <pc:sldMkLst>
          <pc:docMk/>
          <pc:sldMk cId="2252807" sldId="298"/>
        </pc:sldMkLst>
        <pc:spChg chg="mod">
          <ac:chgData name="Kim, Shinwoo" userId="2fada53c-6d30-472e-bf21-370e98671bd0" providerId="ADAL" clId="{689B2032-CE35-EF4F-91F8-F1D07CC3FAB5}" dt="2024-12-10T16:08:13.505" v="1382" actId="2711"/>
          <ac:spMkLst>
            <pc:docMk/>
            <pc:sldMk cId="2252807" sldId="298"/>
            <ac:spMk id="2" creationId="{77C974C5-9975-C14F-2CD9-97884550DAC8}"/>
          </ac:spMkLst>
        </pc:spChg>
        <pc:picChg chg="mod">
          <ac:chgData name="Kim, Shinwoo" userId="2fada53c-6d30-472e-bf21-370e98671bd0" providerId="ADAL" clId="{689B2032-CE35-EF4F-91F8-F1D07CC3FAB5}" dt="2024-12-10T16:07:56.062" v="1370" actId="14100"/>
          <ac:picMkLst>
            <pc:docMk/>
            <pc:sldMk cId="2252807" sldId="298"/>
            <ac:picMk id="11" creationId="{FC84A761-7117-FA82-9D19-C87340DD7098}"/>
          </ac:picMkLst>
        </pc:picChg>
      </pc:sldChg>
    </pc:docChg>
  </pc:docChgLst>
  <pc:docChgLst>
    <pc:chgData name="Kim, Shinwoo" userId="2fada53c-6d30-472e-bf21-370e98671bd0" providerId="ADAL" clId="{75DEBA6C-76C8-47F7-8AE7-710513A67891}"/>
    <pc:docChg chg="undo custSel addSld modSld">
      <pc:chgData name="Kim, Shinwoo" userId="2fada53c-6d30-472e-bf21-370e98671bd0" providerId="ADAL" clId="{75DEBA6C-76C8-47F7-8AE7-710513A67891}" dt="2024-10-21T05:03:32.572" v="742" actId="20577"/>
      <pc:docMkLst>
        <pc:docMk/>
      </pc:docMkLst>
      <pc:sldChg chg="modSp mod">
        <pc:chgData name="Kim, Shinwoo" userId="2fada53c-6d30-472e-bf21-370e98671bd0" providerId="ADAL" clId="{75DEBA6C-76C8-47F7-8AE7-710513A67891}" dt="2024-10-21T04:56:02.727" v="107" actId="6549"/>
        <pc:sldMkLst>
          <pc:docMk/>
          <pc:sldMk cId="966543248" sldId="256"/>
        </pc:sldMkLst>
        <pc:spChg chg="mod">
          <ac:chgData name="Kim, Shinwoo" userId="2fada53c-6d30-472e-bf21-370e98671bd0" providerId="ADAL" clId="{75DEBA6C-76C8-47F7-8AE7-710513A67891}" dt="2024-10-21T04:55:31.437" v="11" actId="20577"/>
          <ac:spMkLst>
            <pc:docMk/>
            <pc:sldMk cId="966543248" sldId="256"/>
            <ac:spMk id="2" creationId="{7E165B43-2D35-AFAB-5EF2-44773E36AB81}"/>
          </ac:spMkLst>
        </pc:spChg>
        <pc:spChg chg="mod">
          <ac:chgData name="Kim, Shinwoo" userId="2fada53c-6d30-472e-bf21-370e98671bd0" providerId="ADAL" clId="{75DEBA6C-76C8-47F7-8AE7-710513A67891}" dt="2024-10-21T04:55:40.845" v="69" actId="20577"/>
          <ac:spMkLst>
            <pc:docMk/>
            <pc:sldMk cId="966543248" sldId="256"/>
            <ac:spMk id="3" creationId="{2D6F13E7-D41C-BBBC-8FDA-0D45A37AA163}"/>
          </ac:spMkLst>
        </pc:spChg>
        <pc:spChg chg="mod">
          <ac:chgData name="Kim, Shinwoo" userId="2fada53c-6d30-472e-bf21-370e98671bd0" providerId="ADAL" clId="{75DEBA6C-76C8-47F7-8AE7-710513A67891}" dt="2024-10-21T04:56:02.727" v="107" actId="6549"/>
          <ac:spMkLst>
            <pc:docMk/>
            <pc:sldMk cId="966543248" sldId="256"/>
            <ac:spMk id="6" creationId="{B34890D2-B84B-D660-2A78-656C98CFF2B0}"/>
          </ac:spMkLst>
        </pc:spChg>
      </pc:sldChg>
      <pc:sldChg chg="modSp mod">
        <pc:chgData name="Kim, Shinwoo" userId="2fada53c-6d30-472e-bf21-370e98671bd0" providerId="ADAL" clId="{75DEBA6C-76C8-47F7-8AE7-710513A67891}" dt="2024-10-21T05:01:04.367" v="535"/>
        <pc:sldMkLst>
          <pc:docMk/>
          <pc:sldMk cId="1402867873" sldId="257"/>
        </pc:sldMkLst>
      </pc:sldChg>
      <pc:sldChg chg="modSp add mod">
        <pc:chgData name="Kim, Shinwoo" userId="2fada53c-6d30-472e-bf21-370e98671bd0" providerId="ADAL" clId="{75DEBA6C-76C8-47F7-8AE7-710513A67891}" dt="2024-10-21T05:03:32.572" v="742" actId="20577"/>
        <pc:sldMkLst>
          <pc:docMk/>
          <pc:sldMk cId="3097280757" sldId="258"/>
        </pc:sldMkLst>
      </pc:sldChg>
    </pc:docChg>
  </pc:docChgLst>
  <pc:docChgLst>
    <pc:chgData name="Hicks, Derrick Daniel" userId="S::ddh32@pitt.edu::c2a00a3d-e3b6-4747-a8c1-066c9a0caafd" providerId="AD" clId="Web-{F8284C64-40C7-7339-A866-69C5D3790313}"/>
    <pc:docChg chg="addSld modSld sldOrd addSection modSection">
      <pc:chgData name="Hicks, Derrick Daniel" userId="S::ddh32@pitt.edu::c2a00a3d-e3b6-4747-a8c1-066c9a0caafd" providerId="AD" clId="Web-{F8284C64-40C7-7339-A866-69C5D3790313}" dt="2024-12-10T02:23:13.149" v="704" actId="20577"/>
      <pc:docMkLst>
        <pc:docMk/>
      </pc:docMkLst>
      <pc:sldChg chg="ord">
        <pc:chgData name="Hicks, Derrick Daniel" userId="S::ddh32@pitt.edu::c2a00a3d-e3b6-4747-a8c1-066c9a0caafd" providerId="AD" clId="Web-{F8284C64-40C7-7339-A866-69C5D3790313}" dt="2024-12-10T01:48:14.426" v="1"/>
        <pc:sldMkLst>
          <pc:docMk/>
          <pc:sldMk cId="3534913403" sldId="282"/>
        </pc:sldMkLst>
      </pc:sldChg>
      <pc:sldChg chg="modSp ord">
        <pc:chgData name="Hicks, Derrick Daniel" userId="S::ddh32@pitt.edu::c2a00a3d-e3b6-4747-a8c1-066c9a0caafd" providerId="AD" clId="Web-{F8284C64-40C7-7339-A866-69C5D3790313}" dt="2024-12-10T01:48:43.035" v="13" actId="20577"/>
        <pc:sldMkLst>
          <pc:docMk/>
          <pc:sldMk cId="2637343530" sldId="283"/>
        </pc:sldMkLst>
        <pc:spChg chg="mod">
          <ac:chgData name="Hicks, Derrick Daniel" userId="S::ddh32@pitt.edu::c2a00a3d-e3b6-4747-a8c1-066c9a0caafd" providerId="AD" clId="Web-{F8284C64-40C7-7339-A866-69C5D3790313}" dt="2024-12-10T01:48:43.035" v="13" actId="20577"/>
          <ac:spMkLst>
            <pc:docMk/>
            <pc:sldMk cId="2637343530" sldId="283"/>
            <ac:spMk id="2" creationId="{58EEA23A-7BB8-5A78-2ED6-17DE97919F93}"/>
          </ac:spMkLst>
        </pc:spChg>
      </pc:sldChg>
      <pc:sldChg chg="ord">
        <pc:chgData name="Hicks, Derrick Daniel" userId="S::ddh32@pitt.edu::c2a00a3d-e3b6-4747-a8c1-066c9a0caafd" providerId="AD" clId="Web-{F8284C64-40C7-7339-A866-69C5D3790313}" dt="2024-12-10T01:48:14.426" v="3"/>
        <pc:sldMkLst>
          <pc:docMk/>
          <pc:sldMk cId="4287565318" sldId="284"/>
        </pc:sldMkLst>
      </pc:sldChg>
      <pc:sldChg chg="ord">
        <pc:chgData name="Hicks, Derrick Daniel" userId="S::ddh32@pitt.edu::c2a00a3d-e3b6-4747-a8c1-066c9a0caafd" providerId="AD" clId="Web-{F8284C64-40C7-7339-A866-69C5D3790313}" dt="2024-12-10T01:48:14.426" v="2"/>
        <pc:sldMkLst>
          <pc:docMk/>
          <pc:sldMk cId="376039559" sldId="285"/>
        </pc:sldMkLst>
      </pc:sldChg>
      <pc:sldChg chg="add ord replId">
        <pc:chgData name="Hicks, Derrick Daniel" userId="S::ddh32@pitt.edu::c2a00a3d-e3b6-4747-a8c1-066c9a0caafd" providerId="AD" clId="Web-{F8284C64-40C7-7339-A866-69C5D3790313}" dt="2024-12-10T01:48:14.426" v="4"/>
        <pc:sldMkLst>
          <pc:docMk/>
          <pc:sldMk cId="117785461" sldId="291"/>
        </pc:sldMkLst>
      </pc:sldChg>
      <pc:sldChg chg="modSp add replId">
        <pc:chgData name="Hicks, Derrick Daniel" userId="S::ddh32@pitt.edu::c2a00a3d-e3b6-4747-a8c1-066c9a0caafd" providerId="AD" clId="Web-{F8284C64-40C7-7339-A866-69C5D3790313}" dt="2024-12-10T02:20:55.883" v="605" actId="20577"/>
        <pc:sldMkLst>
          <pc:docMk/>
          <pc:sldMk cId="1286980250" sldId="292"/>
        </pc:sldMkLst>
        <pc:spChg chg="mod">
          <ac:chgData name="Hicks, Derrick Daniel" userId="S::ddh32@pitt.edu::c2a00a3d-e3b6-4747-a8c1-066c9a0caafd" providerId="AD" clId="Web-{F8284C64-40C7-7339-A866-69C5D3790313}" dt="2024-12-10T01:49:58.333" v="16" actId="20577"/>
          <ac:spMkLst>
            <pc:docMk/>
            <pc:sldMk cId="1286980250" sldId="292"/>
            <ac:spMk id="6" creationId="{D09DF4EB-6DEC-3E5C-36C5-BBF71122B256}"/>
          </ac:spMkLst>
        </pc:spChg>
        <pc:spChg chg="mod">
          <ac:chgData name="Hicks, Derrick Daniel" userId="S::ddh32@pitt.edu::c2a00a3d-e3b6-4747-a8c1-066c9a0caafd" providerId="AD" clId="Web-{F8284C64-40C7-7339-A866-69C5D3790313}" dt="2024-12-10T02:20:55.883" v="605" actId="20577"/>
          <ac:spMkLst>
            <pc:docMk/>
            <pc:sldMk cId="1286980250" sldId="292"/>
            <ac:spMk id="7" creationId="{8751CE39-64D0-D049-B553-29A62B5C1803}"/>
          </ac:spMkLst>
        </pc:spChg>
      </pc:sldChg>
      <pc:sldChg chg="modSp add replId">
        <pc:chgData name="Hicks, Derrick Daniel" userId="S::ddh32@pitt.edu::c2a00a3d-e3b6-4747-a8c1-066c9a0caafd" providerId="AD" clId="Web-{F8284C64-40C7-7339-A866-69C5D3790313}" dt="2024-12-10T02:23:13.149" v="704" actId="20577"/>
        <pc:sldMkLst>
          <pc:docMk/>
          <pc:sldMk cId="3117572521" sldId="293"/>
        </pc:sldMkLst>
        <pc:spChg chg="mod">
          <ac:chgData name="Hicks, Derrick Daniel" userId="S::ddh32@pitt.edu::c2a00a3d-e3b6-4747-a8c1-066c9a0caafd" providerId="AD" clId="Web-{F8284C64-40C7-7339-A866-69C5D3790313}" dt="2024-12-10T02:23:13.149" v="704" actId="20577"/>
          <ac:spMkLst>
            <pc:docMk/>
            <pc:sldMk cId="3117572521" sldId="293"/>
            <ac:spMk id="7" creationId="{8751CE39-64D0-D049-B553-29A62B5C1803}"/>
          </ac:spMkLst>
        </pc:spChg>
      </pc:sldChg>
    </pc:docChg>
  </pc:docChgLst>
  <pc:docChgLst>
    <pc:chgData name="Kim, Shinwoo" userId="2fada53c-6d30-472e-bf21-370e98671bd0" providerId="ADAL" clId="{A61D58A9-C4D9-4B79-B4A0-852E9D019A54}"/>
    <pc:docChg chg="undo custSel addSld delSld modSld sldOrd addSection modSection">
      <pc:chgData name="Kim, Shinwoo" userId="2fada53c-6d30-472e-bf21-370e98671bd0" providerId="ADAL" clId="{A61D58A9-C4D9-4B79-B4A0-852E9D019A54}" dt="2024-12-16T07:04:26.807" v="4289" actId="732"/>
      <pc:docMkLst>
        <pc:docMk/>
      </pc:docMkLst>
      <pc:sldChg chg="modSp mod">
        <pc:chgData name="Kim, Shinwoo" userId="2fada53c-6d30-472e-bf21-370e98671bd0" providerId="ADAL" clId="{A61D58A9-C4D9-4B79-B4A0-852E9D019A54}" dt="2024-12-04T00:10:40.411" v="52" actId="20577"/>
        <pc:sldMkLst>
          <pc:docMk/>
          <pc:sldMk cId="966543248" sldId="256"/>
        </pc:sldMkLst>
        <pc:spChg chg="mod">
          <ac:chgData name="Kim, Shinwoo" userId="2fada53c-6d30-472e-bf21-370e98671bd0" providerId="ADAL" clId="{A61D58A9-C4D9-4B79-B4A0-852E9D019A54}" dt="2024-12-04T00:10:40.411" v="52" actId="20577"/>
          <ac:spMkLst>
            <pc:docMk/>
            <pc:sldMk cId="966543248" sldId="256"/>
            <ac:spMk id="2" creationId="{7E165B43-2D35-AFAB-5EF2-44773E36AB81}"/>
          </ac:spMkLst>
        </pc:spChg>
      </pc:sldChg>
      <pc:sldChg chg="addSp delSp modSp del mod ord modShow">
        <pc:chgData name="Kim, Shinwoo" userId="2fada53c-6d30-472e-bf21-370e98671bd0" providerId="ADAL" clId="{A61D58A9-C4D9-4B79-B4A0-852E9D019A54}" dt="2024-12-09T07:19:56.380" v="2145" actId="47"/>
        <pc:sldMkLst>
          <pc:docMk/>
          <pc:sldMk cId="4040333812" sldId="260"/>
        </pc:sldMkLst>
        <pc:spChg chg="add del mod">
          <ac:chgData name="Kim, Shinwoo" userId="2fada53c-6d30-472e-bf21-370e98671bd0" providerId="ADAL" clId="{A61D58A9-C4D9-4B79-B4A0-852E9D019A54}" dt="2024-12-09T06:55:05.042" v="497" actId="478"/>
          <ac:spMkLst>
            <pc:docMk/>
            <pc:sldMk cId="4040333812" sldId="260"/>
            <ac:spMk id="3" creationId="{4043D724-4DCC-136F-4B6E-B484A1BAD462}"/>
          </ac:spMkLst>
        </pc:spChg>
      </pc:sldChg>
      <pc:sldChg chg="del">
        <pc:chgData name="Kim, Shinwoo" userId="2fada53c-6d30-472e-bf21-370e98671bd0" providerId="ADAL" clId="{A61D58A9-C4D9-4B79-B4A0-852E9D019A54}" dt="2024-12-09T01:23:26.383" v="53" actId="47"/>
        <pc:sldMkLst>
          <pc:docMk/>
          <pc:sldMk cId="1726814004" sldId="261"/>
        </pc:sldMkLst>
      </pc:sldChg>
      <pc:sldChg chg="add del">
        <pc:chgData name="Kim, Shinwoo" userId="2fada53c-6d30-472e-bf21-370e98671bd0" providerId="ADAL" clId="{A61D58A9-C4D9-4B79-B4A0-852E9D019A54}" dt="2024-12-09T07:01:38.513" v="1068" actId="47"/>
        <pc:sldMkLst>
          <pc:docMk/>
          <pc:sldMk cId="4259544262" sldId="262"/>
        </pc:sldMkLst>
      </pc:sldChg>
      <pc:sldChg chg="modSp add del mod modAnim">
        <pc:chgData name="Kim, Shinwoo" userId="2fada53c-6d30-472e-bf21-370e98671bd0" providerId="ADAL" clId="{A61D58A9-C4D9-4B79-B4A0-852E9D019A54}" dt="2024-12-10T04:15:10.446" v="4226"/>
        <pc:sldMkLst>
          <pc:docMk/>
          <pc:sldMk cId="3907028574" sldId="263"/>
        </pc:sldMkLst>
        <pc:spChg chg="mod">
          <ac:chgData name="Kim, Shinwoo" userId="2fada53c-6d30-472e-bf21-370e98671bd0" providerId="ADAL" clId="{A61D58A9-C4D9-4B79-B4A0-852E9D019A54}" dt="2024-12-09T07:11:32.660" v="1945" actId="20577"/>
          <ac:spMkLst>
            <pc:docMk/>
            <pc:sldMk cId="3907028574" sldId="263"/>
            <ac:spMk id="3" creationId="{B3FF6832-092F-E6B8-A0F8-88604BF989A4}"/>
          </ac:spMkLst>
        </pc:spChg>
      </pc:sldChg>
      <pc:sldChg chg="del ord">
        <pc:chgData name="Kim, Shinwoo" userId="2fada53c-6d30-472e-bf21-370e98671bd0" providerId="ADAL" clId="{A61D58A9-C4D9-4B79-B4A0-852E9D019A54}" dt="2024-12-09T07:27:50.859" v="2688" actId="47"/>
        <pc:sldMkLst>
          <pc:docMk/>
          <pc:sldMk cId="221679455" sldId="264"/>
        </pc:sldMkLst>
      </pc:sldChg>
      <pc:sldChg chg="del">
        <pc:chgData name="Kim, Shinwoo" userId="2fada53c-6d30-472e-bf21-370e98671bd0" providerId="ADAL" clId="{A61D58A9-C4D9-4B79-B4A0-852E9D019A54}" dt="2024-12-09T01:23:26.383" v="53" actId="47"/>
        <pc:sldMkLst>
          <pc:docMk/>
          <pc:sldMk cId="183617819" sldId="265"/>
        </pc:sldMkLst>
      </pc:sldChg>
      <pc:sldChg chg="del">
        <pc:chgData name="Kim, Shinwoo" userId="2fada53c-6d30-472e-bf21-370e98671bd0" providerId="ADAL" clId="{A61D58A9-C4D9-4B79-B4A0-852E9D019A54}" dt="2024-12-09T01:23:26.383" v="53" actId="47"/>
        <pc:sldMkLst>
          <pc:docMk/>
          <pc:sldMk cId="4136727650" sldId="266"/>
        </pc:sldMkLst>
      </pc:sldChg>
      <pc:sldChg chg="del">
        <pc:chgData name="Kim, Shinwoo" userId="2fada53c-6d30-472e-bf21-370e98671bd0" providerId="ADAL" clId="{A61D58A9-C4D9-4B79-B4A0-852E9D019A54}" dt="2024-12-09T01:23:26.383" v="53" actId="47"/>
        <pc:sldMkLst>
          <pc:docMk/>
          <pc:sldMk cId="1153770242" sldId="267"/>
        </pc:sldMkLst>
      </pc:sldChg>
      <pc:sldChg chg="del">
        <pc:chgData name="Kim, Shinwoo" userId="2fada53c-6d30-472e-bf21-370e98671bd0" providerId="ADAL" clId="{A61D58A9-C4D9-4B79-B4A0-852E9D019A54}" dt="2024-12-09T01:23:26.383" v="53" actId="47"/>
        <pc:sldMkLst>
          <pc:docMk/>
          <pc:sldMk cId="3471580059" sldId="268"/>
        </pc:sldMkLst>
      </pc:sldChg>
      <pc:sldChg chg="del">
        <pc:chgData name="Kim, Shinwoo" userId="2fada53c-6d30-472e-bf21-370e98671bd0" providerId="ADAL" clId="{A61D58A9-C4D9-4B79-B4A0-852E9D019A54}" dt="2024-12-09T01:23:26.383" v="53" actId="47"/>
        <pc:sldMkLst>
          <pc:docMk/>
          <pc:sldMk cId="490458338" sldId="270"/>
        </pc:sldMkLst>
      </pc:sldChg>
      <pc:sldChg chg="add del">
        <pc:chgData name="Kim, Shinwoo" userId="2fada53c-6d30-472e-bf21-370e98671bd0" providerId="ADAL" clId="{A61D58A9-C4D9-4B79-B4A0-852E9D019A54}" dt="2024-12-09T07:02:07.994" v="1070" actId="47"/>
        <pc:sldMkLst>
          <pc:docMk/>
          <pc:sldMk cId="1540087424" sldId="271"/>
        </pc:sldMkLst>
      </pc:sldChg>
      <pc:sldChg chg="add del">
        <pc:chgData name="Kim, Shinwoo" userId="2fada53c-6d30-472e-bf21-370e98671bd0" providerId="ADAL" clId="{A61D58A9-C4D9-4B79-B4A0-852E9D019A54}" dt="2024-12-09T07:02:10.546" v="1071" actId="47"/>
        <pc:sldMkLst>
          <pc:docMk/>
          <pc:sldMk cId="326108301" sldId="272"/>
        </pc:sldMkLst>
      </pc:sldChg>
      <pc:sldChg chg="add del">
        <pc:chgData name="Kim, Shinwoo" userId="2fada53c-6d30-472e-bf21-370e98671bd0" providerId="ADAL" clId="{A61D58A9-C4D9-4B79-B4A0-852E9D019A54}" dt="2024-12-09T06:53:07.575" v="358" actId="47"/>
        <pc:sldMkLst>
          <pc:docMk/>
          <pc:sldMk cId="1788894718" sldId="274"/>
        </pc:sldMkLst>
      </pc:sldChg>
      <pc:sldChg chg="addSp modSp new mod modAnim">
        <pc:chgData name="Kim, Shinwoo" userId="2fada53c-6d30-472e-bf21-370e98671bd0" providerId="ADAL" clId="{A61D58A9-C4D9-4B79-B4A0-852E9D019A54}" dt="2024-12-10T04:17:48.120" v="4256"/>
        <pc:sldMkLst>
          <pc:docMk/>
          <pc:sldMk cId="4037625955" sldId="275"/>
        </pc:sldMkLst>
        <pc:spChg chg="mod">
          <ac:chgData name="Kim, Shinwoo" userId="2fada53c-6d30-472e-bf21-370e98671bd0" providerId="ADAL" clId="{A61D58A9-C4D9-4B79-B4A0-852E9D019A54}" dt="2024-12-09T06:55:22.365" v="531" actId="20577"/>
          <ac:spMkLst>
            <pc:docMk/>
            <pc:sldMk cId="4037625955" sldId="275"/>
            <ac:spMk id="2" creationId="{014C49C2-11B9-005C-281B-1611336950E0}"/>
          </ac:spMkLst>
        </pc:spChg>
        <pc:spChg chg="mod">
          <ac:chgData name="Kim, Shinwoo" userId="2fada53c-6d30-472e-bf21-370e98671bd0" providerId="ADAL" clId="{A61D58A9-C4D9-4B79-B4A0-852E9D019A54}" dt="2024-12-09T06:55:25.557" v="532"/>
          <ac:spMkLst>
            <pc:docMk/>
            <pc:sldMk cId="4037625955" sldId="275"/>
            <ac:spMk id="3" creationId="{A8FA9779-BF07-9791-D23E-2B518923B52F}"/>
          </ac:spMkLst>
        </pc:spChg>
        <pc:spChg chg="add mod">
          <ac:chgData name="Kim, Shinwoo" userId="2fada53c-6d30-472e-bf21-370e98671bd0" providerId="ADAL" clId="{A61D58A9-C4D9-4B79-B4A0-852E9D019A54}" dt="2024-12-09T07:30:44.198" v="2850"/>
          <ac:spMkLst>
            <pc:docMk/>
            <pc:sldMk cId="4037625955" sldId="275"/>
            <ac:spMk id="6" creationId="{11665C06-4AC9-8188-A441-4D5D14D3CD05}"/>
          </ac:spMkLst>
        </pc:spChg>
        <pc:spChg chg="add mod">
          <ac:chgData name="Kim, Shinwoo" userId="2fada53c-6d30-472e-bf21-370e98671bd0" providerId="ADAL" clId="{A61D58A9-C4D9-4B79-B4A0-852E9D019A54}" dt="2024-12-09T07:30:44.198" v="2850"/>
          <ac:spMkLst>
            <pc:docMk/>
            <pc:sldMk cId="4037625955" sldId="275"/>
            <ac:spMk id="16" creationId="{068B4FB7-3A8E-DCB3-A80D-05C41F2FC4B0}"/>
          </ac:spMkLst>
        </pc:spChg>
        <pc:spChg chg="add mod">
          <ac:chgData name="Kim, Shinwoo" userId="2fada53c-6d30-472e-bf21-370e98671bd0" providerId="ADAL" clId="{A61D58A9-C4D9-4B79-B4A0-852E9D019A54}" dt="2024-12-09T07:30:44.198" v="2850"/>
          <ac:spMkLst>
            <pc:docMk/>
            <pc:sldMk cId="4037625955" sldId="275"/>
            <ac:spMk id="17" creationId="{64B4A05E-B4AC-7700-0442-8C24E9CCF01C}"/>
          </ac:spMkLst>
        </pc:spChg>
        <pc:spChg chg="add mod">
          <ac:chgData name="Kim, Shinwoo" userId="2fada53c-6d30-472e-bf21-370e98671bd0" providerId="ADAL" clId="{A61D58A9-C4D9-4B79-B4A0-852E9D019A54}" dt="2024-12-09T07:30:44.198" v="2850"/>
          <ac:spMkLst>
            <pc:docMk/>
            <pc:sldMk cId="4037625955" sldId="275"/>
            <ac:spMk id="18" creationId="{B3F8F4F9-B84D-080A-068D-529341E740C0}"/>
          </ac:spMkLst>
        </pc:spChg>
        <pc:spChg chg="add mod">
          <ac:chgData name="Kim, Shinwoo" userId="2fada53c-6d30-472e-bf21-370e98671bd0" providerId="ADAL" clId="{A61D58A9-C4D9-4B79-B4A0-852E9D019A54}" dt="2024-12-09T07:30:44.198" v="2850"/>
          <ac:spMkLst>
            <pc:docMk/>
            <pc:sldMk cId="4037625955" sldId="275"/>
            <ac:spMk id="19" creationId="{D090EF9D-BECF-777C-672C-9F67E1D203E7}"/>
          </ac:spMkLst>
        </pc:spChg>
        <pc:spChg chg="add mod">
          <ac:chgData name="Kim, Shinwoo" userId="2fada53c-6d30-472e-bf21-370e98671bd0" providerId="ADAL" clId="{A61D58A9-C4D9-4B79-B4A0-852E9D019A54}" dt="2024-12-09T07:30:44.198" v="2850"/>
          <ac:spMkLst>
            <pc:docMk/>
            <pc:sldMk cId="4037625955" sldId="275"/>
            <ac:spMk id="20" creationId="{5EA98686-02F1-6A2B-5934-3BA4FDE37F1E}"/>
          </ac:spMkLst>
        </pc:spChg>
        <pc:spChg chg="add mod">
          <ac:chgData name="Kim, Shinwoo" userId="2fada53c-6d30-472e-bf21-370e98671bd0" providerId="ADAL" clId="{A61D58A9-C4D9-4B79-B4A0-852E9D019A54}" dt="2024-12-09T07:30:44.198" v="2850"/>
          <ac:spMkLst>
            <pc:docMk/>
            <pc:sldMk cId="4037625955" sldId="275"/>
            <ac:spMk id="21" creationId="{6E3B0354-8CD2-2749-3203-0A98BFC6093E}"/>
          </ac:spMkLst>
        </pc:spChg>
        <pc:spChg chg="add mod">
          <ac:chgData name="Kim, Shinwoo" userId="2fada53c-6d30-472e-bf21-370e98671bd0" providerId="ADAL" clId="{A61D58A9-C4D9-4B79-B4A0-852E9D019A54}" dt="2024-12-09T07:30:44.198" v="2850"/>
          <ac:spMkLst>
            <pc:docMk/>
            <pc:sldMk cId="4037625955" sldId="275"/>
            <ac:spMk id="22" creationId="{DABD93CB-9FFD-F5D2-9972-E545288E7220}"/>
          </ac:spMkLst>
        </pc:spChg>
        <pc:spChg chg="add mod">
          <ac:chgData name="Kim, Shinwoo" userId="2fada53c-6d30-472e-bf21-370e98671bd0" providerId="ADAL" clId="{A61D58A9-C4D9-4B79-B4A0-852E9D019A54}" dt="2024-12-09T07:30:44.198" v="2850"/>
          <ac:spMkLst>
            <pc:docMk/>
            <pc:sldMk cId="4037625955" sldId="275"/>
            <ac:spMk id="23" creationId="{49560130-8883-EEBA-808F-87943547AE06}"/>
          </ac:spMkLst>
        </pc:spChg>
        <pc:spChg chg="add mod">
          <ac:chgData name="Kim, Shinwoo" userId="2fada53c-6d30-472e-bf21-370e98671bd0" providerId="ADAL" clId="{A61D58A9-C4D9-4B79-B4A0-852E9D019A54}" dt="2024-12-09T07:30:44.198" v="2850"/>
          <ac:spMkLst>
            <pc:docMk/>
            <pc:sldMk cId="4037625955" sldId="275"/>
            <ac:spMk id="24" creationId="{9707991D-266F-269E-E7DC-D2B6DFED6FD5}"/>
          </ac:spMkLst>
        </pc:spChg>
        <pc:spChg chg="add mod">
          <ac:chgData name="Kim, Shinwoo" userId="2fada53c-6d30-472e-bf21-370e98671bd0" providerId="ADAL" clId="{A61D58A9-C4D9-4B79-B4A0-852E9D019A54}" dt="2024-12-09T07:30:44.198" v="2850"/>
          <ac:spMkLst>
            <pc:docMk/>
            <pc:sldMk cId="4037625955" sldId="275"/>
            <ac:spMk id="29" creationId="{9759443A-27D9-EEBD-08CC-2F283B349BE3}"/>
          </ac:spMkLst>
        </pc:spChg>
        <pc:spChg chg="add mod">
          <ac:chgData name="Kim, Shinwoo" userId="2fada53c-6d30-472e-bf21-370e98671bd0" providerId="ADAL" clId="{A61D58A9-C4D9-4B79-B4A0-852E9D019A54}" dt="2024-12-09T07:31:02.082" v="2856" actId="255"/>
          <ac:spMkLst>
            <pc:docMk/>
            <pc:sldMk cId="4037625955" sldId="275"/>
            <ac:spMk id="30" creationId="{1113D82B-BCBF-8197-C657-25C5CAD944CA}"/>
          </ac:spMkLst>
        </pc:spChg>
        <pc:spChg chg="add mod">
          <ac:chgData name="Kim, Shinwoo" userId="2fada53c-6d30-472e-bf21-370e98671bd0" providerId="ADAL" clId="{A61D58A9-C4D9-4B79-B4A0-852E9D019A54}" dt="2024-12-09T07:31:02.082" v="2856" actId="255"/>
          <ac:spMkLst>
            <pc:docMk/>
            <pc:sldMk cId="4037625955" sldId="275"/>
            <ac:spMk id="40" creationId="{A214AE8C-2A53-F2A9-E35B-3271C7C5ECC6}"/>
          </ac:spMkLst>
        </pc:spChg>
        <pc:spChg chg="add mod">
          <ac:chgData name="Kim, Shinwoo" userId="2fada53c-6d30-472e-bf21-370e98671bd0" providerId="ADAL" clId="{A61D58A9-C4D9-4B79-B4A0-852E9D019A54}" dt="2024-12-09T07:31:02.082" v="2856" actId="255"/>
          <ac:spMkLst>
            <pc:docMk/>
            <pc:sldMk cId="4037625955" sldId="275"/>
            <ac:spMk id="41" creationId="{1D862281-9D5E-8960-E62D-7D8E147D8699}"/>
          </ac:spMkLst>
        </pc:spChg>
        <pc:spChg chg="add mod">
          <ac:chgData name="Kim, Shinwoo" userId="2fada53c-6d30-472e-bf21-370e98671bd0" providerId="ADAL" clId="{A61D58A9-C4D9-4B79-B4A0-852E9D019A54}" dt="2024-12-09T07:31:02.082" v="2856" actId="255"/>
          <ac:spMkLst>
            <pc:docMk/>
            <pc:sldMk cId="4037625955" sldId="275"/>
            <ac:spMk id="42" creationId="{D5AA7AB3-1F18-05BE-B5BA-DE58CC28E967}"/>
          </ac:spMkLst>
        </pc:spChg>
        <pc:spChg chg="add mod">
          <ac:chgData name="Kim, Shinwoo" userId="2fada53c-6d30-472e-bf21-370e98671bd0" providerId="ADAL" clId="{A61D58A9-C4D9-4B79-B4A0-852E9D019A54}" dt="2024-12-09T07:31:02.082" v="2856" actId="255"/>
          <ac:spMkLst>
            <pc:docMk/>
            <pc:sldMk cId="4037625955" sldId="275"/>
            <ac:spMk id="43" creationId="{F6070078-090D-FE55-911C-211CD3D2098C}"/>
          </ac:spMkLst>
        </pc:spChg>
        <pc:spChg chg="add mod">
          <ac:chgData name="Kim, Shinwoo" userId="2fada53c-6d30-472e-bf21-370e98671bd0" providerId="ADAL" clId="{A61D58A9-C4D9-4B79-B4A0-852E9D019A54}" dt="2024-12-09T07:31:02.082" v="2856" actId="255"/>
          <ac:spMkLst>
            <pc:docMk/>
            <pc:sldMk cId="4037625955" sldId="275"/>
            <ac:spMk id="44" creationId="{A18ECC0D-8D70-11A9-D001-528E30C095A1}"/>
          </ac:spMkLst>
        </pc:spChg>
        <pc:spChg chg="add mod">
          <ac:chgData name="Kim, Shinwoo" userId="2fada53c-6d30-472e-bf21-370e98671bd0" providerId="ADAL" clId="{A61D58A9-C4D9-4B79-B4A0-852E9D019A54}" dt="2024-12-09T07:31:02.082" v="2856" actId="255"/>
          <ac:spMkLst>
            <pc:docMk/>
            <pc:sldMk cId="4037625955" sldId="275"/>
            <ac:spMk id="45" creationId="{C5BF3E40-8E01-D485-D2E8-C19911CFD297}"/>
          </ac:spMkLst>
        </pc:spChg>
        <pc:spChg chg="add mod">
          <ac:chgData name="Kim, Shinwoo" userId="2fada53c-6d30-472e-bf21-370e98671bd0" providerId="ADAL" clId="{A61D58A9-C4D9-4B79-B4A0-852E9D019A54}" dt="2024-12-09T07:31:02.082" v="2856" actId="255"/>
          <ac:spMkLst>
            <pc:docMk/>
            <pc:sldMk cId="4037625955" sldId="275"/>
            <ac:spMk id="46" creationId="{7239C904-A607-1FCB-B19B-7041754F3EDB}"/>
          </ac:spMkLst>
        </pc:spChg>
        <pc:spChg chg="add mod">
          <ac:chgData name="Kim, Shinwoo" userId="2fada53c-6d30-472e-bf21-370e98671bd0" providerId="ADAL" clId="{A61D58A9-C4D9-4B79-B4A0-852E9D019A54}" dt="2024-12-09T07:31:02.082" v="2856" actId="255"/>
          <ac:spMkLst>
            <pc:docMk/>
            <pc:sldMk cId="4037625955" sldId="275"/>
            <ac:spMk id="47" creationId="{CC8F3D15-0343-899F-0F97-F5A64D4CF3BA}"/>
          </ac:spMkLst>
        </pc:spChg>
        <pc:spChg chg="add mod">
          <ac:chgData name="Kim, Shinwoo" userId="2fada53c-6d30-472e-bf21-370e98671bd0" providerId="ADAL" clId="{A61D58A9-C4D9-4B79-B4A0-852E9D019A54}" dt="2024-12-09T07:31:02.082" v="2856" actId="255"/>
          <ac:spMkLst>
            <pc:docMk/>
            <pc:sldMk cId="4037625955" sldId="275"/>
            <ac:spMk id="48" creationId="{5C08071A-CC67-0F8E-6870-F70EEFE66853}"/>
          </ac:spMkLst>
        </pc:spChg>
        <pc:spChg chg="add mod">
          <ac:chgData name="Kim, Shinwoo" userId="2fada53c-6d30-472e-bf21-370e98671bd0" providerId="ADAL" clId="{A61D58A9-C4D9-4B79-B4A0-852E9D019A54}" dt="2024-12-09T07:31:02.082" v="2856" actId="255"/>
          <ac:spMkLst>
            <pc:docMk/>
            <pc:sldMk cId="4037625955" sldId="275"/>
            <ac:spMk id="49" creationId="{63F8954D-184B-6001-3B9D-DB8B6C96DFA9}"/>
          </ac:spMkLst>
        </pc:spChg>
        <pc:spChg chg="add mod">
          <ac:chgData name="Kim, Shinwoo" userId="2fada53c-6d30-472e-bf21-370e98671bd0" providerId="ADAL" clId="{A61D58A9-C4D9-4B79-B4A0-852E9D019A54}" dt="2024-12-09T07:31:02.082" v="2856" actId="255"/>
          <ac:spMkLst>
            <pc:docMk/>
            <pc:sldMk cId="4037625955" sldId="275"/>
            <ac:spMk id="50" creationId="{B8675EBC-635B-5BC2-EC81-6FB5BDB362C0}"/>
          </ac:spMkLst>
        </pc:spChg>
        <pc:spChg chg="add mod">
          <ac:chgData name="Kim, Shinwoo" userId="2fada53c-6d30-472e-bf21-370e98671bd0" providerId="ADAL" clId="{A61D58A9-C4D9-4B79-B4A0-852E9D019A54}" dt="2024-12-09T07:31:02.082" v="2856" actId="255"/>
          <ac:spMkLst>
            <pc:docMk/>
            <pc:sldMk cId="4037625955" sldId="275"/>
            <ac:spMk id="51" creationId="{5E8AE054-BE61-D92E-75BE-90792C576BDE}"/>
          </ac:spMkLst>
        </pc:spChg>
        <pc:spChg chg="add mod">
          <ac:chgData name="Kim, Shinwoo" userId="2fada53c-6d30-472e-bf21-370e98671bd0" providerId="ADAL" clId="{A61D58A9-C4D9-4B79-B4A0-852E9D019A54}" dt="2024-12-09T07:31:02.082" v="2856" actId="255"/>
          <ac:spMkLst>
            <pc:docMk/>
            <pc:sldMk cId="4037625955" sldId="275"/>
            <ac:spMk id="52" creationId="{25E325F2-C930-342C-F6C4-CD7F09C374C7}"/>
          </ac:spMkLst>
        </pc:spChg>
        <pc:spChg chg="add mod">
          <ac:chgData name="Kim, Shinwoo" userId="2fada53c-6d30-472e-bf21-370e98671bd0" providerId="ADAL" clId="{A61D58A9-C4D9-4B79-B4A0-852E9D019A54}" dt="2024-12-09T07:31:02.082" v="2856" actId="255"/>
          <ac:spMkLst>
            <pc:docMk/>
            <pc:sldMk cId="4037625955" sldId="275"/>
            <ac:spMk id="57" creationId="{8E4730C8-6807-2387-87D2-C6BDF4DCD3B1}"/>
          </ac:spMkLst>
        </pc:spChg>
        <pc:grpChg chg="add mod">
          <ac:chgData name="Kim, Shinwoo" userId="2fada53c-6d30-472e-bf21-370e98671bd0" providerId="ADAL" clId="{A61D58A9-C4D9-4B79-B4A0-852E9D019A54}" dt="2024-12-09T07:31:07.567" v="2857" actId="1076"/>
          <ac:grpSpMkLst>
            <pc:docMk/>
            <pc:sldMk cId="4037625955" sldId="275"/>
            <ac:grpSpMk id="58" creationId="{514D44C6-9FA0-B335-4112-E372A2F31BBE}"/>
          </ac:grpSpMkLst>
        </pc:grpChg>
        <pc:cxnChg chg="add mod">
          <ac:chgData name="Kim, Shinwoo" userId="2fada53c-6d30-472e-bf21-370e98671bd0" providerId="ADAL" clId="{A61D58A9-C4D9-4B79-B4A0-852E9D019A54}" dt="2024-12-09T07:30:44.198" v="2850"/>
          <ac:cxnSpMkLst>
            <pc:docMk/>
            <pc:sldMk cId="4037625955" sldId="275"/>
            <ac:cxnSpMk id="7" creationId="{1EDE6D28-44E9-D800-D2C5-FC5B60A805D7}"/>
          </ac:cxnSpMkLst>
        </pc:cxnChg>
        <pc:cxnChg chg="add mod">
          <ac:chgData name="Kim, Shinwoo" userId="2fada53c-6d30-472e-bf21-370e98671bd0" providerId="ADAL" clId="{A61D58A9-C4D9-4B79-B4A0-852E9D019A54}" dt="2024-12-09T07:30:44.198" v="2850"/>
          <ac:cxnSpMkLst>
            <pc:docMk/>
            <pc:sldMk cId="4037625955" sldId="275"/>
            <ac:cxnSpMk id="8" creationId="{29423FC1-D780-686E-250C-A7111216EA09}"/>
          </ac:cxnSpMkLst>
        </pc:cxnChg>
        <pc:cxnChg chg="add mod">
          <ac:chgData name="Kim, Shinwoo" userId="2fada53c-6d30-472e-bf21-370e98671bd0" providerId="ADAL" clId="{A61D58A9-C4D9-4B79-B4A0-852E9D019A54}" dt="2024-12-09T07:30:44.198" v="2850"/>
          <ac:cxnSpMkLst>
            <pc:docMk/>
            <pc:sldMk cId="4037625955" sldId="275"/>
            <ac:cxnSpMk id="9" creationId="{A92D6F5F-1E1D-568F-9DD1-2034A0A41AC5}"/>
          </ac:cxnSpMkLst>
        </pc:cxnChg>
        <pc:cxnChg chg="add mod">
          <ac:chgData name="Kim, Shinwoo" userId="2fada53c-6d30-472e-bf21-370e98671bd0" providerId="ADAL" clId="{A61D58A9-C4D9-4B79-B4A0-852E9D019A54}" dt="2024-12-09T07:30:44.198" v="2850"/>
          <ac:cxnSpMkLst>
            <pc:docMk/>
            <pc:sldMk cId="4037625955" sldId="275"/>
            <ac:cxnSpMk id="10" creationId="{B1C4A1A7-83CB-1688-5020-8E97D45BD5C1}"/>
          </ac:cxnSpMkLst>
        </pc:cxnChg>
        <pc:cxnChg chg="add mod">
          <ac:chgData name="Kim, Shinwoo" userId="2fada53c-6d30-472e-bf21-370e98671bd0" providerId="ADAL" clId="{A61D58A9-C4D9-4B79-B4A0-852E9D019A54}" dt="2024-12-09T07:30:44.198" v="2850"/>
          <ac:cxnSpMkLst>
            <pc:docMk/>
            <pc:sldMk cId="4037625955" sldId="275"/>
            <ac:cxnSpMk id="11" creationId="{C4448057-B058-474F-8F95-38248FE69A47}"/>
          </ac:cxnSpMkLst>
        </pc:cxnChg>
        <pc:cxnChg chg="add mod">
          <ac:chgData name="Kim, Shinwoo" userId="2fada53c-6d30-472e-bf21-370e98671bd0" providerId="ADAL" clId="{A61D58A9-C4D9-4B79-B4A0-852E9D019A54}" dt="2024-12-09T07:30:44.198" v="2850"/>
          <ac:cxnSpMkLst>
            <pc:docMk/>
            <pc:sldMk cId="4037625955" sldId="275"/>
            <ac:cxnSpMk id="12" creationId="{852FD427-DE14-2109-83F6-DA144973248E}"/>
          </ac:cxnSpMkLst>
        </pc:cxnChg>
        <pc:cxnChg chg="add mod">
          <ac:chgData name="Kim, Shinwoo" userId="2fada53c-6d30-472e-bf21-370e98671bd0" providerId="ADAL" clId="{A61D58A9-C4D9-4B79-B4A0-852E9D019A54}" dt="2024-12-09T07:30:44.198" v="2850"/>
          <ac:cxnSpMkLst>
            <pc:docMk/>
            <pc:sldMk cId="4037625955" sldId="275"/>
            <ac:cxnSpMk id="13" creationId="{766AC900-0550-C0E5-359B-C46F4126E17D}"/>
          </ac:cxnSpMkLst>
        </pc:cxnChg>
        <pc:cxnChg chg="add mod">
          <ac:chgData name="Kim, Shinwoo" userId="2fada53c-6d30-472e-bf21-370e98671bd0" providerId="ADAL" clId="{A61D58A9-C4D9-4B79-B4A0-852E9D019A54}" dt="2024-12-09T07:30:44.198" v="2850"/>
          <ac:cxnSpMkLst>
            <pc:docMk/>
            <pc:sldMk cId="4037625955" sldId="275"/>
            <ac:cxnSpMk id="14" creationId="{72E4AEA6-BDA9-D368-FC89-97AA8A9499F7}"/>
          </ac:cxnSpMkLst>
        </pc:cxnChg>
        <pc:cxnChg chg="add mod">
          <ac:chgData name="Kim, Shinwoo" userId="2fada53c-6d30-472e-bf21-370e98671bd0" providerId="ADAL" clId="{A61D58A9-C4D9-4B79-B4A0-852E9D019A54}" dt="2024-12-09T07:30:44.198" v="2850"/>
          <ac:cxnSpMkLst>
            <pc:docMk/>
            <pc:sldMk cId="4037625955" sldId="275"/>
            <ac:cxnSpMk id="15" creationId="{298ABCA5-94D2-E079-108A-C7516E18CD4E}"/>
          </ac:cxnSpMkLst>
        </pc:cxnChg>
        <pc:cxnChg chg="add mod">
          <ac:chgData name="Kim, Shinwoo" userId="2fada53c-6d30-472e-bf21-370e98671bd0" providerId="ADAL" clId="{A61D58A9-C4D9-4B79-B4A0-852E9D019A54}" dt="2024-12-09T07:30:44.198" v="2850"/>
          <ac:cxnSpMkLst>
            <pc:docMk/>
            <pc:sldMk cId="4037625955" sldId="275"/>
            <ac:cxnSpMk id="25" creationId="{3483C496-AEE2-F46F-E802-336AF151F58D}"/>
          </ac:cxnSpMkLst>
        </pc:cxnChg>
        <pc:cxnChg chg="add mod">
          <ac:chgData name="Kim, Shinwoo" userId="2fada53c-6d30-472e-bf21-370e98671bd0" providerId="ADAL" clId="{A61D58A9-C4D9-4B79-B4A0-852E9D019A54}" dt="2024-12-09T07:30:44.198" v="2850"/>
          <ac:cxnSpMkLst>
            <pc:docMk/>
            <pc:sldMk cId="4037625955" sldId="275"/>
            <ac:cxnSpMk id="26" creationId="{DFA9794F-D5D7-1A9F-BC56-4B0655FEE555}"/>
          </ac:cxnSpMkLst>
        </pc:cxnChg>
        <pc:cxnChg chg="add mod">
          <ac:chgData name="Kim, Shinwoo" userId="2fada53c-6d30-472e-bf21-370e98671bd0" providerId="ADAL" clId="{A61D58A9-C4D9-4B79-B4A0-852E9D019A54}" dt="2024-12-09T07:30:44.198" v="2850"/>
          <ac:cxnSpMkLst>
            <pc:docMk/>
            <pc:sldMk cId="4037625955" sldId="275"/>
            <ac:cxnSpMk id="27" creationId="{254B388C-25A6-8E6D-D53B-D2485397AC94}"/>
          </ac:cxnSpMkLst>
        </pc:cxnChg>
        <pc:cxnChg chg="add mod">
          <ac:chgData name="Kim, Shinwoo" userId="2fada53c-6d30-472e-bf21-370e98671bd0" providerId="ADAL" clId="{A61D58A9-C4D9-4B79-B4A0-852E9D019A54}" dt="2024-12-09T07:30:44.198" v="2850"/>
          <ac:cxnSpMkLst>
            <pc:docMk/>
            <pc:sldMk cId="4037625955" sldId="275"/>
            <ac:cxnSpMk id="28" creationId="{AA86BA2F-8128-B741-E5C4-FA03E5C5CED6}"/>
          </ac:cxnSpMkLst>
        </pc:cxnChg>
        <pc:cxnChg chg="add mod">
          <ac:chgData name="Kim, Shinwoo" userId="2fada53c-6d30-472e-bf21-370e98671bd0" providerId="ADAL" clId="{A61D58A9-C4D9-4B79-B4A0-852E9D019A54}" dt="2024-12-09T07:31:02.082" v="2856" actId="255"/>
          <ac:cxnSpMkLst>
            <pc:docMk/>
            <pc:sldMk cId="4037625955" sldId="275"/>
            <ac:cxnSpMk id="31" creationId="{F2010837-F236-30C2-35EE-F88CE99683F7}"/>
          </ac:cxnSpMkLst>
        </pc:cxnChg>
        <pc:cxnChg chg="add mod">
          <ac:chgData name="Kim, Shinwoo" userId="2fada53c-6d30-472e-bf21-370e98671bd0" providerId="ADAL" clId="{A61D58A9-C4D9-4B79-B4A0-852E9D019A54}" dt="2024-12-09T07:31:02.082" v="2856" actId="255"/>
          <ac:cxnSpMkLst>
            <pc:docMk/>
            <pc:sldMk cId="4037625955" sldId="275"/>
            <ac:cxnSpMk id="32" creationId="{852A9CCB-92CB-644C-2D13-9EDE6167558E}"/>
          </ac:cxnSpMkLst>
        </pc:cxnChg>
        <pc:cxnChg chg="add mod">
          <ac:chgData name="Kim, Shinwoo" userId="2fada53c-6d30-472e-bf21-370e98671bd0" providerId="ADAL" clId="{A61D58A9-C4D9-4B79-B4A0-852E9D019A54}" dt="2024-12-09T07:31:02.082" v="2856" actId="255"/>
          <ac:cxnSpMkLst>
            <pc:docMk/>
            <pc:sldMk cId="4037625955" sldId="275"/>
            <ac:cxnSpMk id="33" creationId="{136EC766-7D1F-2949-FC82-7B5EF1A66B84}"/>
          </ac:cxnSpMkLst>
        </pc:cxnChg>
        <pc:cxnChg chg="add mod">
          <ac:chgData name="Kim, Shinwoo" userId="2fada53c-6d30-472e-bf21-370e98671bd0" providerId="ADAL" clId="{A61D58A9-C4D9-4B79-B4A0-852E9D019A54}" dt="2024-12-09T07:31:02.082" v="2856" actId="255"/>
          <ac:cxnSpMkLst>
            <pc:docMk/>
            <pc:sldMk cId="4037625955" sldId="275"/>
            <ac:cxnSpMk id="34" creationId="{06E4C3C3-8016-8AE3-93A6-48D1F1F4CB4E}"/>
          </ac:cxnSpMkLst>
        </pc:cxnChg>
        <pc:cxnChg chg="add mod">
          <ac:chgData name="Kim, Shinwoo" userId="2fada53c-6d30-472e-bf21-370e98671bd0" providerId="ADAL" clId="{A61D58A9-C4D9-4B79-B4A0-852E9D019A54}" dt="2024-12-09T07:31:02.082" v="2856" actId="255"/>
          <ac:cxnSpMkLst>
            <pc:docMk/>
            <pc:sldMk cId="4037625955" sldId="275"/>
            <ac:cxnSpMk id="35" creationId="{61870309-5760-125F-F74A-BC7AAAB3948C}"/>
          </ac:cxnSpMkLst>
        </pc:cxnChg>
        <pc:cxnChg chg="add mod">
          <ac:chgData name="Kim, Shinwoo" userId="2fada53c-6d30-472e-bf21-370e98671bd0" providerId="ADAL" clId="{A61D58A9-C4D9-4B79-B4A0-852E9D019A54}" dt="2024-12-09T07:31:02.082" v="2856" actId="255"/>
          <ac:cxnSpMkLst>
            <pc:docMk/>
            <pc:sldMk cId="4037625955" sldId="275"/>
            <ac:cxnSpMk id="36" creationId="{08887B75-415D-9151-051D-5D8F330FA40A}"/>
          </ac:cxnSpMkLst>
        </pc:cxnChg>
        <pc:cxnChg chg="add mod">
          <ac:chgData name="Kim, Shinwoo" userId="2fada53c-6d30-472e-bf21-370e98671bd0" providerId="ADAL" clId="{A61D58A9-C4D9-4B79-B4A0-852E9D019A54}" dt="2024-12-09T07:31:02.082" v="2856" actId="255"/>
          <ac:cxnSpMkLst>
            <pc:docMk/>
            <pc:sldMk cId="4037625955" sldId="275"/>
            <ac:cxnSpMk id="37" creationId="{593D99F5-046E-201C-6957-5CB6D90E039F}"/>
          </ac:cxnSpMkLst>
        </pc:cxnChg>
        <pc:cxnChg chg="add mod">
          <ac:chgData name="Kim, Shinwoo" userId="2fada53c-6d30-472e-bf21-370e98671bd0" providerId="ADAL" clId="{A61D58A9-C4D9-4B79-B4A0-852E9D019A54}" dt="2024-12-09T07:31:02.082" v="2856" actId="255"/>
          <ac:cxnSpMkLst>
            <pc:docMk/>
            <pc:sldMk cId="4037625955" sldId="275"/>
            <ac:cxnSpMk id="38" creationId="{772747FC-8048-4796-7DEB-0A3952CBDF46}"/>
          </ac:cxnSpMkLst>
        </pc:cxnChg>
        <pc:cxnChg chg="add mod">
          <ac:chgData name="Kim, Shinwoo" userId="2fada53c-6d30-472e-bf21-370e98671bd0" providerId="ADAL" clId="{A61D58A9-C4D9-4B79-B4A0-852E9D019A54}" dt="2024-12-09T07:31:02.082" v="2856" actId="255"/>
          <ac:cxnSpMkLst>
            <pc:docMk/>
            <pc:sldMk cId="4037625955" sldId="275"/>
            <ac:cxnSpMk id="39" creationId="{F6648208-B292-717D-30A5-C1789F158DC2}"/>
          </ac:cxnSpMkLst>
        </pc:cxnChg>
        <pc:cxnChg chg="add mod">
          <ac:chgData name="Kim, Shinwoo" userId="2fada53c-6d30-472e-bf21-370e98671bd0" providerId="ADAL" clId="{A61D58A9-C4D9-4B79-B4A0-852E9D019A54}" dt="2024-12-09T07:31:02.082" v="2856" actId="255"/>
          <ac:cxnSpMkLst>
            <pc:docMk/>
            <pc:sldMk cId="4037625955" sldId="275"/>
            <ac:cxnSpMk id="53" creationId="{E18D9135-1D78-FC29-A411-4AA4EA2404E6}"/>
          </ac:cxnSpMkLst>
        </pc:cxnChg>
        <pc:cxnChg chg="add mod">
          <ac:chgData name="Kim, Shinwoo" userId="2fada53c-6d30-472e-bf21-370e98671bd0" providerId="ADAL" clId="{A61D58A9-C4D9-4B79-B4A0-852E9D019A54}" dt="2024-12-09T07:31:02.082" v="2856" actId="255"/>
          <ac:cxnSpMkLst>
            <pc:docMk/>
            <pc:sldMk cId="4037625955" sldId="275"/>
            <ac:cxnSpMk id="54" creationId="{D977CAD1-2C0C-6952-BC44-28FDB6AEA3F2}"/>
          </ac:cxnSpMkLst>
        </pc:cxnChg>
        <pc:cxnChg chg="add mod">
          <ac:chgData name="Kim, Shinwoo" userId="2fada53c-6d30-472e-bf21-370e98671bd0" providerId="ADAL" clId="{A61D58A9-C4D9-4B79-B4A0-852E9D019A54}" dt="2024-12-09T07:31:02.082" v="2856" actId="255"/>
          <ac:cxnSpMkLst>
            <pc:docMk/>
            <pc:sldMk cId="4037625955" sldId="275"/>
            <ac:cxnSpMk id="55" creationId="{685F7CA1-909E-0AD1-A822-D33E282672C0}"/>
          </ac:cxnSpMkLst>
        </pc:cxnChg>
        <pc:cxnChg chg="add mod">
          <ac:chgData name="Kim, Shinwoo" userId="2fada53c-6d30-472e-bf21-370e98671bd0" providerId="ADAL" clId="{A61D58A9-C4D9-4B79-B4A0-852E9D019A54}" dt="2024-12-09T07:31:02.082" v="2856" actId="255"/>
          <ac:cxnSpMkLst>
            <pc:docMk/>
            <pc:sldMk cId="4037625955" sldId="275"/>
            <ac:cxnSpMk id="56" creationId="{73CC08A0-A0ED-1DA3-8468-CF9E16765B6A}"/>
          </ac:cxnSpMkLst>
        </pc:cxnChg>
      </pc:sldChg>
      <pc:sldChg chg="addSp delSp modSp new mod modShow">
        <pc:chgData name="Kim, Shinwoo" userId="2fada53c-6d30-472e-bf21-370e98671bd0" providerId="ADAL" clId="{A61D58A9-C4D9-4B79-B4A0-852E9D019A54}" dt="2024-12-09T06:53:50.976" v="378" actId="478"/>
        <pc:sldMkLst>
          <pc:docMk/>
          <pc:sldMk cId="3342099218" sldId="276"/>
        </pc:sldMkLst>
        <pc:spChg chg="mod">
          <ac:chgData name="Kim, Shinwoo" userId="2fada53c-6d30-472e-bf21-370e98671bd0" providerId="ADAL" clId="{A61D58A9-C4D9-4B79-B4A0-852E9D019A54}" dt="2024-12-09T06:45:18.309" v="93" actId="20577"/>
          <ac:spMkLst>
            <pc:docMk/>
            <pc:sldMk cId="3342099218" sldId="276"/>
            <ac:spMk id="2" creationId="{DCA61F96-35F7-75BA-A73F-7CCD5AA7E576}"/>
          </ac:spMkLst>
        </pc:spChg>
        <pc:spChg chg="del">
          <ac:chgData name="Kim, Shinwoo" userId="2fada53c-6d30-472e-bf21-370e98671bd0" providerId="ADAL" clId="{A61D58A9-C4D9-4B79-B4A0-852E9D019A54}" dt="2024-12-09T06:46:45.538" v="160" actId="478"/>
          <ac:spMkLst>
            <pc:docMk/>
            <pc:sldMk cId="3342099218" sldId="276"/>
            <ac:spMk id="3" creationId="{16D6FB96-55D5-E72B-A1AB-C82A9BE015C3}"/>
          </ac:spMkLst>
        </pc:spChg>
        <pc:spChg chg="add mod">
          <ac:chgData name="Kim, Shinwoo" userId="2fada53c-6d30-472e-bf21-370e98671bd0" providerId="ADAL" clId="{A61D58A9-C4D9-4B79-B4A0-852E9D019A54}" dt="2024-12-09T06:46:04.444" v="153" actId="1076"/>
          <ac:spMkLst>
            <pc:docMk/>
            <pc:sldMk cId="3342099218" sldId="276"/>
            <ac:spMk id="7" creationId="{EEEA44D9-E1E8-3300-E6C5-22EA2191AC8B}"/>
          </ac:spMkLst>
        </pc:spChg>
        <pc:spChg chg="del mod">
          <ac:chgData name="Kim, Shinwoo" userId="2fada53c-6d30-472e-bf21-370e98671bd0" providerId="ADAL" clId="{A61D58A9-C4D9-4B79-B4A0-852E9D019A54}" dt="2024-12-09T06:46:49.130" v="162" actId="478"/>
          <ac:spMkLst>
            <pc:docMk/>
            <pc:sldMk cId="3342099218" sldId="276"/>
            <ac:spMk id="11" creationId="{CC4978C4-B234-3959-EFA9-E1F93416D51A}"/>
          </ac:spMkLst>
        </pc:spChg>
        <pc:spChg chg="add mod ord">
          <ac:chgData name="Kim, Shinwoo" userId="2fada53c-6d30-472e-bf21-370e98671bd0" providerId="ADAL" clId="{A61D58A9-C4D9-4B79-B4A0-852E9D019A54}" dt="2024-12-09T06:53:48.561" v="377" actId="166"/>
          <ac:spMkLst>
            <pc:docMk/>
            <pc:sldMk cId="3342099218" sldId="276"/>
            <ac:spMk id="30" creationId="{D610AC32-09E7-36CA-9A30-E47C8725BD25}"/>
          </ac:spMkLst>
        </pc:spChg>
        <pc:spChg chg="add mod">
          <ac:chgData name="Kim, Shinwoo" userId="2fada53c-6d30-472e-bf21-370e98671bd0" providerId="ADAL" clId="{A61D58A9-C4D9-4B79-B4A0-852E9D019A54}" dt="2024-12-09T06:49:26.061" v="266" actId="20577"/>
          <ac:spMkLst>
            <pc:docMk/>
            <pc:sldMk cId="3342099218" sldId="276"/>
            <ac:spMk id="35" creationId="{BB3A02CD-7E94-FB62-F52A-4FA8A95DEA5E}"/>
          </ac:spMkLst>
        </pc:spChg>
        <pc:spChg chg="add mod">
          <ac:chgData name="Kim, Shinwoo" userId="2fada53c-6d30-472e-bf21-370e98671bd0" providerId="ADAL" clId="{A61D58A9-C4D9-4B79-B4A0-852E9D019A54}" dt="2024-12-09T06:49:18.959" v="262" actId="14100"/>
          <ac:spMkLst>
            <pc:docMk/>
            <pc:sldMk cId="3342099218" sldId="276"/>
            <ac:spMk id="36" creationId="{FE29FFBB-A9AA-4E57-018F-D4C3744F0084}"/>
          </ac:spMkLst>
        </pc:spChg>
        <pc:grpChg chg="add mod">
          <ac:chgData name="Kim, Shinwoo" userId="2fada53c-6d30-472e-bf21-370e98671bd0" providerId="ADAL" clId="{A61D58A9-C4D9-4B79-B4A0-852E9D019A54}" dt="2024-12-09T06:46:46.428" v="161"/>
          <ac:grpSpMkLst>
            <pc:docMk/>
            <pc:sldMk cId="3342099218" sldId="276"/>
            <ac:grpSpMk id="8" creationId="{67EC3522-546D-0319-E3F1-F3A659719D66}"/>
          </ac:grpSpMkLst>
        </pc:grpChg>
        <pc:grpChg chg="add mod">
          <ac:chgData name="Kim, Shinwoo" userId="2fada53c-6d30-472e-bf21-370e98671bd0" providerId="ADAL" clId="{A61D58A9-C4D9-4B79-B4A0-852E9D019A54}" dt="2024-12-09T06:46:51.742" v="164" actId="1076"/>
          <ac:grpSpMkLst>
            <pc:docMk/>
            <pc:sldMk cId="3342099218" sldId="276"/>
            <ac:grpSpMk id="12" creationId="{D366E85E-387F-3F42-8897-41A633244FA8}"/>
          </ac:grpSpMkLst>
        </pc:grpChg>
        <pc:grpChg chg="add mod">
          <ac:chgData name="Kim, Shinwoo" userId="2fada53c-6d30-472e-bf21-370e98671bd0" providerId="ADAL" clId="{A61D58A9-C4D9-4B79-B4A0-852E9D019A54}" dt="2024-12-09T06:46:56.438" v="168" actId="1076"/>
          <ac:grpSpMkLst>
            <pc:docMk/>
            <pc:sldMk cId="3342099218" sldId="276"/>
            <ac:grpSpMk id="15" creationId="{489EA98E-86B2-55D2-2A71-CF45F973B99B}"/>
          </ac:grpSpMkLst>
        </pc:grpChg>
        <pc:grpChg chg="add mod">
          <ac:chgData name="Kim, Shinwoo" userId="2fada53c-6d30-472e-bf21-370e98671bd0" providerId="ADAL" clId="{A61D58A9-C4D9-4B79-B4A0-852E9D019A54}" dt="2024-12-09T06:46:55.162" v="167"/>
          <ac:grpSpMkLst>
            <pc:docMk/>
            <pc:sldMk cId="3342099218" sldId="276"/>
            <ac:grpSpMk id="18" creationId="{7325644F-5EF3-5037-0BE0-1B2E3FC5D25F}"/>
          </ac:grpSpMkLst>
        </pc:grpChg>
        <pc:grpChg chg="add mod">
          <ac:chgData name="Kim, Shinwoo" userId="2fada53c-6d30-472e-bf21-370e98671bd0" providerId="ADAL" clId="{A61D58A9-C4D9-4B79-B4A0-852E9D019A54}" dt="2024-12-09T06:47:05.229" v="174" actId="1076"/>
          <ac:grpSpMkLst>
            <pc:docMk/>
            <pc:sldMk cId="3342099218" sldId="276"/>
            <ac:grpSpMk id="21" creationId="{A81F1285-EDDC-ADF1-D8AE-43AE119CF704}"/>
          </ac:grpSpMkLst>
        </pc:grpChg>
        <pc:grpChg chg="add mod">
          <ac:chgData name="Kim, Shinwoo" userId="2fada53c-6d30-472e-bf21-370e98671bd0" providerId="ADAL" clId="{A61D58A9-C4D9-4B79-B4A0-852E9D019A54}" dt="2024-12-09T06:46:58.960" v="171"/>
          <ac:grpSpMkLst>
            <pc:docMk/>
            <pc:sldMk cId="3342099218" sldId="276"/>
            <ac:grpSpMk id="24" creationId="{BDE443A2-F1BE-88EA-19A9-7D81FF9A441F}"/>
          </ac:grpSpMkLst>
        </pc:grpChg>
        <pc:grpChg chg="add mod">
          <ac:chgData name="Kim, Shinwoo" userId="2fada53c-6d30-472e-bf21-370e98671bd0" providerId="ADAL" clId="{A61D58A9-C4D9-4B79-B4A0-852E9D019A54}" dt="2024-12-09T06:47:04.117" v="173"/>
          <ac:grpSpMkLst>
            <pc:docMk/>
            <pc:sldMk cId="3342099218" sldId="276"/>
            <ac:grpSpMk id="27" creationId="{65BD2850-52CD-77EC-A889-C6D72CF1D4E2}"/>
          </ac:grpSpMkLst>
        </pc:grpChg>
        <pc:picChg chg="mod">
          <ac:chgData name="Kim, Shinwoo" userId="2fada53c-6d30-472e-bf21-370e98671bd0" providerId="ADAL" clId="{A61D58A9-C4D9-4B79-B4A0-852E9D019A54}" dt="2024-12-09T06:46:46.428" v="161"/>
          <ac:picMkLst>
            <pc:docMk/>
            <pc:sldMk cId="3342099218" sldId="276"/>
            <ac:picMk id="9" creationId="{D5E78FCC-13A8-2AF2-523D-6DFC2A90590E}"/>
          </ac:picMkLst>
        </pc:picChg>
        <pc:picChg chg="mod">
          <ac:chgData name="Kim, Shinwoo" userId="2fada53c-6d30-472e-bf21-370e98671bd0" providerId="ADAL" clId="{A61D58A9-C4D9-4B79-B4A0-852E9D019A54}" dt="2024-12-09T06:46:46.428" v="161"/>
          <ac:picMkLst>
            <pc:docMk/>
            <pc:sldMk cId="3342099218" sldId="276"/>
            <ac:picMk id="10" creationId="{B5D453B1-AA82-883B-4052-4749D5375C40}"/>
          </ac:picMkLst>
        </pc:picChg>
        <pc:picChg chg="mod">
          <ac:chgData name="Kim, Shinwoo" userId="2fada53c-6d30-472e-bf21-370e98671bd0" providerId="ADAL" clId="{A61D58A9-C4D9-4B79-B4A0-852E9D019A54}" dt="2024-12-09T06:46:50.876" v="163"/>
          <ac:picMkLst>
            <pc:docMk/>
            <pc:sldMk cId="3342099218" sldId="276"/>
            <ac:picMk id="13" creationId="{3B65F1A8-F1B1-B0E7-20D5-D0896B58096C}"/>
          </ac:picMkLst>
        </pc:picChg>
        <pc:picChg chg="mod">
          <ac:chgData name="Kim, Shinwoo" userId="2fada53c-6d30-472e-bf21-370e98671bd0" providerId="ADAL" clId="{A61D58A9-C4D9-4B79-B4A0-852E9D019A54}" dt="2024-12-09T06:46:50.876" v="163"/>
          <ac:picMkLst>
            <pc:docMk/>
            <pc:sldMk cId="3342099218" sldId="276"/>
            <ac:picMk id="14" creationId="{11EB1DD3-FABA-ADB7-1C33-6409D195112C}"/>
          </ac:picMkLst>
        </pc:picChg>
        <pc:picChg chg="mod">
          <ac:chgData name="Kim, Shinwoo" userId="2fada53c-6d30-472e-bf21-370e98671bd0" providerId="ADAL" clId="{A61D58A9-C4D9-4B79-B4A0-852E9D019A54}" dt="2024-12-09T06:46:53.275" v="165"/>
          <ac:picMkLst>
            <pc:docMk/>
            <pc:sldMk cId="3342099218" sldId="276"/>
            <ac:picMk id="16" creationId="{08619508-0C12-A3B2-1D58-C106F55EED30}"/>
          </ac:picMkLst>
        </pc:picChg>
        <pc:picChg chg="mod">
          <ac:chgData name="Kim, Shinwoo" userId="2fada53c-6d30-472e-bf21-370e98671bd0" providerId="ADAL" clId="{A61D58A9-C4D9-4B79-B4A0-852E9D019A54}" dt="2024-12-09T06:46:53.275" v="165"/>
          <ac:picMkLst>
            <pc:docMk/>
            <pc:sldMk cId="3342099218" sldId="276"/>
            <ac:picMk id="17" creationId="{38F97BFE-0E39-6FB2-C896-D5E4B48F95D1}"/>
          </ac:picMkLst>
        </pc:picChg>
        <pc:picChg chg="mod">
          <ac:chgData name="Kim, Shinwoo" userId="2fada53c-6d30-472e-bf21-370e98671bd0" providerId="ADAL" clId="{A61D58A9-C4D9-4B79-B4A0-852E9D019A54}" dt="2024-12-09T06:46:55.162" v="167"/>
          <ac:picMkLst>
            <pc:docMk/>
            <pc:sldMk cId="3342099218" sldId="276"/>
            <ac:picMk id="19" creationId="{7975CE50-34F9-B4BE-24AA-54FA3CD85D71}"/>
          </ac:picMkLst>
        </pc:picChg>
        <pc:picChg chg="mod">
          <ac:chgData name="Kim, Shinwoo" userId="2fada53c-6d30-472e-bf21-370e98671bd0" providerId="ADAL" clId="{A61D58A9-C4D9-4B79-B4A0-852E9D019A54}" dt="2024-12-09T06:46:55.162" v="167"/>
          <ac:picMkLst>
            <pc:docMk/>
            <pc:sldMk cId="3342099218" sldId="276"/>
            <ac:picMk id="20" creationId="{571BD2AC-516B-E4D0-0804-D43082EA5620}"/>
          </ac:picMkLst>
        </pc:picChg>
        <pc:picChg chg="mod">
          <ac:chgData name="Kim, Shinwoo" userId="2fada53c-6d30-472e-bf21-370e98671bd0" providerId="ADAL" clId="{A61D58A9-C4D9-4B79-B4A0-852E9D019A54}" dt="2024-12-09T06:46:57.111" v="169"/>
          <ac:picMkLst>
            <pc:docMk/>
            <pc:sldMk cId="3342099218" sldId="276"/>
            <ac:picMk id="22" creationId="{6064D8B7-B3A0-EE6C-19E6-6BCD10F01AFF}"/>
          </ac:picMkLst>
        </pc:picChg>
        <pc:picChg chg="mod">
          <ac:chgData name="Kim, Shinwoo" userId="2fada53c-6d30-472e-bf21-370e98671bd0" providerId="ADAL" clId="{A61D58A9-C4D9-4B79-B4A0-852E9D019A54}" dt="2024-12-09T06:46:57.111" v="169"/>
          <ac:picMkLst>
            <pc:docMk/>
            <pc:sldMk cId="3342099218" sldId="276"/>
            <ac:picMk id="23" creationId="{9C626611-5B74-CDA3-531A-85420063937B}"/>
          </ac:picMkLst>
        </pc:picChg>
        <pc:picChg chg="mod">
          <ac:chgData name="Kim, Shinwoo" userId="2fada53c-6d30-472e-bf21-370e98671bd0" providerId="ADAL" clId="{A61D58A9-C4D9-4B79-B4A0-852E9D019A54}" dt="2024-12-09T06:46:58.960" v="171"/>
          <ac:picMkLst>
            <pc:docMk/>
            <pc:sldMk cId="3342099218" sldId="276"/>
            <ac:picMk id="25" creationId="{9241931F-73BB-299E-FBEE-0D3BB6BD2131}"/>
          </ac:picMkLst>
        </pc:picChg>
        <pc:picChg chg="mod">
          <ac:chgData name="Kim, Shinwoo" userId="2fada53c-6d30-472e-bf21-370e98671bd0" providerId="ADAL" clId="{A61D58A9-C4D9-4B79-B4A0-852E9D019A54}" dt="2024-12-09T06:46:58.960" v="171"/>
          <ac:picMkLst>
            <pc:docMk/>
            <pc:sldMk cId="3342099218" sldId="276"/>
            <ac:picMk id="26" creationId="{0253D70C-8BC5-88DF-FA99-C8E371CD2225}"/>
          </ac:picMkLst>
        </pc:picChg>
        <pc:picChg chg="mod">
          <ac:chgData name="Kim, Shinwoo" userId="2fada53c-6d30-472e-bf21-370e98671bd0" providerId="ADAL" clId="{A61D58A9-C4D9-4B79-B4A0-852E9D019A54}" dt="2024-12-09T06:47:04.117" v="173"/>
          <ac:picMkLst>
            <pc:docMk/>
            <pc:sldMk cId="3342099218" sldId="276"/>
            <ac:picMk id="28" creationId="{DD44B54B-1A90-6469-2831-8E0D7F5560A2}"/>
          </ac:picMkLst>
        </pc:picChg>
        <pc:picChg chg="mod">
          <ac:chgData name="Kim, Shinwoo" userId="2fada53c-6d30-472e-bf21-370e98671bd0" providerId="ADAL" clId="{A61D58A9-C4D9-4B79-B4A0-852E9D019A54}" dt="2024-12-09T06:47:04.117" v="173"/>
          <ac:picMkLst>
            <pc:docMk/>
            <pc:sldMk cId="3342099218" sldId="276"/>
            <ac:picMk id="29" creationId="{697D59A4-4E9D-F831-D780-71D0EAEF7375}"/>
          </ac:picMkLst>
        </pc:picChg>
        <pc:picChg chg="add mod">
          <ac:chgData name="Kim, Shinwoo" userId="2fada53c-6d30-472e-bf21-370e98671bd0" providerId="ADAL" clId="{A61D58A9-C4D9-4B79-B4A0-852E9D019A54}" dt="2024-12-09T06:48:15.116" v="202" actId="1076"/>
          <ac:picMkLst>
            <pc:docMk/>
            <pc:sldMk cId="3342099218" sldId="276"/>
            <ac:picMk id="32" creationId="{E6393415-FE5F-3BB9-716E-38DE294ABDAB}"/>
          </ac:picMkLst>
        </pc:picChg>
        <pc:picChg chg="add mod">
          <ac:chgData name="Kim, Shinwoo" userId="2fada53c-6d30-472e-bf21-370e98671bd0" providerId="ADAL" clId="{A61D58A9-C4D9-4B79-B4A0-852E9D019A54}" dt="2024-12-09T06:49:17.264" v="261" actId="1076"/>
          <ac:picMkLst>
            <pc:docMk/>
            <pc:sldMk cId="3342099218" sldId="276"/>
            <ac:picMk id="33" creationId="{A233E835-A0FB-360C-1D89-20523BBB4838}"/>
          </ac:picMkLst>
        </pc:picChg>
        <pc:picChg chg="add mod">
          <ac:chgData name="Kim, Shinwoo" userId="2fada53c-6d30-472e-bf21-370e98671bd0" providerId="ADAL" clId="{A61D58A9-C4D9-4B79-B4A0-852E9D019A54}" dt="2024-12-09T06:47:59.007" v="199" actId="1076"/>
          <ac:picMkLst>
            <pc:docMk/>
            <pc:sldMk cId="3342099218" sldId="276"/>
            <ac:picMk id="34" creationId="{0CF46F9E-EF98-67E4-3976-CB97CD0F1761}"/>
          </ac:picMkLst>
        </pc:picChg>
        <pc:cxnChg chg="add mod">
          <ac:chgData name="Kim, Shinwoo" userId="2fada53c-6d30-472e-bf21-370e98671bd0" providerId="ADAL" clId="{A61D58A9-C4D9-4B79-B4A0-852E9D019A54}" dt="2024-12-09T06:49:37.424" v="269" actId="1582"/>
          <ac:cxnSpMkLst>
            <pc:docMk/>
            <pc:sldMk cId="3342099218" sldId="276"/>
            <ac:cxnSpMk id="38" creationId="{E61A2B54-5B9B-65EA-35CC-B5DA79137EF7}"/>
          </ac:cxnSpMkLst>
        </pc:cxnChg>
        <pc:cxnChg chg="add mod">
          <ac:chgData name="Kim, Shinwoo" userId="2fada53c-6d30-472e-bf21-370e98671bd0" providerId="ADAL" clId="{A61D58A9-C4D9-4B79-B4A0-852E9D019A54}" dt="2024-12-09T06:49:39.805" v="271" actId="14100"/>
          <ac:cxnSpMkLst>
            <pc:docMk/>
            <pc:sldMk cId="3342099218" sldId="276"/>
            <ac:cxnSpMk id="39" creationId="{38770494-0C40-59C7-2641-EA82BA8A59A0}"/>
          </ac:cxnSpMkLst>
        </pc:cxnChg>
        <pc:cxnChg chg="add mod">
          <ac:chgData name="Kim, Shinwoo" userId="2fada53c-6d30-472e-bf21-370e98671bd0" providerId="ADAL" clId="{A61D58A9-C4D9-4B79-B4A0-852E9D019A54}" dt="2024-12-09T06:49:42.880" v="273" actId="14100"/>
          <ac:cxnSpMkLst>
            <pc:docMk/>
            <pc:sldMk cId="3342099218" sldId="276"/>
            <ac:cxnSpMk id="41" creationId="{4B82D2B7-534A-6A20-43F3-53D43F80E3BC}"/>
          </ac:cxnSpMkLst>
        </pc:cxnChg>
        <pc:cxnChg chg="add mod">
          <ac:chgData name="Kim, Shinwoo" userId="2fada53c-6d30-472e-bf21-370e98671bd0" providerId="ADAL" clId="{A61D58A9-C4D9-4B79-B4A0-852E9D019A54}" dt="2024-12-09T06:49:44.770" v="275" actId="14100"/>
          <ac:cxnSpMkLst>
            <pc:docMk/>
            <pc:sldMk cId="3342099218" sldId="276"/>
            <ac:cxnSpMk id="43" creationId="{F6ED808E-6A60-D5BE-DAF7-301C00EC5F52}"/>
          </ac:cxnSpMkLst>
        </pc:cxnChg>
        <pc:cxnChg chg="add mod">
          <ac:chgData name="Kim, Shinwoo" userId="2fada53c-6d30-472e-bf21-370e98671bd0" providerId="ADAL" clId="{A61D58A9-C4D9-4B79-B4A0-852E9D019A54}" dt="2024-12-09T06:49:48.331" v="277" actId="14100"/>
          <ac:cxnSpMkLst>
            <pc:docMk/>
            <pc:sldMk cId="3342099218" sldId="276"/>
            <ac:cxnSpMk id="45" creationId="{D387530B-4833-3F09-850F-181F261D9620}"/>
          </ac:cxnSpMkLst>
        </pc:cxnChg>
        <pc:cxnChg chg="add mod">
          <ac:chgData name="Kim, Shinwoo" userId="2fada53c-6d30-472e-bf21-370e98671bd0" providerId="ADAL" clId="{A61D58A9-C4D9-4B79-B4A0-852E9D019A54}" dt="2024-12-09T06:49:50.605" v="279" actId="14100"/>
          <ac:cxnSpMkLst>
            <pc:docMk/>
            <pc:sldMk cId="3342099218" sldId="276"/>
            <ac:cxnSpMk id="47" creationId="{68E382A5-04F5-77BA-A68D-0C351624DE5B}"/>
          </ac:cxnSpMkLst>
        </pc:cxnChg>
        <pc:cxnChg chg="add mod">
          <ac:chgData name="Kim, Shinwoo" userId="2fada53c-6d30-472e-bf21-370e98671bd0" providerId="ADAL" clId="{A61D58A9-C4D9-4B79-B4A0-852E9D019A54}" dt="2024-12-09T06:49:53.949" v="282" actId="14100"/>
          <ac:cxnSpMkLst>
            <pc:docMk/>
            <pc:sldMk cId="3342099218" sldId="276"/>
            <ac:cxnSpMk id="49" creationId="{3C67FAC8-2E3E-073D-FB65-42EA15F17ED6}"/>
          </ac:cxnSpMkLst>
        </pc:cxnChg>
        <pc:cxnChg chg="add mod">
          <ac:chgData name="Kim, Shinwoo" userId="2fada53c-6d30-472e-bf21-370e98671bd0" providerId="ADAL" clId="{A61D58A9-C4D9-4B79-B4A0-852E9D019A54}" dt="2024-12-09T06:49:58.996" v="285" actId="14100"/>
          <ac:cxnSpMkLst>
            <pc:docMk/>
            <pc:sldMk cId="3342099218" sldId="276"/>
            <ac:cxnSpMk id="52" creationId="{91023532-04CE-5647-DCCD-4A80CA0997C9}"/>
          </ac:cxnSpMkLst>
        </pc:cxnChg>
        <pc:cxnChg chg="add mod">
          <ac:chgData name="Kim, Shinwoo" userId="2fada53c-6d30-472e-bf21-370e98671bd0" providerId="ADAL" clId="{A61D58A9-C4D9-4B79-B4A0-852E9D019A54}" dt="2024-12-09T06:50:02.494" v="288" actId="14100"/>
          <ac:cxnSpMkLst>
            <pc:docMk/>
            <pc:sldMk cId="3342099218" sldId="276"/>
            <ac:cxnSpMk id="55" creationId="{01FFA350-547A-5D41-DC8A-7EBDB43B39D1}"/>
          </ac:cxnSpMkLst>
        </pc:cxnChg>
        <pc:cxnChg chg="add del mod">
          <ac:chgData name="Kim, Shinwoo" userId="2fada53c-6d30-472e-bf21-370e98671bd0" providerId="ADAL" clId="{A61D58A9-C4D9-4B79-B4A0-852E9D019A54}" dt="2024-12-09T06:53:50.976" v="378" actId="478"/>
          <ac:cxnSpMkLst>
            <pc:docMk/>
            <pc:sldMk cId="3342099218" sldId="276"/>
            <ac:cxnSpMk id="57" creationId="{F5FEF343-6BB9-AACD-6143-3C8D8B367678}"/>
          </ac:cxnSpMkLst>
        </pc:cxnChg>
      </pc:sldChg>
      <pc:sldChg chg="addSp modSp add mod modAnim">
        <pc:chgData name="Kim, Shinwoo" userId="2fada53c-6d30-472e-bf21-370e98671bd0" providerId="ADAL" clId="{A61D58A9-C4D9-4B79-B4A0-852E9D019A54}" dt="2024-12-10T04:18:01.747" v="4258"/>
        <pc:sldMkLst>
          <pc:docMk/>
          <pc:sldMk cId="1444536164" sldId="277"/>
        </pc:sldMkLst>
        <pc:spChg chg="mod">
          <ac:chgData name="Kim, Shinwoo" userId="2fada53c-6d30-472e-bf21-370e98671bd0" providerId="ADAL" clId="{A61D58A9-C4D9-4B79-B4A0-852E9D019A54}" dt="2024-12-09T06:55:39.189" v="543" actId="207"/>
          <ac:spMkLst>
            <pc:docMk/>
            <pc:sldMk cId="1444536164" sldId="277"/>
            <ac:spMk id="2" creationId="{B0377546-B4A5-7C47-ED43-BAE4907D0481}"/>
          </ac:spMkLst>
        </pc:spChg>
        <pc:spChg chg="mod">
          <ac:chgData name="Kim, Shinwoo" userId="2fada53c-6d30-472e-bf21-370e98671bd0" providerId="ADAL" clId="{A61D58A9-C4D9-4B79-B4A0-852E9D019A54}" dt="2024-12-09T07:40:13.244" v="3291" actId="21"/>
          <ac:spMkLst>
            <pc:docMk/>
            <pc:sldMk cId="1444536164" sldId="277"/>
            <ac:spMk id="3" creationId="{C8578337-66DE-138F-8CAB-5A67AE4012F3}"/>
          </ac:spMkLst>
        </pc:spChg>
        <pc:spChg chg="add mod">
          <ac:chgData name="Kim, Shinwoo" userId="2fada53c-6d30-472e-bf21-370e98671bd0" providerId="ADAL" clId="{A61D58A9-C4D9-4B79-B4A0-852E9D019A54}" dt="2024-12-09T07:46:10.172" v="3438" actId="20577"/>
          <ac:spMkLst>
            <pc:docMk/>
            <pc:sldMk cId="1444536164" sldId="277"/>
            <ac:spMk id="7" creationId="{577DD288-EF97-8F0F-A19A-6CD69BF50CC4}"/>
          </ac:spMkLst>
        </pc:spChg>
      </pc:sldChg>
      <pc:sldChg chg="addSp delSp modSp new mod ord modClrScheme modAnim chgLayout">
        <pc:chgData name="Kim, Shinwoo" userId="2fada53c-6d30-472e-bf21-370e98671bd0" providerId="ADAL" clId="{A61D58A9-C4D9-4B79-B4A0-852E9D019A54}" dt="2024-12-10T08:01:02.785" v="4273"/>
        <pc:sldMkLst>
          <pc:docMk/>
          <pc:sldMk cId="1585624339" sldId="278"/>
        </pc:sldMkLst>
        <pc:spChg chg="mod ord">
          <ac:chgData name="Kim, Shinwoo" userId="2fada53c-6d30-472e-bf21-370e98671bd0" providerId="ADAL" clId="{A61D58A9-C4D9-4B79-B4A0-852E9D019A54}" dt="2024-12-09T07:14:07.090" v="2054" actId="20577"/>
          <ac:spMkLst>
            <pc:docMk/>
            <pc:sldMk cId="1585624339" sldId="278"/>
            <ac:spMk id="2" creationId="{D1E425F9-CAF9-FB21-8835-60AC46453F5E}"/>
          </ac:spMkLst>
        </pc:spChg>
        <pc:spChg chg="del mod ord">
          <ac:chgData name="Kim, Shinwoo" userId="2fada53c-6d30-472e-bf21-370e98671bd0" providerId="ADAL" clId="{A61D58A9-C4D9-4B79-B4A0-852E9D019A54}" dt="2024-12-09T07:11:48.588" v="1947" actId="700"/>
          <ac:spMkLst>
            <pc:docMk/>
            <pc:sldMk cId="1585624339" sldId="278"/>
            <ac:spMk id="3" creationId="{BADDBD40-5125-C25B-D142-57649DEFACC4}"/>
          </ac:spMkLst>
        </pc:spChg>
        <pc:spChg chg="mod ord">
          <ac:chgData name="Kim, Shinwoo" userId="2fada53c-6d30-472e-bf21-370e98671bd0" providerId="ADAL" clId="{A61D58A9-C4D9-4B79-B4A0-852E9D019A54}" dt="2024-12-09T07:11:48.588" v="1947" actId="700"/>
          <ac:spMkLst>
            <pc:docMk/>
            <pc:sldMk cId="1585624339" sldId="278"/>
            <ac:spMk id="4" creationId="{2598C102-AE78-0E7E-82E4-4921E71B4DBF}"/>
          </ac:spMkLst>
        </pc:spChg>
        <pc:spChg chg="mod ord">
          <ac:chgData name="Kim, Shinwoo" userId="2fada53c-6d30-472e-bf21-370e98671bd0" providerId="ADAL" clId="{A61D58A9-C4D9-4B79-B4A0-852E9D019A54}" dt="2024-12-09T07:11:48.588" v="1947" actId="700"/>
          <ac:spMkLst>
            <pc:docMk/>
            <pc:sldMk cId="1585624339" sldId="278"/>
            <ac:spMk id="5" creationId="{14853726-4A4E-B841-6797-0DCD4788D499}"/>
          </ac:spMkLst>
        </pc:spChg>
        <pc:spChg chg="add del mod ord">
          <ac:chgData name="Kim, Shinwoo" userId="2fada53c-6d30-472e-bf21-370e98671bd0" providerId="ADAL" clId="{A61D58A9-C4D9-4B79-B4A0-852E9D019A54}" dt="2024-12-09T07:14:11.562" v="2056" actId="478"/>
          <ac:spMkLst>
            <pc:docMk/>
            <pc:sldMk cId="1585624339" sldId="278"/>
            <ac:spMk id="6" creationId="{A120B4EB-D60B-9694-316B-CA464834545A}"/>
          </ac:spMkLst>
        </pc:spChg>
        <pc:spChg chg="add del mod ord">
          <ac:chgData name="Kim, Shinwoo" userId="2fada53c-6d30-472e-bf21-370e98671bd0" providerId="ADAL" clId="{A61D58A9-C4D9-4B79-B4A0-852E9D019A54}" dt="2024-12-09T07:13:22.806" v="1984" actId="478"/>
          <ac:spMkLst>
            <pc:docMk/>
            <pc:sldMk cId="1585624339" sldId="278"/>
            <ac:spMk id="7" creationId="{2986A717-56E4-0B40-FB46-22634E0F9300}"/>
          </ac:spMkLst>
        </pc:spChg>
        <pc:spChg chg="add del mod">
          <ac:chgData name="Kim, Shinwoo" userId="2fada53c-6d30-472e-bf21-370e98671bd0" providerId="ADAL" clId="{A61D58A9-C4D9-4B79-B4A0-852E9D019A54}" dt="2024-12-09T07:14:13.301" v="2057" actId="478"/>
          <ac:spMkLst>
            <pc:docMk/>
            <pc:sldMk cId="1585624339" sldId="278"/>
            <ac:spMk id="11" creationId="{DC80D0E4-CD26-1C69-FD91-ACEA6ACC8987}"/>
          </ac:spMkLst>
        </pc:spChg>
        <pc:spChg chg="add del mod">
          <ac:chgData name="Kim, Shinwoo" userId="2fada53c-6d30-472e-bf21-370e98671bd0" providerId="ADAL" clId="{A61D58A9-C4D9-4B79-B4A0-852E9D019A54}" dt="2024-12-09T07:17:36.439" v="2141" actId="478"/>
          <ac:spMkLst>
            <pc:docMk/>
            <pc:sldMk cId="1585624339" sldId="278"/>
            <ac:spMk id="12" creationId="{84AA9C00-47FC-ABC5-6153-22A979177ACA}"/>
          </ac:spMkLst>
        </pc:spChg>
        <pc:spChg chg="add mod">
          <ac:chgData name="Kim, Shinwoo" userId="2fada53c-6d30-472e-bf21-370e98671bd0" providerId="ADAL" clId="{A61D58A9-C4D9-4B79-B4A0-852E9D019A54}" dt="2024-12-10T04:15:55.749" v="4230" actId="207"/>
          <ac:spMkLst>
            <pc:docMk/>
            <pc:sldMk cId="1585624339" sldId="278"/>
            <ac:spMk id="15" creationId="{ADE2A5A0-B772-D352-3623-B5A5118E374E}"/>
          </ac:spMkLst>
        </pc:spChg>
        <pc:spChg chg="add mod">
          <ac:chgData name="Kim, Shinwoo" userId="2fada53c-6d30-472e-bf21-370e98671bd0" providerId="ADAL" clId="{A61D58A9-C4D9-4B79-B4A0-852E9D019A54}" dt="2024-12-10T04:15:55.749" v="4230" actId="207"/>
          <ac:spMkLst>
            <pc:docMk/>
            <pc:sldMk cId="1585624339" sldId="278"/>
            <ac:spMk id="19" creationId="{E465DA1B-E7DC-674E-1F04-8305BBD4CA65}"/>
          </ac:spMkLst>
        </pc:spChg>
        <pc:picChg chg="add mod modCrop">
          <ac:chgData name="Kim, Shinwoo" userId="2fada53c-6d30-472e-bf21-370e98671bd0" providerId="ADAL" clId="{A61D58A9-C4D9-4B79-B4A0-852E9D019A54}" dt="2024-12-09T07:14:24.824" v="2062" actId="1076"/>
          <ac:picMkLst>
            <pc:docMk/>
            <pc:sldMk cId="1585624339" sldId="278"/>
            <ac:picMk id="9" creationId="{686152B5-2896-D9D1-5160-6D3A56661C13}"/>
          </ac:picMkLst>
        </pc:picChg>
        <pc:cxnChg chg="add mod">
          <ac:chgData name="Kim, Shinwoo" userId="2fada53c-6d30-472e-bf21-370e98671bd0" providerId="ADAL" clId="{A61D58A9-C4D9-4B79-B4A0-852E9D019A54}" dt="2024-12-10T04:15:49.650" v="4229" actId="208"/>
          <ac:cxnSpMkLst>
            <pc:docMk/>
            <pc:sldMk cId="1585624339" sldId="278"/>
            <ac:cxnSpMk id="14" creationId="{D5B1216D-4609-D58A-D24F-246502149E70}"/>
          </ac:cxnSpMkLst>
        </pc:cxnChg>
        <pc:cxnChg chg="add mod">
          <ac:chgData name="Kim, Shinwoo" userId="2fada53c-6d30-472e-bf21-370e98671bd0" providerId="ADAL" clId="{A61D58A9-C4D9-4B79-B4A0-852E9D019A54}" dt="2024-12-10T04:15:49.650" v="4229" actId="208"/>
          <ac:cxnSpMkLst>
            <pc:docMk/>
            <pc:sldMk cId="1585624339" sldId="278"/>
            <ac:cxnSpMk id="18" creationId="{666D8ADE-1243-B27C-2BB9-3BB30B754F00}"/>
          </ac:cxnSpMkLst>
        </pc:cxnChg>
        <pc:cxnChg chg="add mod">
          <ac:chgData name="Kim, Shinwoo" userId="2fada53c-6d30-472e-bf21-370e98671bd0" providerId="ADAL" clId="{A61D58A9-C4D9-4B79-B4A0-852E9D019A54}" dt="2024-12-10T04:15:49.650" v="4229" actId="208"/>
          <ac:cxnSpMkLst>
            <pc:docMk/>
            <pc:sldMk cId="1585624339" sldId="278"/>
            <ac:cxnSpMk id="23" creationId="{04F09364-400B-4813-E980-6A6C8BEA0FFE}"/>
          </ac:cxnSpMkLst>
        </pc:cxnChg>
      </pc:sldChg>
      <pc:sldChg chg="modSp new mod modAnim">
        <pc:chgData name="Kim, Shinwoo" userId="2fada53c-6d30-472e-bf21-370e98671bd0" providerId="ADAL" clId="{A61D58A9-C4D9-4B79-B4A0-852E9D019A54}" dt="2024-12-10T04:19:45.013" v="4269" actId="20577"/>
        <pc:sldMkLst>
          <pc:docMk/>
          <pc:sldMk cId="840789023" sldId="279"/>
        </pc:sldMkLst>
        <pc:spChg chg="mod">
          <ac:chgData name="Kim, Shinwoo" userId="2fada53c-6d30-472e-bf21-370e98671bd0" providerId="ADAL" clId="{A61D58A9-C4D9-4B79-B4A0-852E9D019A54}" dt="2024-12-09T07:02:48.099" v="1087" actId="20577"/>
          <ac:spMkLst>
            <pc:docMk/>
            <pc:sldMk cId="840789023" sldId="279"/>
            <ac:spMk id="2" creationId="{46F88027-8F69-8022-3C9C-D069A0C15950}"/>
          </ac:spMkLst>
        </pc:spChg>
        <pc:spChg chg="mod">
          <ac:chgData name="Kim, Shinwoo" userId="2fada53c-6d30-472e-bf21-370e98671bd0" providerId="ADAL" clId="{A61D58A9-C4D9-4B79-B4A0-852E9D019A54}" dt="2024-12-10T04:19:45.013" v="4269" actId="20577"/>
          <ac:spMkLst>
            <pc:docMk/>
            <pc:sldMk cId="840789023" sldId="279"/>
            <ac:spMk id="3" creationId="{F0D7E02A-9054-4EF7-D939-A1650A6681F7}"/>
          </ac:spMkLst>
        </pc:spChg>
      </pc:sldChg>
      <pc:sldChg chg="addSp delSp modSp new mod">
        <pc:chgData name="Kim, Shinwoo" userId="2fada53c-6d30-472e-bf21-370e98671bd0" providerId="ADAL" clId="{A61D58A9-C4D9-4B79-B4A0-852E9D019A54}" dt="2024-12-09T07:29:23.976" v="2848" actId="115"/>
        <pc:sldMkLst>
          <pc:docMk/>
          <pc:sldMk cId="1675885527" sldId="280"/>
        </pc:sldMkLst>
        <pc:spChg chg="mod">
          <ac:chgData name="Kim, Shinwoo" userId="2fada53c-6d30-472e-bf21-370e98671bd0" providerId="ADAL" clId="{A61D58A9-C4D9-4B79-B4A0-852E9D019A54}" dt="2024-12-09T07:23:45.167" v="2400" actId="20577"/>
          <ac:spMkLst>
            <pc:docMk/>
            <pc:sldMk cId="1675885527" sldId="280"/>
            <ac:spMk id="2" creationId="{5C6EF821-A73D-B42F-9CFD-ADBD134DD5E2}"/>
          </ac:spMkLst>
        </pc:spChg>
        <pc:spChg chg="mod">
          <ac:chgData name="Kim, Shinwoo" userId="2fada53c-6d30-472e-bf21-370e98671bd0" providerId="ADAL" clId="{A61D58A9-C4D9-4B79-B4A0-852E9D019A54}" dt="2024-12-09T07:29:23.976" v="2848" actId="115"/>
          <ac:spMkLst>
            <pc:docMk/>
            <pc:sldMk cId="1675885527" sldId="280"/>
            <ac:spMk id="3" creationId="{982B3278-25A3-6740-EF15-FC22B596735C}"/>
          </ac:spMkLst>
        </pc:spChg>
        <pc:spChg chg="add del mod">
          <ac:chgData name="Kim, Shinwoo" userId="2fada53c-6d30-472e-bf21-370e98671bd0" providerId="ADAL" clId="{A61D58A9-C4D9-4B79-B4A0-852E9D019A54}" dt="2024-12-09T07:25:58.836" v="2565"/>
          <ac:spMkLst>
            <pc:docMk/>
            <pc:sldMk cId="1675885527" sldId="280"/>
            <ac:spMk id="7" creationId="{5225F187-F1A8-611B-FA01-9E6356296CB9}"/>
          </ac:spMkLst>
        </pc:spChg>
        <pc:spChg chg="add mod">
          <ac:chgData name="Kim, Shinwoo" userId="2fada53c-6d30-472e-bf21-370e98671bd0" providerId="ADAL" clId="{A61D58A9-C4D9-4B79-B4A0-852E9D019A54}" dt="2024-12-09T07:25:38.952" v="2553" actId="1076"/>
          <ac:spMkLst>
            <pc:docMk/>
            <pc:sldMk cId="1675885527" sldId="280"/>
            <ac:spMk id="9" creationId="{3E80D679-E94A-6EFD-FC54-9C7FA7F936B0}"/>
          </ac:spMkLst>
        </pc:spChg>
        <pc:spChg chg="add mod">
          <ac:chgData name="Kim, Shinwoo" userId="2fada53c-6d30-472e-bf21-370e98671bd0" providerId="ADAL" clId="{A61D58A9-C4D9-4B79-B4A0-852E9D019A54}" dt="2024-12-09T07:28:25.093" v="2707" actId="1076"/>
          <ac:spMkLst>
            <pc:docMk/>
            <pc:sldMk cId="1675885527" sldId="280"/>
            <ac:spMk id="10" creationId="{09B61CD5-651D-05D7-6D72-52C1AAB3ED9B}"/>
          </ac:spMkLst>
        </pc:spChg>
        <pc:spChg chg="add mod">
          <ac:chgData name="Kim, Shinwoo" userId="2fada53c-6d30-472e-bf21-370e98671bd0" providerId="ADAL" clId="{A61D58A9-C4D9-4B79-B4A0-852E9D019A54}" dt="2024-12-09T07:29:17.866" v="2846" actId="1076"/>
          <ac:spMkLst>
            <pc:docMk/>
            <pc:sldMk cId="1675885527" sldId="280"/>
            <ac:spMk id="13" creationId="{FF5B9A6F-0F4C-EB15-F06A-BCF00A0A82BC}"/>
          </ac:spMkLst>
        </pc:spChg>
        <pc:cxnChg chg="add mod">
          <ac:chgData name="Kim, Shinwoo" userId="2fada53c-6d30-472e-bf21-370e98671bd0" providerId="ADAL" clId="{A61D58A9-C4D9-4B79-B4A0-852E9D019A54}" dt="2024-12-09T07:29:21.977" v="2847" actId="14100"/>
          <ac:cxnSpMkLst>
            <pc:docMk/>
            <pc:sldMk cId="1675885527" sldId="280"/>
            <ac:cxnSpMk id="12" creationId="{173CBBC7-B031-E24A-D186-1164E1BDC197}"/>
          </ac:cxnSpMkLst>
        </pc:cxnChg>
      </pc:sldChg>
      <pc:sldChg chg="addSp delSp modSp new del mod modClrScheme chgLayout">
        <pc:chgData name="Kim, Shinwoo" userId="2fada53c-6d30-472e-bf21-370e98671bd0" providerId="ADAL" clId="{A61D58A9-C4D9-4B79-B4A0-852E9D019A54}" dt="2024-12-09T07:18:47.686" v="2144" actId="47"/>
        <pc:sldMkLst>
          <pc:docMk/>
          <pc:sldMk cId="1526986640" sldId="281"/>
        </pc:sldMkLst>
        <pc:spChg chg="del mod ord">
          <ac:chgData name="Kim, Shinwoo" userId="2fada53c-6d30-472e-bf21-370e98671bd0" providerId="ADAL" clId="{A61D58A9-C4D9-4B79-B4A0-852E9D019A54}" dt="2024-12-09T07:17:57.219" v="2143" actId="700"/>
          <ac:spMkLst>
            <pc:docMk/>
            <pc:sldMk cId="1526986640" sldId="281"/>
            <ac:spMk id="2" creationId="{6D044B59-A118-AF10-F3A0-31C4C3060A5E}"/>
          </ac:spMkLst>
        </pc:spChg>
        <pc:spChg chg="del mod ord">
          <ac:chgData name="Kim, Shinwoo" userId="2fada53c-6d30-472e-bf21-370e98671bd0" providerId="ADAL" clId="{A61D58A9-C4D9-4B79-B4A0-852E9D019A54}" dt="2024-12-09T07:17:57.219" v="2143" actId="700"/>
          <ac:spMkLst>
            <pc:docMk/>
            <pc:sldMk cId="1526986640" sldId="281"/>
            <ac:spMk id="3" creationId="{88C029CA-4D25-FB5D-5588-0643F7114009}"/>
          </ac:spMkLst>
        </pc:spChg>
        <pc:spChg chg="del">
          <ac:chgData name="Kim, Shinwoo" userId="2fada53c-6d30-472e-bf21-370e98671bd0" providerId="ADAL" clId="{A61D58A9-C4D9-4B79-B4A0-852E9D019A54}" dt="2024-12-09T07:17:57.219" v="2143" actId="700"/>
          <ac:spMkLst>
            <pc:docMk/>
            <pc:sldMk cId="1526986640" sldId="281"/>
            <ac:spMk id="4" creationId="{14BD90F6-428A-5D91-DF93-6892E943BE8D}"/>
          </ac:spMkLst>
        </pc:spChg>
        <pc:spChg chg="mod ord">
          <ac:chgData name="Kim, Shinwoo" userId="2fada53c-6d30-472e-bf21-370e98671bd0" providerId="ADAL" clId="{A61D58A9-C4D9-4B79-B4A0-852E9D019A54}" dt="2024-12-09T07:17:57.219" v="2143" actId="700"/>
          <ac:spMkLst>
            <pc:docMk/>
            <pc:sldMk cId="1526986640" sldId="281"/>
            <ac:spMk id="5" creationId="{F2C8FEFA-7E3E-0BD7-1F94-3DA64554EF89}"/>
          </ac:spMkLst>
        </pc:spChg>
        <pc:spChg chg="mod ord">
          <ac:chgData name="Kim, Shinwoo" userId="2fada53c-6d30-472e-bf21-370e98671bd0" providerId="ADAL" clId="{A61D58A9-C4D9-4B79-B4A0-852E9D019A54}" dt="2024-12-09T07:17:57.219" v="2143" actId="700"/>
          <ac:spMkLst>
            <pc:docMk/>
            <pc:sldMk cId="1526986640" sldId="281"/>
            <ac:spMk id="6" creationId="{D3EC43F8-D5B5-FB11-957A-167676F4DD03}"/>
          </ac:spMkLst>
        </pc:spChg>
        <pc:spChg chg="add mod ord">
          <ac:chgData name="Kim, Shinwoo" userId="2fada53c-6d30-472e-bf21-370e98671bd0" providerId="ADAL" clId="{A61D58A9-C4D9-4B79-B4A0-852E9D019A54}" dt="2024-12-09T07:17:57.219" v="2143" actId="700"/>
          <ac:spMkLst>
            <pc:docMk/>
            <pc:sldMk cId="1526986640" sldId="281"/>
            <ac:spMk id="7" creationId="{C1516078-48C1-6821-6091-4587D9A2F30B}"/>
          </ac:spMkLst>
        </pc:spChg>
        <pc:spChg chg="add mod ord">
          <ac:chgData name="Kim, Shinwoo" userId="2fada53c-6d30-472e-bf21-370e98671bd0" providerId="ADAL" clId="{A61D58A9-C4D9-4B79-B4A0-852E9D019A54}" dt="2024-12-09T07:17:57.219" v="2143" actId="700"/>
          <ac:spMkLst>
            <pc:docMk/>
            <pc:sldMk cId="1526986640" sldId="281"/>
            <ac:spMk id="8" creationId="{1BE97D9B-427D-DB6D-769A-641902FF8F3E}"/>
          </ac:spMkLst>
        </pc:spChg>
      </pc:sldChg>
      <pc:sldChg chg="addSp delSp modSp add mod ord modAnim">
        <pc:chgData name="Kim, Shinwoo" userId="2fada53c-6d30-472e-bf21-370e98671bd0" providerId="ADAL" clId="{A61D58A9-C4D9-4B79-B4A0-852E9D019A54}" dt="2024-12-10T04:17:45.674" v="4255"/>
        <pc:sldMkLst>
          <pc:docMk/>
          <pc:sldMk cId="2296286887" sldId="281"/>
        </pc:sldMkLst>
        <pc:spChg chg="mod">
          <ac:chgData name="Kim, Shinwoo" userId="2fada53c-6d30-472e-bf21-370e98671bd0" providerId="ADAL" clId="{A61D58A9-C4D9-4B79-B4A0-852E9D019A54}" dt="2024-12-09T07:31:14.241" v="2862" actId="20577"/>
          <ac:spMkLst>
            <pc:docMk/>
            <pc:sldMk cId="2296286887" sldId="281"/>
            <ac:spMk id="3" creationId="{30A2796E-DBFB-72FA-59DC-ED1215D67C33}"/>
          </ac:spMkLst>
        </pc:spChg>
        <pc:picChg chg="add mod">
          <ac:chgData name="Kim, Shinwoo" userId="2fada53c-6d30-472e-bf21-370e98671bd0" providerId="ADAL" clId="{A61D58A9-C4D9-4B79-B4A0-852E9D019A54}" dt="2024-12-09T07:31:28.340" v="2867"/>
          <ac:picMkLst>
            <pc:docMk/>
            <pc:sldMk cId="2296286887" sldId="281"/>
            <ac:picMk id="7" creationId="{6E7CA22C-6792-537B-0B43-18D55C7E0AE8}"/>
          </ac:picMkLst>
        </pc:picChg>
        <pc:picChg chg="add del mod">
          <ac:chgData name="Kim, Shinwoo" userId="2fada53c-6d30-472e-bf21-370e98671bd0" providerId="ADAL" clId="{A61D58A9-C4D9-4B79-B4A0-852E9D019A54}" dt="2024-12-09T07:31:49.822" v="2879" actId="478"/>
          <ac:picMkLst>
            <pc:docMk/>
            <pc:sldMk cId="2296286887" sldId="281"/>
            <ac:picMk id="9" creationId="{C33560C7-DB10-0656-7DB2-B264218C7233}"/>
          </ac:picMkLst>
        </pc:picChg>
        <pc:picChg chg="add mod">
          <ac:chgData name="Kim, Shinwoo" userId="2fada53c-6d30-472e-bf21-370e98671bd0" providerId="ADAL" clId="{A61D58A9-C4D9-4B79-B4A0-852E9D019A54}" dt="2024-12-09T07:32:09.092" v="2881" actId="1076"/>
          <ac:picMkLst>
            <pc:docMk/>
            <pc:sldMk cId="2296286887" sldId="281"/>
            <ac:picMk id="1026" creationId="{7A22BD58-3A90-C9FA-4DD0-B8867894317A}"/>
          </ac:picMkLst>
        </pc:picChg>
      </pc:sldChg>
      <pc:sldChg chg="add del">
        <pc:chgData name="Kim, Shinwoo" userId="2fada53c-6d30-472e-bf21-370e98671bd0" providerId="ADAL" clId="{A61D58A9-C4D9-4B79-B4A0-852E9D019A54}" dt="2024-12-09T07:31:35.498" v="2869"/>
        <pc:sldMkLst>
          <pc:docMk/>
          <pc:sldMk cId="2817700324" sldId="282"/>
        </pc:sldMkLst>
      </pc:sldChg>
      <pc:sldChg chg="addSp delSp modSp new mod ord modClrScheme chgLayout">
        <pc:chgData name="Kim, Shinwoo" userId="2fada53c-6d30-472e-bf21-370e98671bd0" providerId="ADAL" clId="{A61D58A9-C4D9-4B79-B4A0-852E9D019A54}" dt="2024-12-09T07:39:51.029" v="3289"/>
        <pc:sldMkLst>
          <pc:docMk/>
          <pc:sldMk cId="3534913403" sldId="282"/>
        </pc:sldMkLst>
        <pc:spChg chg="mod ord">
          <ac:chgData name="Kim, Shinwoo" userId="2fada53c-6d30-472e-bf21-370e98671bd0" providerId="ADAL" clId="{A61D58A9-C4D9-4B79-B4A0-852E9D019A54}" dt="2024-12-09T07:34:51.471" v="2913" actId="700"/>
          <ac:spMkLst>
            <pc:docMk/>
            <pc:sldMk cId="3534913403" sldId="282"/>
            <ac:spMk id="2" creationId="{77C974C5-9975-C14F-2CD9-97884550DAC8}"/>
          </ac:spMkLst>
        </pc:spChg>
        <pc:spChg chg="del mod ord">
          <ac:chgData name="Kim, Shinwoo" userId="2fada53c-6d30-472e-bf21-370e98671bd0" providerId="ADAL" clId="{A61D58A9-C4D9-4B79-B4A0-852E9D019A54}" dt="2024-12-09T07:34:51.471" v="2913" actId="700"/>
          <ac:spMkLst>
            <pc:docMk/>
            <pc:sldMk cId="3534913403" sldId="282"/>
            <ac:spMk id="3" creationId="{9EA557A7-A2F3-6E66-A273-12CCBA3D27A7}"/>
          </ac:spMkLst>
        </pc:spChg>
        <pc:spChg chg="del">
          <ac:chgData name="Kim, Shinwoo" userId="2fada53c-6d30-472e-bf21-370e98671bd0" providerId="ADAL" clId="{A61D58A9-C4D9-4B79-B4A0-852E9D019A54}" dt="2024-12-09T07:34:51.471" v="2913" actId="700"/>
          <ac:spMkLst>
            <pc:docMk/>
            <pc:sldMk cId="3534913403" sldId="282"/>
            <ac:spMk id="4" creationId="{4C1CE6C8-5E75-D7AF-AE06-EF4A7EE34377}"/>
          </ac:spMkLst>
        </pc:spChg>
        <pc:spChg chg="add del mod ord">
          <ac:chgData name="Kim, Shinwoo" userId="2fada53c-6d30-472e-bf21-370e98671bd0" providerId="ADAL" clId="{A61D58A9-C4D9-4B79-B4A0-852E9D019A54}" dt="2024-12-09T07:37:28.244" v="3250" actId="21"/>
          <ac:spMkLst>
            <pc:docMk/>
            <pc:sldMk cId="3534913403" sldId="282"/>
            <ac:spMk id="5" creationId="{A69A345E-8695-DDAA-E578-D04469BD7D07}"/>
          </ac:spMkLst>
        </pc:spChg>
        <pc:spChg chg="mod ord">
          <ac:chgData name="Kim, Shinwoo" userId="2fada53c-6d30-472e-bf21-370e98671bd0" providerId="ADAL" clId="{A61D58A9-C4D9-4B79-B4A0-852E9D019A54}" dt="2024-12-09T07:34:51.471" v="2913" actId="700"/>
          <ac:spMkLst>
            <pc:docMk/>
            <pc:sldMk cId="3534913403" sldId="282"/>
            <ac:spMk id="6" creationId="{962F4988-1976-3B91-31B3-F1B78FDEF025}"/>
          </ac:spMkLst>
        </pc:spChg>
        <pc:spChg chg="add mod ord">
          <ac:chgData name="Kim, Shinwoo" userId="2fada53c-6d30-472e-bf21-370e98671bd0" providerId="ADAL" clId="{A61D58A9-C4D9-4B79-B4A0-852E9D019A54}" dt="2024-12-09T07:38:41.680" v="3278" actId="20577"/>
          <ac:spMkLst>
            <pc:docMk/>
            <pc:sldMk cId="3534913403" sldId="282"/>
            <ac:spMk id="7" creationId="{643F1690-67A9-57BD-5031-CE9F2A5E6467}"/>
          </ac:spMkLst>
        </pc:spChg>
      </pc:sldChg>
      <pc:sldChg chg="addSp delSp modSp new mod ord">
        <pc:chgData name="Kim, Shinwoo" userId="2fada53c-6d30-472e-bf21-370e98671bd0" providerId="ADAL" clId="{A61D58A9-C4D9-4B79-B4A0-852E9D019A54}" dt="2024-12-09T07:53:56.712" v="4014" actId="21"/>
        <pc:sldMkLst>
          <pc:docMk/>
          <pc:sldMk cId="2637343530" sldId="283"/>
        </pc:sldMkLst>
        <pc:spChg chg="mod">
          <ac:chgData name="Kim, Shinwoo" userId="2fada53c-6d30-472e-bf21-370e98671bd0" providerId="ADAL" clId="{A61D58A9-C4D9-4B79-B4A0-852E9D019A54}" dt="2024-12-09T07:47:37.691" v="3494" actId="20577"/>
          <ac:spMkLst>
            <pc:docMk/>
            <pc:sldMk cId="2637343530" sldId="283"/>
            <ac:spMk id="2" creationId="{58EEA23A-7BB8-5A78-2ED6-17DE97919F93}"/>
          </ac:spMkLst>
        </pc:spChg>
        <pc:spChg chg="del">
          <ac:chgData name="Kim, Shinwoo" userId="2fada53c-6d30-472e-bf21-370e98671bd0" providerId="ADAL" clId="{A61D58A9-C4D9-4B79-B4A0-852E9D019A54}" dt="2024-12-09T07:47:20.774" v="3469" actId="478"/>
          <ac:spMkLst>
            <pc:docMk/>
            <pc:sldMk cId="2637343530" sldId="283"/>
            <ac:spMk id="3" creationId="{E62F74A1-F0C9-EDA0-EB42-19E8D1D0EC78}"/>
          </ac:spMkLst>
        </pc:spChg>
        <pc:spChg chg="add del mod">
          <ac:chgData name="Kim, Shinwoo" userId="2fada53c-6d30-472e-bf21-370e98671bd0" providerId="ADAL" clId="{A61D58A9-C4D9-4B79-B4A0-852E9D019A54}" dt="2024-12-09T07:53:56.712" v="4014" actId="21"/>
          <ac:spMkLst>
            <pc:docMk/>
            <pc:sldMk cId="2637343530" sldId="283"/>
            <ac:spMk id="6" creationId="{D7D0A590-F5F7-AC4D-EA9A-85ECA7327F42}"/>
          </ac:spMkLst>
        </pc:spChg>
      </pc:sldChg>
      <pc:sldChg chg="new del">
        <pc:chgData name="Kim, Shinwoo" userId="2fada53c-6d30-472e-bf21-370e98671bd0" providerId="ADAL" clId="{A61D58A9-C4D9-4B79-B4A0-852E9D019A54}" dt="2024-12-09T07:39:32.049" v="3282" actId="47"/>
        <pc:sldMkLst>
          <pc:docMk/>
          <pc:sldMk cId="4156520737" sldId="283"/>
        </pc:sldMkLst>
      </pc:sldChg>
      <pc:sldChg chg="new del">
        <pc:chgData name="Kim, Shinwoo" userId="2fada53c-6d30-472e-bf21-370e98671bd0" providerId="ADAL" clId="{A61D58A9-C4D9-4B79-B4A0-852E9D019A54}" dt="2024-12-09T07:49:23.567" v="3584" actId="680"/>
        <pc:sldMkLst>
          <pc:docMk/>
          <pc:sldMk cId="705290508" sldId="284"/>
        </pc:sldMkLst>
      </pc:sldChg>
      <pc:sldChg chg="addSp delSp modSp new add del mod ord modClrScheme modAnim chgLayout">
        <pc:chgData name="Kim, Shinwoo" userId="2fada53c-6d30-472e-bf21-370e98671bd0" providerId="ADAL" clId="{A61D58A9-C4D9-4B79-B4A0-852E9D019A54}" dt="2024-12-10T04:33:23.925" v="4272" actId="313"/>
        <pc:sldMkLst>
          <pc:docMk/>
          <pc:sldMk cId="4287565318" sldId="284"/>
        </pc:sldMkLst>
        <pc:spChg chg="del mod ord">
          <ac:chgData name="Kim, Shinwoo" userId="2fada53c-6d30-472e-bf21-370e98671bd0" providerId="ADAL" clId="{A61D58A9-C4D9-4B79-B4A0-852E9D019A54}" dt="2024-12-09T07:47:26.443" v="3471" actId="700"/>
          <ac:spMkLst>
            <pc:docMk/>
            <pc:sldMk cId="4287565318" sldId="284"/>
            <ac:spMk id="2" creationId="{5A0FFFB9-2A2F-7FF2-69CD-77E80464CA15}"/>
          </ac:spMkLst>
        </pc:spChg>
        <pc:spChg chg="del mod ord">
          <ac:chgData name="Kim, Shinwoo" userId="2fada53c-6d30-472e-bf21-370e98671bd0" providerId="ADAL" clId="{A61D58A9-C4D9-4B79-B4A0-852E9D019A54}" dt="2024-12-09T07:47:26.443" v="3471" actId="700"/>
          <ac:spMkLst>
            <pc:docMk/>
            <pc:sldMk cId="4287565318" sldId="284"/>
            <ac:spMk id="3" creationId="{76E8C90B-DCC8-B557-4049-F80D65E259A3}"/>
          </ac:spMkLst>
        </pc:spChg>
        <pc:spChg chg="mod ord">
          <ac:chgData name="Kim, Shinwoo" userId="2fada53c-6d30-472e-bf21-370e98671bd0" providerId="ADAL" clId="{A61D58A9-C4D9-4B79-B4A0-852E9D019A54}" dt="2024-12-09T07:47:26.443" v="3471" actId="700"/>
          <ac:spMkLst>
            <pc:docMk/>
            <pc:sldMk cId="4287565318" sldId="284"/>
            <ac:spMk id="4" creationId="{02EB8354-F358-789B-3362-7531353895E0}"/>
          </ac:spMkLst>
        </pc:spChg>
        <pc:spChg chg="mod ord">
          <ac:chgData name="Kim, Shinwoo" userId="2fada53c-6d30-472e-bf21-370e98671bd0" providerId="ADAL" clId="{A61D58A9-C4D9-4B79-B4A0-852E9D019A54}" dt="2024-12-09T07:47:26.443" v="3471" actId="700"/>
          <ac:spMkLst>
            <pc:docMk/>
            <pc:sldMk cId="4287565318" sldId="284"/>
            <ac:spMk id="5" creationId="{BDBCF63E-5FF0-10B3-439F-5B1C093FD670}"/>
          </ac:spMkLst>
        </pc:spChg>
        <pc:spChg chg="add mod ord">
          <ac:chgData name="Kim, Shinwoo" userId="2fada53c-6d30-472e-bf21-370e98671bd0" providerId="ADAL" clId="{A61D58A9-C4D9-4B79-B4A0-852E9D019A54}" dt="2024-12-09T07:49:27.838" v="3603" actId="20577"/>
          <ac:spMkLst>
            <pc:docMk/>
            <pc:sldMk cId="4287565318" sldId="284"/>
            <ac:spMk id="6" creationId="{D09DF4EB-6DEC-3E5C-36C5-BBF71122B256}"/>
          </ac:spMkLst>
        </pc:spChg>
        <pc:spChg chg="add mod ord">
          <ac:chgData name="Kim, Shinwoo" userId="2fada53c-6d30-472e-bf21-370e98671bd0" providerId="ADAL" clId="{A61D58A9-C4D9-4B79-B4A0-852E9D019A54}" dt="2024-12-10T04:33:23.925" v="4272" actId="313"/>
          <ac:spMkLst>
            <pc:docMk/>
            <pc:sldMk cId="4287565318" sldId="284"/>
            <ac:spMk id="7" creationId="{8751CE39-64D0-D049-B553-29A62B5C1803}"/>
          </ac:spMkLst>
        </pc:spChg>
        <pc:spChg chg="add mod">
          <ac:chgData name="Kim, Shinwoo" userId="2fada53c-6d30-472e-bf21-370e98671bd0" providerId="ADAL" clId="{A61D58A9-C4D9-4B79-B4A0-852E9D019A54}" dt="2024-12-09T07:53:57.198" v="4015"/>
          <ac:spMkLst>
            <pc:docMk/>
            <pc:sldMk cId="4287565318" sldId="284"/>
            <ac:spMk id="8" creationId="{D7D0A590-F5F7-AC4D-EA9A-85ECA7327F42}"/>
          </ac:spMkLst>
        </pc:spChg>
      </pc:sldChg>
      <pc:sldChg chg="addSp modSp add mod modAnim">
        <pc:chgData name="Kim, Shinwoo" userId="2fada53c-6d30-472e-bf21-370e98671bd0" providerId="ADAL" clId="{A61D58A9-C4D9-4B79-B4A0-852E9D019A54}" dt="2024-12-10T04:19:01.639" v="4263"/>
        <pc:sldMkLst>
          <pc:docMk/>
          <pc:sldMk cId="376039559" sldId="285"/>
        </pc:sldMkLst>
        <pc:spChg chg="add mod">
          <ac:chgData name="Kim, Shinwoo" userId="2fada53c-6d30-472e-bf21-370e98671bd0" providerId="ADAL" clId="{A61D58A9-C4D9-4B79-B4A0-852E9D019A54}" dt="2024-12-09T07:56:34.882" v="4219" actId="1582"/>
          <ac:spMkLst>
            <pc:docMk/>
            <pc:sldMk cId="376039559" sldId="285"/>
            <ac:spMk id="2" creationId="{ADA9C984-AFA1-B7C9-B86A-CC74DCEDA809}"/>
          </ac:spMkLst>
        </pc:spChg>
        <pc:spChg chg="mod">
          <ac:chgData name="Kim, Shinwoo" userId="2fada53c-6d30-472e-bf21-370e98671bd0" providerId="ADAL" clId="{A61D58A9-C4D9-4B79-B4A0-852E9D019A54}" dt="2024-12-09T07:56:07.297" v="4215" actId="20577"/>
          <ac:spMkLst>
            <pc:docMk/>
            <pc:sldMk cId="376039559" sldId="285"/>
            <ac:spMk id="7" creationId="{1A6123AD-2AEF-A3AC-1C5F-F12BC83AC364}"/>
          </ac:spMkLst>
        </pc:spChg>
      </pc:sldChg>
      <pc:sldChg chg="addSp delSp modSp mod modTransition modAnim">
        <pc:chgData name="Kim, Shinwoo" userId="2fada53c-6d30-472e-bf21-370e98671bd0" providerId="ADAL" clId="{A61D58A9-C4D9-4B79-B4A0-852E9D019A54}" dt="2024-12-16T07:04:26.807" v="4289" actId="732"/>
        <pc:sldMkLst>
          <pc:docMk/>
          <pc:sldMk cId="923661929" sldId="287"/>
        </pc:sldMkLst>
        <pc:spChg chg="mod">
          <ac:chgData name="Kim, Shinwoo" userId="2fada53c-6d30-472e-bf21-370e98671bd0" providerId="ADAL" clId="{A61D58A9-C4D9-4B79-B4A0-852E9D019A54}" dt="2024-12-10T04:16:43.739" v="4241" actId="1076"/>
          <ac:spMkLst>
            <pc:docMk/>
            <pc:sldMk cId="923661929" sldId="287"/>
            <ac:spMk id="2" creationId="{1BC26273-C0F5-2E35-E5FC-40C01A294C60}"/>
          </ac:spMkLst>
        </pc:spChg>
        <pc:spChg chg="mod topLvl">
          <ac:chgData name="Kim, Shinwoo" userId="2fada53c-6d30-472e-bf21-370e98671bd0" providerId="ADAL" clId="{A61D58A9-C4D9-4B79-B4A0-852E9D019A54}" dt="2024-12-10T04:16:51.730" v="4243" actId="165"/>
          <ac:spMkLst>
            <pc:docMk/>
            <pc:sldMk cId="923661929" sldId="287"/>
            <ac:spMk id="9" creationId="{B4B3684C-B854-F5AB-1942-4637FAB70311}"/>
          </ac:spMkLst>
        </pc:spChg>
        <pc:spChg chg="mod topLvl">
          <ac:chgData name="Kim, Shinwoo" userId="2fada53c-6d30-472e-bf21-370e98671bd0" providerId="ADAL" clId="{A61D58A9-C4D9-4B79-B4A0-852E9D019A54}" dt="2024-12-10T04:16:51.730" v="4243" actId="165"/>
          <ac:spMkLst>
            <pc:docMk/>
            <pc:sldMk cId="923661929" sldId="287"/>
            <ac:spMk id="11" creationId="{3D269BA4-C373-5894-5ED9-8DEC1786EFEC}"/>
          </ac:spMkLst>
        </pc:spChg>
        <pc:spChg chg="mod topLvl">
          <ac:chgData name="Kim, Shinwoo" userId="2fada53c-6d30-472e-bf21-370e98671bd0" providerId="ADAL" clId="{A61D58A9-C4D9-4B79-B4A0-852E9D019A54}" dt="2024-12-10T04:16:51.730" v="4243" actId="165"/>
          <ac:spMkLst>
            <pc:docMk/>
            <pc:sldMk cId="923661929" sldId="287"/>
            <ac:spMk id="18" creationId="{7C57D250-AA20-AA70-08A2-54E84FDBAC2F}"/>
          </ac:spMkLst>
        </pc:spChg>
        <pc:spChg chg="mod topLvl">
          <ac:chgData name="Kim, Shinwoo" userId="2fada53c-6d30-472e-bf21-370e98671bd0" providerId="ADAL" clId="{A61D58A9-C4D9-4B79-B4A0-852E9D019A54}" dt="2024-12-10T04:16:51.730" v="4243" actId="165"/>
          <ac:spMkLst>
            <pc:docMk/>
            <pc:sldMk cId="923661929" sldId="287"/>
            <ac:spMk id="22" creationId="{F6929078-EE35-D994-DA74-77E10E65BB69}"/>
          </ac:spMkLst>
        </pc:spChg>
        <pc:spChg chg="mod topLvl">
          <ac:chgData name="Kim, Shinwoo" userId="2fada53c-6d30-472e-bf21-370e98671bd0" providerId="ADAL" clId="{A61D58A9-C4D9-4B79-B4A0-852E9D019A54}" dt="2024-12-10T04:16:51.730" v="4243" actId="165"/>
          <ac:spMkLst>
            <pc:docMk/>
            <pc:sldMk cId="923661929" sldId="287"/>
            <ac:spMk id="23" creationId="{52A4DD13-E342-F828-441D-342176CC41EC}"/>
          </ac:spMkLst>
        </pc:spChg>
        <pc:spChg chg="mod">
          <ac:chgData name="Kim, Shinwoo" userId="2fada53c-6d30-472e-bf21-370e98671bd0" providerId="ADAL" clId="{A61D58A9-C4D9-4B79-B4A0-852E9D019A54}" dt="2024-12-10T04:17:28.953" v="4253" actId="1076"/>
          <ac:spMkLst>
            <pc:docMk/>
            <pc:sldMk cId="923661929" sldId="287"/>
            <ac:spMk id="27" creationId="{46CF0C26-9230-193D-D1E8-5F4199018DA6}"/>
          </ac:spMkLst>
        </pc:spChg>
        <pc:grpChg chg="del">
          <ac:chgData name="Kim, Shinwoo" userId="2fada53c-6d30-472e-bf21-370e98671bd0" providerId="ADAL" clId="{A61D58A9-C4D9-4B79-B4A0-852E9D019A54}" dt="2024-12-10T04:16:51.730" v="4243" actId="165"/>
          <ac:grpSpMkLst>
            <pc:docMk/>
            <pc:sldMk cId="923661929" sldId="287"/>
            <ac:grpSpMk id="24" creationId="{9139EA66-3325-2861-CA32-95141103E969}"/>
          </ac:grpSpMkLst>
        </pc:grpChg>
        <pc:picChg chg="add mod ord modCrop">
          <ac:chgData name="Kim, Shinwoo" userId="2fada53c-6d30-472e-bf21-370e98671bd0" providerId="ADAL" clId="{A61D58A9-C4D9-4B79-B4A0-852E9D019A54}" dt="2024-12-16T07:04:26.807" v="4289" actId="732"/>
          <ac:picMkLst>
            <pc:docMk/>
            <pc:sldMk cId="923661929" sldId="287"/>
            <ac:picMk id="4" creationId="{FB6CDCF7-7803-8AE2-87BC-C47EA1B8C1B0}"/>
          </ac:picMkLst>
        </pc:picChg>
        <pc:picChg chg="del mod topLvl modCrop">
          <ac:chgData name="Kim, Shinwoo" userId="2fada53c-6d30-472e-bf21-370e98671bd0" providerId="ADAL" clId="{A61D58A9-C4D9-4B79-B4A0-852E9D019A54}" dt="2024-12-16T07:03:50.719" v="4281" actId="478"/>
          <ac:picMkLst>
            <pc:docMk/>
            <pc:sldMk cId="923661929" sldId="287"/>
            <ac:picMk id="7" creationId="{5DA63322-080C-9559-F0A3-C80C1826F0DA}"/>
          </ac:picMkLst>
        </pc:picChg>
        <pc:cxnChg chg="mod topLvl">
          <ac:chgData name="Kim, Shinwoo" userId="2fada53c-6d30-472e-bf21-370e98671bd0" providerId="ADAL" clId="{A61D58A9-C4D9-4B79-B4A0-852E9D019A54}" dt="2024-12-10T04:16:51.730" v="4243" actId="165"/>
          <ac:cxnSpMkLst>
            <pc:docMk/>
            <pc:sldMk cId="923661929" sldId="287"/>
            <ac:cxnSpMk id="8" creationId="{D5A0A291-CB45-B713-9928-598BD6BB1D2D}"/>
          </ac:cxnSpMkLst>
        </pc:cxnChg>
        <pc:cxnChg chg="mod topLvl">
          <ac:chgData name="Kim, Shinwoo" userId="2fada53c-6d30-472e-bf21-370e98671bd0" providerId="ADAL" clId="{A61D58A9-C4D9-4B79-B4A0-852E9D019A54}" dt="2024-12-10T04:16:51.730" v="4243" actId="165"/>
          <ac:cxnSpMkLst>
            <pc:docMk/>
            <pc:sldMk cId="923661929" sldId="287"/>
            <ac:cxnSpMk id="10" creationId="{3A89494B-7BFC-2587-685D-4B99B5DC2D99}"/>
          </ac:cxnSpMkLst>
        </pc:cxnChg>
        <pc:cxnChg chg="mod topLvl">
          <ac:chgData name="Kim, Shinwoo" userId="2fada53c-6d30-472e-bf21-370e98671bd0" providerId="ADAL" clId="{A61D58A9-C4D9-4B79-B4A0-852E9D019A54}" dt="2024-12-10T04:16:51.730" v="4243" actId="165"/>
          <ac:cxnSpMkLst>
            <pc:docMk/>
            <pc:sldMk cId="923661929" sldId="287"/>
            <ac:cxnSpMk id="12" creationId="{FC3D4F94-27CC-6E32-0890-7A1A4836269C}"/>
          </ac:cxnSpMkLst>
        </pc:cxnChg>
        <pc:cxnChg chg="mod topLvl">
          <ac:chgData name="Kim, Shinwoo" userId="2fada53c-6d30-472e-bf21-370e98671bd0" providerId="ADAL" clId="{A61D58A9-C4D9-4B79-B4A0-852E9D019A54}" dt="2024-12-10T04:16:51.730" v="4243" actId="165"/>
          <ac:cxnSpMkLst>
            <pc:docMk/>
            <pc:sldMk cId="923661929" sldId="287"/>
            <ac:cxnSpMk id="17" creationId="{0372591F-6542-22EE-F054-E56D7B3B0ACB}"/>
          </ac:cxnSpMkLst>
        </pc:cxnChg>
        <pc:cxnChg chg="mod">
          <ac:chgData name="Kim, Shinwoo" userId="2fada53c-6d30-472e-bf21-370e98671bd0" providerId="ADAL" clId="{A61D58A9-C4D9-4B79-B4A0-852E9D019A54}" dt="2024-12-10T04:17:28.953" v="4253" actId="1076"/>
          <ac:cxnSpMkLst>
            <pc:docMk/>
            <pc:sldMk cId="923661929" sldId="287"/>
            <ac:cxnSpMk id="25" creationId="{A51ADD69-96FD-9CC3-A26D-D538A2F94E9C}"/>
          </ac:cxnSpMkLst>
        </pc:cxnChg>
      </pc:sldChg>
      <pc:sldChg chg="modAnim">
        <pc:chgData name="Kim, Shinwoo" userId="2fada53c-6d30-472e-bf21-370e98671bd0" providerId="ADAL" clId="{A61D58A9-C4D9-4B79-B4A0-852E9D019A54}" dt="2024-12-10T04:14:47.749" v="4223"/>
        <pc:sldMkLst>
          <pc:docMk/>
          <pc:sldMk cId="1182352938" sldId="290"/>
        </pc:sldMkLst>
      </pc:sldChg>
      <pc:sldChg chg="del">
        <pc:chgData name="Kim, Shinwoo" userId="2fada53c-6d30-472e-bf21-370e98671bd0" providerId="ADAL" clId="{A61D58A9-C4D9-4B79-B4A0-852E9D019A54}" dt="2024-12-10T04:18:37.240" v="4261" actId="47"/>
        <pc:sldMkLst>
          <pc:docMk/>
          <pc:sldMk cId="1612307349" sldId="298"/>
        </pc:sldMkLst>
      </pc:sldChg>
    </pc:docChg>
  </pc:docChgLst>
  <pc:docChgLst>
    <pc:chgData name="Guest User" userId="S::urn:spo:anon#65a075c9aab5ac6b43dfb22075bcadbb042b5bb4e85a3ea1a7424fc4a3220c1c::" providerId="AD" clId="Web-{4D7237CD-F90E-73FC-D38D-C389E0ACB4A4}"/>
    <pc:docChg chg="addSld delSld modSld sldOrd modSection">
      <pc:chgData name="Guest User" userId="S::urn:spo:anon#65a075c9aab5ac6b43dfb22075bcadbb042b5bb4e85a3ea1a7424fc4a3220c1c::" providerId="AD" clId="Web-{4D7237CD-F90E-73FC-D38D-C389E0ACB4A4}" dt="2024-12-10T04:31:41.118" v="45" actId="1076"/>
      <pc:docMkLst>
        <pc:docMk/>
      </pc:docMkLst>
      <pc:sldChg chg="ord">
        <pc:chgData name="Guest User" userId="S::urn:spo:anon#65a075c9aab5ac6b43dfb22075bcadbb042b5bb4e85a3ea1a7424fc4a3220c1c::" providerId="AD" clId="Web-{4D7237CD-F90E-73FC-D38D-C389E0ACB4A4}" dt="2024-12-10T03:24:20.401" v="0"/>
        <pc:sldMkLst>
          <pc:docMk/>
          <pc:sldMk cId="3534913403" sldId="282"/>
        </pc:sldMkLst>
      </pc:sldChg>
      <pc:sldChg chg="addSp delSp modSp add replId">
        <pc:chgData name="Guest User" userId="S::urn:spo:anon#65a075c9aab5ac6b43dfb22075bcadbb042b5bb4e85a3ea1a7424fc4a3220c1c::" providerId="AD" clId="Web-{4D7237CD-F90E-73FC-D38D-C389E0ACB4A4}" dt="2024-12-10T04:31:41.118" v="45" actId="1076"/>
        <pc:sldMkLst>
          <pc:docMk/>
          <pc:sldMk cId="2252807" sldId="298"/>
        </pc:sldMkLst>
        <pc:spChg chg="mod">
          <ac:chgData name="Guest User" userId="S::urn:spo:anon#65a075c9aab5ac6b43dfb22075bcadbb042b5bb4e85a3ea1a7424fc4a3220c1c::" providerId="AD" clId="Web-{4D7237CD-F90E-73FC-D38D-C389E0ACB4A4}" dt="2024-12-10T04:30:28.303" v="33" actId="20577"/>
          <ac:spMkLst>
            <pc:docMk/>
            <pc:sldMk cId="2252807" sldId="298"/>
            <ac:spMk id="2" creationId="{77C974C5-9975-C14F-2CD9-97884550DAC8}"/>
          </ac:spMkLst>
        </pc:spChg>
        <pc:spChg chg="add del mod">
          <ac:chgData name="Guest User" userId="S::urn:spo:anon#65a075c9aab5ac6b43dfb22075bcadbb042b5bb4e85a3ea1a7424fc4a3220c1c::" providerId="AD" clId="Web-{4D7237CD-F90E-73FC-D38D-C389E0ACB4A4}" dt="2024-12-10T04:30:33.678" v="34"/>
          <ac:spMkLst>
            <pc:docMk/>
            <pc:sldMk cId="2252807" sldId="298"/>
            <ac:spMk id="4" creationId="{BCFD425B-405E-8670-CF83-376B5F313F41}"/>
          </ac:spMkLst>
        </pc:spChg>
        <pc:spChg chg="del">
          <ac:chgData name="Guest User" userId="S::urn:spo:anon#65a075c9aab5ac6b43dfb22075bcadbb042b5bb4e85a3ea1a7424fc4a3220c1c::" providerId="AD" clId="Web-{4D7237CD-F90E-73FC-D38D-C389E0ACB4A4}" dt="2024-12-10T04:30:17.928" v="22"/>
          <ac:spMkLst>
            <pc:docMk/>
            <pc:sldMk cId="2252807" sldId="298"/>
            <ac:spMk id="7" creationId="{643F1690-67A9-57BD-5031-CE9F2A5E6467}"/>
          </ac:spMkLst>
        </pc:spChg>
        <pc:spChg chg="add del mod">
          <ac:chgData name="Guest User" userId="S::urn:spo:anon#65a075c9aab5ac6b43dfb22075bcadbb042b5bb4e85a3ea1a7424fc4a3220c1c::" providerId="AD" clId="Web-{4D7237CD-F90E-73FC-D38D-C389E0ACB4A4}" dt="2024-12-10T04:31:05.648" v="38"/>
          <ac:spMkLst>
            <pc:docMk/>
            <pc:sldMk cId="2252807" sldId="298"/>
            <ac:spMk id="10" creationId="{408414B3-7AD6-C4C1-21DE-CCA009FB31CB}"/>
          </ac:spMkLst>
        </pc:spChg>
        <pc:picChg chg="add del mod ord">
          <ac:chgData name="Guest User" userId="S::urn:spo:anon#65a075c9aab5ac6b43dfb22075bcadbb042b5bb4e85a3ea1a7424fc4a3220c1c::" providerId="AD" clId="Web-{4D7237CD-F90E-73FC-D38D-C389E0ACB4A4}" dt="2024-12-10T04:30:48.366" v="37"/>
          <ac:picMkLst>
            <pc:docMk/>
            <pc:sldMk cId="2252807" sldId="298"/>
            <ac:picMk id="8" creationId="{B9CD6BFB-AD74-A775-8605-F26FE2367A2C}"/>
          </ac:picMkLst>
        </pc:picChg>
        <pc:picChg chg="add mod ord">
          <ac:chgData name="Guest User" userId="S::urn:spo:anon#65a075c9aab5ac6b43dfb22075bcadbb042b5bb4e85a3ea1a7424fc4a3220c1c::" providerId="AD" clId="Web-{4D7237CD-F90E-73FC-D38D-C389E0ACB4A4}" dt="2024-12-10T04:31:38.181" v="44" actId="1076"/>
          <ac:picMkLst>
            <pc:docMk/>
            <pc:sldMk cId="2252807" sldId="298"/>
            <ac:picMk id="11" creationId="{FC84A761-7117-FA82-9D19-C87340DD7098}"/>
          </ac:picMkLst>
        </pc:picChg>
        <pc:picChg chg="add mod">
          <ac:chgData name="Guest User" userId="S::urn:spo:anon#65a075c9aab5ac6b43dfb22075bcadbb042b5bb4e85a3ea1a7424fc4a3220c1c::" providerId="AD" clId="Web-{4D7237CD-F90E-73FC-D38D-C389E0ACB4A4}" dt="2024-12-10T04:31:41.118" v="45" actId="1076"/>
          <ac:picMkLst>
            <pc:docMk/>
            <pc:sldMk cId="2252807" sldId="298"/>
            <ac:picMk id="12" creationId="{BC6DAED4-2250-9972-492D-EF6E35DA9AB6}"/>
          </ac:picMkLst>
        </pc:picChg>
      </pc:sldChg>
      <pc:sldChg chg="addSp delSp modSp add replId">
        <pc:chgData name="Guest User" userId="S::urn:spo:anon#65a075c9aab5ac6b43dfb22075bcadbb042b5bb4e85a3ea1a7424fc4a3220c1c::" providerId="AD" clId="Web-{4D7237CD-F90E-73FC-D38D-C389E0ACB4A4}" dt="2024-12-10T03:42:28.715" v="17"/>
        <pc:sldMkLst>
          <pc:docMk/>
          <pc:sldMk cId="1612307349" sldId="298"/>
        </pc:sldMkLst>
        <pc:spChg chg="mod">
          <ac:chgData name="Guest User" userId="S::urn:spo:anon#65a075c9aab5ac6b43dfb22075bcadbb042b5bb4e85a3ea1a7424fc4a3220c1c::" providerId="AD" clId="Web-{4D7237CD-F90E-73FC-D38D-C389E0ACB4A4}" dt="2024-12-10T03:42:25.402" v="16" actId="20577"/>
          <ac:spMkLst>
            <pc:docMk/>
            <pc:sldMk cId="1612307349" sldId="298"/>
            <ac:spMk id="2" creationId="{77C974C5-9975-C14F-2CD9-97884550DAC8}"/>
          </ac:spMkLst>
        </pc:spChg>
        <pc:spChg chg="add mod">
          <ac:chgData name="Guest User" userId="S::urn:spo:anon#65a075c9aab5ac6b43dfb22075bcadbb042b5bb4e85a3ea1a7424fc4a3220c1c::" providerId="AD" clId="Web-{4D7237CD-F90E-73FC-D38D-C389E0ACB4A4}" dt="2024-12-10T03:42:28.715" v="17"/>
          <ac:spMkLst>
            <pc:docMk/>
            <pc:sldMk cId="1612307349" sldId="298"/>
            <ac:spMk id="4" creationId="{364D44A2-EA28-1D9F-B8BE-C08B6B8D09FB}"/>
          </ac:spMkLst>
        </pc:spChg>
        <pc:spChg chg="del">
          <ac:chgData name="Guest User" userId="S::urn:spo:anon#65a075c9aab5ac6b43dfb22075bcadbb042b5bb4e85a3ea1a7424fc4a3220c1c::" providerId="AD" clId="Web-{4D7237CD-F90E-73FC-D38D-C389E0ACB4A4}" dt="2024-12-10T03:42:28.715" v="17"/>
          <ac:spMkLst>
            <pc:docMk/>
            <pc:sldMk cId="1612307349" sldId="298"/>
            <ac:spMk id="7" creationId="{643F1690-67A9-57BD-5031-CE9F2A5E6467}"/>
          </ac:spMkLst>
        </pc:spChg>
      </pc:sldChg>
      <pc:sldChg chg="new del">
        <pc:chgData name="Guest User" userId="S::urn:spo:anon#65a075c9aab5ac6b43dfb22075bcadbb042b5bb4e85a3ea1a7424fc4a3220c1c::" providerId="AD" clId="Web-{4D7237CD-F90E-73FC-D38D-C389E0ACB4A4}" dt="2024-12-10T04:30:05.037" v="20"/>
        <pc:sldMkLst>
          <pc:docMk/>
          <pc:sldMk cId="2463541886" sldId="29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2ACB05-1DDE-4050-AECB-B2C8E9475632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280E3-5EE8-4382-A25E-80A5CBB29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763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Our project is about building this new system…which derrick will describe next.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280E3-5EE8-4382-A25E-80A5CBB295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73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5006974"/>
            <a:ext cx="18288000" cy="2012951"/>
          </a:xfrm>
        </p:spPr>
        <p:txBody>
          <a:bodyPr wrap="none" anchor="b">
            <a:normAutofit/>
          </a:bodyPr>
          <a:lstStyle>
            <a:lvl1pPr algn="l">
              <a:defRPr sz="95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019925"/>
            <a:ext cx="18288000" cy="858953"/>
          </a:xfrm>
        </p:spPr>
        <p:txBody>
          <a:bodyPr>
            <a:spAutoFit/>
          </a:bodyPr>
          <a:lstStyle>
            <a:lvl1pPr marL="0" indent="0" algn="l">
              <a:buNone/>
              <a:defRPr sz="5500" b="1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F542ACBC-FDC1-400C-9980-0C63272CB072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2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7AF56C7-66B5-4F47-BAAC-A0215F3463FF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45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A77BF35E-BAB0-48D6-95B5-90A95C195C8B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5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13F660E8-B0A5-4AA3-9C9D-3E483B3195F6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56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0019AE23-3111-44A4-9046-518B547CADBE}" type="datetime1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5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1E713818-5CCD-4CF4-AC10-A3C961EA91E6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63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3C957DEE-2BAF-4C5E-9435-F97DA3DF5D23}" type="datetime1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57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73719136-FDDE-42C5-B47F-7DB445F19EDB}" type="datetime1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64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5B600DEE-0CEC-4F37-9A66-0FCFC81C0585}" type="datetime1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41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EAD1B438-53F5-4C47-84EB-20C6463579E7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2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/>
          <a:lstStyle/>
          <a:p>
            <a:fld id="{88D83677-D7BF-4EF3-BC98-B28E2E3A306C}" type="datetime1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679021"/>
            <a:ext cx="21031200" cy="12772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2581456"/>
            <a:ext cx="21031200" cy="3600088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0" y="12671854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151515"/>
                </a:solidFill>
              </a:defRPr>
            </a:lvl1pPr>
          </a:lstStyle>
          <a:p>
            <a:r>
              <a:rPr lang="en-US"/>
              <a:t>CS 3551 Project (Fall 2024)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707600" y="12671854"/>
            <a:ext cx="6286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151515"/>
                </a:solidFill>
              </a:defRPr>
            </a:lvl1pPr>
          </a:lstStyle>
          <a:p>
            <a:fld id="{151D2534-3458-4232-8E6F-7CD89E68FBA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13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500" b="1" kern="1200">
          <a:solidFill>
            <a:srgbClr val="151515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Wingdings" panose="05000000000000000000" pitchFamily="2" charset="2"/>
        <a:buChar char="§"/>
        <a:defRPr sz="5600" kern="1200">
          <a:solidFill>
            <a:srgbClr val="151515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4800" kern="1200">
          <a:solidFill>
            <a:srgbClr val="151515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4000" kern="1200">
          <a:solidFill>
            <a:srgbClr val="151515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rgbClr val="151515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rgbClr val="151515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65B43-2D35-AFAB-5EF2-44773E36A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926865"/>
            <a:ext cx="17044737" cy="4733925"/>
          </a:xfrm>
        </p:spPr>
        <p:txBody>
          <a:bodyPr wrap="square">
            <a:normAutofit fontScale="90000"/>
          </a:bodyPr>
          <a:lstStyle/>
          <a:p>
            <a:r>
              <a:rPr lang="en-US" sz="11500">
                <a:solidFill>
                  <a:schemeClr val="tx1"/>
                </a:solidFill>
              </a:rPr>
              <a:t>P-Chord: </a:t>
            </a:r>
            <a:br>
              <a:rPr lang="en-US" sz="11500">
                <a:solidFill>
                  <a:schemeClr val="tx1"/>
                </a:solidFill>
              </a:rPr>
            </a:br>
            <a:r>
              <a:rPr lang="en-US" sz="11500">
                <a:solidFill>
                  <a:schemeClr val="tx1"/>
                </a:solidFill>
              </a:rPr>
              <a:t>Formally Verified Distributed Hash Table using 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F13E7-D41C-BBBC-8FDA-0D45A37AA1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660790"/>
            <a:ext cx="18288000" cy="761427"/>
          </a:xfrm>
        </p:spPr>
        <p:txBody>
          <a:bodyPr/>
          <a:lstStyle/>
          <a:p>
            <a:r>
              <a:rPr lang="en-US" sz="4800">
                <a:solidFill>
                  <a:schemeClr val="tx1"/>
                </a:solidFill>
              </a:rPr>
              <a:t>CS3551: Advanced Topics in Distributed Information Systems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58B113A-500E-206F-DF5E-2A7542F4DF04}"/>
              </a:ext>
            </a:extLst>
          </p:cNvPr>
          <p:cNvSpPr txBox="1">
            <a:spLocks/>
          </p:cNvSpPr>
          <p:nvPr/>
        </p:nvSpPr>
        <p:spPr>
          <a:xfrm>
            <a:off x="1981200" y="11801475"/>
            <a:ext cx="2133600" cy="59413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sz="5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chemeClr val="tx1"/>
                </a:solidFill>
              </a:rPr>
              <a:t>Fall 2024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34890D2-B84B-D660-2A78-656C98CFF2B0}"/>
              </a:ext>
            </a:extLst>
          </p:cNvPr>
          <p:cNvSpPr txBox="1">
            <a:spLocks/>
          </p:cNvSpPr>
          <p:nvPr/>
        </p:nvSpPr>
        <p:spPr>
          <a:xfrm>
            <a:off x="3048000" y="8481905"/>
            <a:ext cx="18288000" cy="2431435"/>
          </a:xfrm>
          <a:prstGeom prst="rect">
            <a:avLst/>
          </a:prstGeom>
        </p:spPr>
        <p:txBody>
          <a:bodyPr vert="horz" lIns="91440" tIns="0" rIns="91440" bIns="45720" rtlCol="0">
            <a:spAutoFit/>
          </a:bodyPr>
          <a:lstStyle>
            <a:lvl1pPr marL="0" indent="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None/>
              <a:defRPr sz="55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4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4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828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3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743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36576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45720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indent="0" algn="ctr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500" b="0">
                <a:solidFill>
                  <a:schemeClr val="tx1"/>
                </a:solidFill>
              </a:rPr>
              <a:t>Derrick Hicks  Shinwoo Kim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b="0">
                <a:solidFill>
                  <a:schemeClr val="tx1"/>
                </a:solidFill>
                <a:latin typeface="Consolas" panose="020B0609020204030204" pitchFamily="49" charset="0"/>
              </a:rPr>
              <a:t>{ddh32,shinwookim}@pitt.edu</a:t>
            </a:r>
            <a:endParaRPr lang="en-US" sz="3000" b="0" err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3000" b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b="0">
                <a:solidFill>
                  <a:schemeClr val="tx1"/>
                </a:solidFill>
                <a:latin typeface="+mj-lt"/>
              </a:rPr>
              <a:t>Department of Computer Science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000" b="0">
                <a:solidFill>
                  <a:schemeClr val="tx1"/>
                </a:solidFill>
                <a:latin typeface="+mj-lt"/>
              </a:rPr>
              <a:t>University of Pittsburgh</a:t>
            </a:r>
          </a:p>
        </p:txBody>
      </p:sp>
    </p:spTree>
    <p:extLst>
      <p:ext uri="{BB962C8B-B14F-4D97-AF65-F5344CB8AC3E}">
        <p14:creationId xmlns:p14="http://schemas.microsoft.com/office/powerpoint/2010/main" val="966543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C49C2-11B9-005C-281B-161133695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Original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A9779-BF07-9791-D23E-2B518923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1648528"/>
          </a:xfrm>
        </p:spPr>
        <p:txBody>
          <a:bodyPr/>
          <a:lstStyle/>
          <a:p>
            <a:r>
              <a:rPr lang="en-US"/>
              <a:t>Goal: Implement </a:t>
            </a:r>
            <a:r>
              <a:rPr lang="en-US" i="1"/>
              <a:t>Content Addressable Network (CAN) using the P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D892E-CADF-CE17-C403-3B9DF5D64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7989F-4258-4606-3A05-083FC3916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10</a:t>
            </a:fld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14D44C6-9FA0-B335-4112-E372A2F31BBE}"/>
              </a:ext>
            </a:extLst>
          </p:cNvPr>
          <p:cNvGrpSpPr/>
          <p:nvPr/>
        </p:nvGrpSpPr>
        <p:grpSpPr>
          <a:xfrm>
            <a:off x="5056049" y="3921759"/>
            <a:ext cx="10057818" cy="8042179"/>
            <a:chOff x="5074337" y="2119824"/>
            <a:chExt cx="3720256" cy="334456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113D82B-BCBF-8197-C657-25C5CAD944CA}"/>
                </a:ext>
              </a:extLst>
            </p:cNvPr>
            <p:cNvSpPr/>
            <p:nvPr/>
          </p:nvSpPr>
          <p:spPr>
            <a:xfrm>
              <a:off x="5777216" y="2378371"/>
              <a:ext cx="2930702" cy="2681112"/>
            </a:xfrm>
            <a:prstGeom prst="rect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 sz="2500"/>
            </a:p>
          </p:txBody>
        </p:sp>
        <p:cxnSp>
          <p:nvCxnSpPr>
            <p:cNvPr id="31" name="Connecteur droit 5">
              <a:extLst>
                <a:ext uri="{FF2B5EF4-FFF2-40B4-BE49-F238E27FC236}">
                  <a16:creationId xmlns:a16="http://schemas.microsoft.com/office/drawing/2014/main" id="{F2010837-F236-30C2-35EE-F88CE99683F7}"/>
                </a:ext>
              </a:extLst>
            </p:cNvPr>
            <p:cNvCxnSpPr>
              <a:stCxn id="30" idx="0"/>
              <a:endCxn id="30" idx="2"/>
            </p:cNvCxnSpPr>
            <p:nvPr/>
          </p:nvCxnSpPr>
          <p:spPr>
            <a:xfrm>
              <a:off x="7242567" y="2378371"/>
              <a:ext cx="0" cy="268111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7">
              <a:extLst>
                <a:ext uri="{FF2B5EF4-FFF2-40B4-BE49-F238E27FC236}">
                  <a16:creationId xmlns:a16="http://schemas.microsoft.com/office/drawing/2014/main" id="{852A9CCB-92CB-644C-2D13-9EDE6167558E}"/>
                </a:ext>
              </a:extLst>
            </p:cNvPr>
            <p:cNvCxnSpPr>
              <a:stCxn id="30" idx="1"/>
              <a:endCxn id="30" idx="3"/>
            </p:cNvCxnSpPr>
            <p:nvPr/>
          </p:nvCxnSpPr>
          <p:spPr>
            <a:xfrm>
              <a:off x="5777216" y="3718927"/>
              <a:ext cx="2930702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eur droit 9">
              <a:extLst>
                <a:ext uri="{FF2B5EF4-FFF2-40B4-BE49-F238E27FC236}">
                  <a16:creationId xmlns:a16="http://schemas.microsoft.com/office/drawing/2014/main" id="{136EC766-7D1F-2949-FC82-7B5EF1A66B84}"/>
                </a:ext>
              </a:extLst>
            </p:cNvPr>
            <p:cNvCxnSpPr/>
            <p:nvPr/>
          </p:nvCxnSpPr>
          <p:spPr>
            <a:xfrm>
              <a:off x="6496883" y="3718927"/>
              <a:ext cx="0" cy="13405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15">
              <a:extLst>
                <a:ext uri="{FF2B5EF4-FFF2-40B4-BE49-F238E27FC236}">
                  <a16:creationId xmlns:a16="http://schemas.microsoft.com/office/drawing/2014/main" id="{06E4C3C3-8016-8AE3-93A6-48D1F1F4CB4E}"/>
                </a:ext>
              </a:extLst>
            </p:cNvPr>
            <p:cNvCxnSpPr/>
            <p:nvPr/>
          </p:nvCxnSpPr>
          <p:spPr>
            <a:xfrm>
              <a:off x="7975727" y="2378371"/>
              <a:ext cx="0" cy="1340556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18">
              <a:extLst>
                <a:ext uri="{FF2B5EF4-FFF2-40B4-BE49-F238E27FC236}">
                  <a16:creationId xmlns:a16="http://schemas.microsoft.com/office/drawing/2014/main" id="{61870309-5760-125F-F74A-BC7AAAB3948C}"/>
                </a:ext>
              </a:extLst>
            </p:cNvPr>
            <p:cNvCxnSpPr/>
            <p:nvPr/>
          </p:nvCxnSpPr>
          <p:spPr>
            <a:xfrm>
              <a:off x="7253856" y="4410372"/>
              <a:ext cx="1465351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21">
              <a:extLst>
                <a:ext uri="{FF2B5EF4-FFF2-40B4-BE49-F238E27FC236}">
                  <a16:creationId xmlns:a16="http://schemas.microsoft.com/office/drawing/2014/main" id="{08887B75-415D-9151-051D-5D8F330FA40A}"/>
                </a:ext>
              </a:extLst>
            </p:cNvPr>
            <p:cNvCxnSpPr/>
            <p:nvPr/>
          </p:nvCxnSpPr>
          <p:spPr>
            <a:xfrm>
              <a:off x="7975727" y="4410372"/>
              <a:ext cx="0" cy="649111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23">
              <a:extLst>
                <a:ext uri="{FF2B5EF4-FFF2-40B4-BE49-F238E27FC236}">
                  <a16:creationId xmlns:a16="http://schemas.microsoft.com/office/drawing/2014/main" id="{593D99F5-046E-201C-6957-5CB6D90E039F}"/>
                </a:ext>
              </a:extLst>
            </p:cNvPr>
            <p:cNvCxnSpPr/>
            <p:nvPr/>
          </p:nvCxnSpPr>
          <p:spPr>
            <a:xfrm>
              <a:off x="7242567" y="3055705"/>
              <a:ext cx="73316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26">
              <a:extLst>
                <a:ext uri="{FF2B5EF4-FFF2-40B4-BE49-F238E27FC236}">
                  <a16:creationId xmlns:a16="http://schemas.microsoft.com/office/drawing/2014/main" id="{772747FC-8048-4796-7DEB-0A3952CBDF46}"/>
                </a:ext>
              </a:extLst>
            </p:cNvPr>
            <p:cNvCxnSpPr/>
            <p:nvPr/>
          </p:nvCxnSpPr>
          <p:spPr>
            <a:xfrm>
              <a:off x="5763723" y="4410372"/>
              <a:ext cx="733160" cy="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27">
              <a:extLst>
                <a:ext uri="{FF2B5EF4-FFF2-40B4-BE49-F238E27FC236}">
                  <a16:creationId xmlns:a16="http://schemas.microsoft.com/office/drawing/2014/main" id="{F6648208-B292-717D-30A5-C1789F158DC2}"/>
                </a:ext>
              </a:extLst>
            </p:cNvPr>
            <p:cNvCxnSpPr/>
            <p:nvPr/>
          </p:nvCxnSpPr>
          <p:spPr>
            <a:xfrm>
              <a:off x="6127172" y="3718927"/>
              <a:ext cx="0" cy="691445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14AE8C-2A53-F2A9-E35B-3271C7C5ECC6}"/>
                </a:ext>
              </a:extLst>
            </p:cNvPr>
            <p:cNvSpPr/>
            <p:nvPr/>
          </p:nvSpPr>
          <p:spPr>
            <a:xfrm>
              <a:off x="7242567" y="3051799"/>
              <a:ext cx="733160" cy="66322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500" b="1"/>
                <a:t>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1D862281-9D5E-8960-E62D-7D8E147D8699}"/>
                </a:ext>
              </a:extLst>
            </p:cNvPr>
            <p:cNvSpPr/>
            <p:nvPr/>
          </p:nvSpPr>
          <p:spPr>
            <a:xfrm>
              <a:off x="5774741" y="2374465"/>
              <a:ext cx="1465352" cy="134055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500" b="1"/>
                <a:t>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D5AA7AB3-1F18-05BE-B5BA-DE58CC28E967}"/>
                </a:ext>
              </a:extLst>
            </p:cNvPr>
            <p:cNvSpPr/>
            <p:nvPr/>
          </p:nvSpPr>
          <p:spPr>
            <a:xfrm>
              <a:off x="7240093" y="2374465"/>
              <a:ext cx="733159" cy="677334"/>
            </a:xfrm>
            <a:prstGeom prst="rect">
              <a:avLst/>
            </a:prstGeom>
            <a:solidFill>
              <a:srgbClr val="FEE4C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500" b="1"/>
                <a:t>B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6070078-090D-FE55-911C-211CD3D2098C}"/>
                </a:ext>
              </a:extLst>
            </p:cNvPr>
            <p:cNvSpPr/>
            <p:nvPr/>
          </p:nvSpPr>
          <p:spPr>
            <a:xfrm>
              <a:off x="7973252" y="2374465"/>
              <a:ext cx="732191" cy="1340556"/>
            </a:xfrm>
            <a:prstGeom prst="rect">
              <a:avLst/>
            </a:prstGeom>
            <a:solidFill>
              <a:srgbClr val="FEE4C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500" b="1"/>
                <a:t>C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A18ECC0D-8D70-11A9-D001-528E30C095A1}"/>
                </a:ext>
              </a:extLst>
            </p:cNvPr>
            <p:cNvSpPr/>
            <p:nvPr/>
          </p:nvSpPr>
          <p:spPr>
            <a:xfrm>
              <a:off x="7237057" y="3715021"/>
              <a:ext cx="1465350" cy="691445"/>
            </a:xfrm>
            <a:prstGeom prst="rect">
              <a:avLst/>
            </a:prstGeom>
            <a:solidFill>
              <a:srgbClr val="FEE4C7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2500" b="1"/>
                <a:t>D</a:t>
              </a:r>
            </a:p>
          </p:txBody>
        </p:sp>
        <p:sp>
          <p:nvSpPr>
            <p:cNvPr id="45" name="ZoneTexte 39">
              <a:extLst>
                <a:ext uri="{FF2B5EF4-FFF2-40B4-BE49-F238E27FC236}">
                  <a16:creationId xmlns:a16="http://schemas.microsoft.com/office/drawing/2014/main" id="{C5BF3E40-8E01-D485-D2E8-C19911CFD297}"/>
                </a:ext>
              </a:extLst>
            </p:cNvPr>
            <p:cNvSpPr txBox="1"/>
            <p:nvPr/>
          </p:nvSpPr>
          <p:spPr>
            <a:xfrm>
              <a:off x="5561525" y="4965294"/>
              <a:ext cx="131749" cy="198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500" b="1"/>
                <a:t>0</a:t>
              </a:r>
            </a:p>
          </p:txBody>
        </p:sp>
        <p:sp>
          <p:nvSpPr>
            <p:cNvPr id="46" name="Flèche vers la droite 40">
              <a:extLst>
                <a:ext uri="{FF2B5EF4-FFF2-40B4-BE49-F238E27FC236}">
                  <a16:creationId xmlns:a16="http://schemas.microsoft.com/office/drawing/2014/main" id="{7239C904-A607-1FCB-B19B-7041754F3EDB}"/>
                </a:ext>
              </a:extLst>
            </p:cNvPr>
            <p:cNvSpPr/>
            <p:nvPr/>
          </p:nvSpPr>
          <p:spPr>
            <a:xfrm>
              <a:off x="5571321" y="5242293"/>
              <a:ext cx="522111" cy="45719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500"/>
            </a:p>
          </p:txBody>
        </p:sp>
        <p:sp>
          <p:nvSpPr>
            <p:cNvPr id="47" name="Flèche vers la droite 42">
              <a:extLst>
                <a:ext uri="{FF2B5EF4-FFF2-40B4-BE49-F238E27FC236}">
                  <a16:creationId xmlns:a16="http://schemas.microsoft.com/office/drawing/2014/main" id="{CC8F3D15-0343-899F-0F97-F5A64D4CF3BA}"/>
                </a:ext>
              </a:extLst>
            </p:cNvPr>
            <p:cNvSpPr/>
            <p:nvPr/>
          </p:nvSpPr>
          <p:spPr>
            <a:xfrm rot="16200000">
              <a:off x="5287406" y="4979329"/>
              <a:ext cx="522111" cy="45719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500"/>
            </a:p>
          </p:txBody>
        </p:sp>
        <p:sp>
          <p:nvSpPr>
            <p:cNvPr id="48" name="ZoneTexte 43">
              <a:extLst>
                <a:ext uri="{FF2B5EF4-FFF2-40B4-BE49-F238E27FC236}">
                  <a16:creationId xmlns:a16="http://schemas.microsoft.com/office/drawing/2014/main" id="{5C08071A-CC67-0F8E-6870-F70EEFE66853}"/>
                </a:ext>
              </a:extLst>
            </p:cNvPr>
            <p:cNvSpPr txBox="1"/>
            <p:nvPr/>
          </p:nvSpPr>
          <p:spPr>
            <a:xfrm>
              <a:off x="8662844" y="4965294"/>
              <a:ext cx="131749" cy="198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500" b="1"/>
                <a:t>1</a:t>
              </a:r>
            </a:p>
          </p:txBody>
        </p:sp>
        <p:sp>
          <p:nvSpPr>
            <p:cNvPr id="49" name="ZoneTexte 44">
              <a:extLst>
                <a:ext uri="{FF2B5EF4-FFF2-40B4-BE49-F238E27FC236}">
                  <a16:creationId xmlns:a16="http://schemas.microsoft.com/office/drawing/2014/main" id="{63F8954D-184B-6001-3B9D-DB8B6C96DFA9}"/>
                </a:ext>
              </a:extLst>
            </p:cNvPr>
            <p:cNvSpPr txBox="1"/>
            <p:nvPr/>
          </p:nvSpPr>
          <p:spPr>
            <a:xfrm>
              <a:off x="5561525" y="2119824"/>
              <a:ext cx="131749" cy="198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500" b="1"/>
                <a:t>1</a:t>
              </a:r>
            </a:p>
          </p:txBody>
        </p:sp>
        <p:sp>
          <p:nvSpPr>
            <p:cNvPr id="50" name="ZoneTexte 45">
              <a:extLst>
                <a:ext uri="{FF2B5EF4-FFF2-40B4-BE49-F238E27FC236}">
                  <a16:creationId xmlns:a16="http://schemas.microsoft.com/office/drawing/2014/main" id="{B8675EBC-635B-5BC2-EC81-6FB5BDB362C0}"/>
                </a:ext>
              </a:extLst>
            </p:cNvPr>
            <p:cNvSpPr txBox="1"/>
            <p:nvPr/>
          </p:nvSpPr>
          <p:spPr>
            <a:xfrm>
              <a:off x="5908704" y="5265996"/>
              <a:ext cx="426435" cy="198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500" b="1" err="1"/>
                <a:t>dim</a:t>
              </a:r>
              <a:r>
                <a:rPr lang="fr-FR" sz="2500" b="1"/>
                <a:t> #1</a:t>
              </a:r>
            </a:p>
          </p:txBody>
        </p:sp>
        <p:sp>
          <p:nvSpPr>
            <p:cNvPr id="51" name="ZoneTexte 46">
              <a:extLst>
                <a:ext uri="{FF2B5EF4-FFF2-40B4-BE49-F238E27FC236}">
                  <a16:creationId xmlns:a16="http://schemas.microsoft.com/office/drawing/2014/main" id="{5E8AE054-BE61-D92E-75BE-90792C576BDE}"/>
                </a:ext>
              </a:extLst>
            </p:cNvPr>
            <p:cNvSpPr txBox="1"/>
            <p:nvPr/>
          </p:nvSpPr>
          <p:spPr>
            <a:xfrm>
              <a:off x="5074337" y="4464134"/>
              <a:ext cx="426435" cy="1983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2500" b="1" err="1"/>
                <a:t>dim</a:t>
              </a:r>
              <a:r>
                <a:rPr lang="fr-FR" sz="2500" b="1"/>
                <a:t> #2</a:t>
              </a:r>
            </a:p>
          </p:txBody>
        </p:sp>
        <p:sp>
          <p:nvSpPr>
            <p:cNvPr id="52" name="Multiplication 4">
              <a:extLst>
                <a:ext uri="{FF2B5EF4-FFF2-40B4-BE49-F238E27FC236}">
                  <a16:creationId xmlns:a16="http://schemas.microsoft.com/office/drawing/2014/main" id="{25E325F2-C930-342C-F6C4-CD7F09C374C7}"/>
                </a:ext>
              </a:extLst>
            </p:cNvPr>
            <p:cNvSpPr/>
            <p:nvPr/>
          </p:nvSpPr>
          <p:spPr>
            <a:xfrm>
              <a:off x="5820476" y="3957475"/>
              <a:ext cx="256277" cy="256681"/>
            </a:xfrm>
            <a:prstGeom prst="mathMultiply">
              <a:avLst/>
            </a:prstGeom>
            <a:solidFill>
              <a:srgbClr val="E07602"/>
            </a:solidFill>
            <a:ln>
              <a:solidFill>
                <a:srgbClr val="E0760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500"/>
            </a:p>
          </p:txBody>
        </p:sp>
        <p:cxnSp>
          <p:nvCxnSpPr>
            <p:cNvPr id="53" name="Connecteur droit avec flèche 12">
              <a:extLst>
                <a:ext uri="{FF2B5EF4-FFF2-40B4-BE49-F238E27FC236}">
                  <a16:creationId xmlns:a16="http://schemas.microsoft.com/office/drawing/2014/main" id="{E18D9135-1D78-FC29-A411-4AA4EA2404E6}"/>
                </a:ext>
              </a:extLst>
            </p:cNvPr>
            <p:cNvCxnSpPr/>
            <p:nvPr/>
          </p:nvCxnSpPr>
          <p:spPr>
            <a:xfrm>
              <a:off x="5974097" y="4087724"/>
              <a:ext cx="406784" cy="0"/>
            </a:xfrm>
            <a:prstGeom prst="straightConnector1">
              <a:avLst/>
            </a:prstGeom>
            <a:ln w="38100" cmpd="sng">
              <a:solidFill>
                <a:srgbClr val="33333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en angle 17">
              <a:extLst>
                <a:ext uri="{FF2B5EF4-FFF2-40B4-BE49-F238E27FC236}">
                  <a16:creationId xmlns:a16="http://schemas.microsoft.com/office/drawing/2014/main" id="{D977CAD1-2C0C-6952-BC44-28FDB6AEA3F2}"/>
                </a:ext>
              </a:extLst>
            </p:cNvPr>
            <p:cNvCxnSpPr/>
            <p:nvPr/>
          </p:nvCxnSpPr>
          <p:spPr>
            <a:xfrm rot="16200000" flipH="1">
              <a:off x="6316052" y="4152554"/>
              <a:ext cx="620888" cy="491230"/>
            </a:xfrm>
            <a:prstGeom prst="bentConnector3">
              <a:avLst>
                <a:gd name="adj1" fmla="val 0"/>
              </a:avLst>
            </a:prstGeom>
            <a:ln w="38100" cmpd="sng">
              <a:solidFill>
                <a:srgbClr val="33333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en angle 22">
              <a:extLst>
                <a:ext uri="{FF2B5EF4-FFF2-40B4-BE49-F238E27FC236}">
                  <a16:creationId xmlns:a16="http://schemas.microsoft.com/office/drawing/2014/main" id="{685F7CA1-909E-0AD1-A822-D33E282672C0}"/>
                </a:ext>
              </a:extLst>
            </p:cNvPr>
            <p:cNvCxnSpPr/>
            <p:nvPr/>
          </p:nvCxnSpPr>
          <p:spPr>
            <a:xfrm>
              <a:off x="6872113" y="4708614"/>
              <a:ext cx="719665" cy="32519"/>
            </a:xfrm>
            <a:prstGeom prst="bentConnector3">
              <a:avLst>
                <a:gd name="adj1" fmla="val 980"/>
              </a:avLst>
            </a:prstGeom>
            <a:ln w="38100" cmpd="sng">
              <a:solidFill>
                <a:srgbClr val="33333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0">
              <a:extLst>
                <a:ext uri="{FF2B5EF4-FFF2-40B4-BE49-F238E27FC236}">
                  <a16:creationId xmlns:a16="http://schemas.microsoft.com/office/drawing/2014/main" id="{73CC08A0-A0ED-1DA3-8468-CF9E16765B6A}"/>
                </a:ext>
              </a:extLst>
            </p:cNvPr>
            <p:cNvCxnSpPr/>
            <p:nvPr/>
          </p:nvCxnSpPr>
          <p:spPr>
            <a:xfrm>
              <a:off x="7591778" y="4741133"/>
              <a:ext cx="759179" cy="0"/>
            </a:xfrm>
            <a:prstGeom prst="straightConnector1">
              <a:avLst/>
            </a:prstGeom>
            <a:ln w="38100" cmpd="sng">
              <a:solidFill>
                <a:srgbClr val="333333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Multiplication 53">
              <a:extLst>
                <a:ext uri="{FF2B5EF4-FFF2-40B4-BE49-F238E27FC236}">
                  <a16:creationId xmlns:a16="http://schemas.microsoft.com/office/drawing/2014/main" id="{8E4730C8-6807-2387-87D2-C6BDF4DCD3B1}"/>
                </a:ext>
              </a:extLst>
            </p:cNvPr>
            <p:cNvSpPr/>
            <p:nvPr/>
          </p:nvSpPr>
          <p:spPr>
            <a:xfrm>
              <a:off x="8222818" y="4612792"/>
              <a:ext cx="256277" cy="256681"/>
            </a:xfrm>
            <a:prstGeom prst="mathMultiply">
              <a:avLst/>
            </a:prstGeom>
            <a:solidFill>
              <a:srgbClr val="E07602"/>
            </a:solidFill>
            <a:ln>
              <a:solidFill>
                <a:srgbClr val="E0760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2500"/>
            </a:p>
          </p:txBody>
        </p:sp>
      </p:grpSp>
    </p:spTree>
    <p:extLst>
      <p:ext uri="{BB962C8B-B14F-4D97-AF65-F5344CB8AC3E}">
        <p14:creationId xmlns:p14="http://schemas.microsoft.com/office/powerpoint/2010/main" val="4037625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836DA-80B1-BB65-3812-61AC17D6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9D81D-02D2-6417-07BB-F1685C198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Revised</a:t>
            </a:r>
            <a:r>
              <a:rPr lang="en-US"/>
              <a:t>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2796E-DBFB-72FA-59DC-ED1215D67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872931"/>
          </a:xfrm>
        </p:spPr>
        <p:txBody>
          <a:bodyPr/>
          <a:lstStyle/>
          <a:p>
            <a:r>
              <a:rPr lang="en-US"/>
              <a:t>Goal: Implement </a:t>
            </a:r>
            <a:r>
              <a:rPr lang="en-US" i="1">
                <a:solidFill>
                  <a:srgbClr val="FF0000"/>
                </a:solidFill>
              </a:rPr>
              <a:t>Chord</a:t>
            </a:r>
            <a:r>
              <a:rPr lang="en-US" i="1"/>
              <a:t> using the P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91280E-2001-8E0B-EAE9-8962EEA9C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44F9F3-7021-D92E-A822-2260E111D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11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A22BD58-3A90-C9FA-4DD0-B88678943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460" y="3887376"/>
            <a:ext cx="21811079" cy="5941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6286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6F3DA-A28C-5237-D57B-C8514FAD8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77546-B4A5-7C47-ED43-BAE4907D0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Revised</a:t>
            </a:r>
            <a:r>
              <a:rPr lang="en-US"/>
              <a:t> 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78337-66DE-138F-8CAB-5A67AE401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3141245"/>
          </a:xfrm>
        </p:spPr>
        <p:txBody>
          <a:bodyPr/>
          <a:lstStyle/>
          <a:p>
            <a:r>
              <a:rPr lang="en-US"/>
              <a:t>Goal: Implement </a:t>
            </a:r>
            <a:r>
              <a:rPr lang="en-US" i="1">
                <a:solidFill>
                  <a:srgbClr val="FF0000"/>
                </a:solidFill>
              </a:rPr>
              <a:t>Chord</a:t>
            </a:r>
            <a:r>
              <a:rPr lang="en-US" i="1"/>
              <a:t> using the P Language</a:t>
            </a:r>
          </a:p>
          <a:p>
            <a:pPr lvl="1"/>
            <a:r>
              <a:rPr lang="en-US" sz="4000"/>
              <a:t>From “</a:t>
            </a:r>
            <a:r>
              <a:rPr lang="en-US" sz="4000" i="1"/>
              <a:t>Chord: A scalable peer-to-peer lookup service for Internet applications</a:t>
            </a:r>
            <a:r>
              <a:rPr lang="en-US" sz="4000"/>
              <a:t>” [SIGCOMM 2001]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1CA8D-1A57-EB8F-EF8B-AA40D2E2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481B0-DFB1-2F2A-FD34-F6E00EFEF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7DD288-EF97-8F0F-A19A-6CD69BF50CC4}"/>
              </a:ext>
            </a:extLst>
          </p:cNvPr>
          <p:cNvSpPr txBox="1"/>
          <p:nvPr/>
        </p:nvSpPr>
        <p:spPr>
          <a:xfrm>
            <a:off x="1676400" y="5842338"/>
            <a:ext cx="21031200" cy="5536387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>
            <a:lvl1pPr marL="457200" indent="-457200" defTabSz="1828800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Char char="§"/>
              <a:defRPr sz="5600">
                <a:solidFill>
                  <a:srgbClr val="151515"/>
                </a:solidFill>
              </a:defRPr>
            </a:lvl1pPr>
            <a:lvl2pPr marL="1371600" lvl="1" indent="-457200" defTabSz="18288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4000">
                <a:solidFill>
                  <a:srgbClr val="151515"/>
                </a:solidFill>
              </a:defRPr>
            </a:lvl2pPr>
            <a:lvl3pPr marL="2286000" indent="-457200" defTabSz="18288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4000">
                <a:solidFill>
                  <a:srgbClr val="151515"/>
                </a:solidFill>
              </a:defRPr>
            </a:lvl3pPr>
            <a:lvl4pPr marL="3200400" indent="-457200" defTabSz="18288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>
                <a:solidFill>
                  <a:srgbClr val="151515"/>
                </a:solidFill>
              </a:defRPr>
            </a:lvl4pPr>
            <a:lvl5pPr marL="4114800" indent="-457200" defTabSz="18288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>
                <a:solidFill>
                  <a:srgbClr val="151515"/>
                </a:solidFill>
              </a:defRPr>
            </a:lvl5pPr>
            <a:lvl6pPr marL="5029200" indent="-457200" defTabSz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/>
            </a:lvl6pPr>
            <a:lvl7pPr marL="5943600" indent="-457200" defTabSz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/>
            </a:lvl7pPr>
            <a:lvl8pPr marL="6858000" indent="-457200" defTabSz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/>
            </a:lvl8pPr>
            <a:lvl9pPr marL="7772400" indent="-457200" defTabSz="18288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/>
            </a:lvl9pPr>
          </a:lstStyle>
          <a:p>
            <a:r>
              <a:rPr lang="en-US"/>
              <a:t>Why?</a:t>
            </a:r>
          </a:p>
          <a:p>
            <a:pPr lvl="1"/>
            <a:r>
              <a:rPr lang="en-US"/>
              <a:t>Not much recent work on content addressable networks, but chord is still seeing interest</a:t>
            </a:r>
          </a:p>
          <a:p>
            <a:pPr lvl="2"/>
            <a:r>
              <a:rPr lang="en-US"/>
              <a:t>Received SIGCOMM Test-of-Time Award</a:t>
            </a:r>
          </a:p>
          <a:p>
            <a:pPr lvl="2"/>
            <a:r>
              <a:rPr lang="en-US"/>
              <a:t>Some from researchers working in formal verification</a:t>
            </a:r>
          </a:p>
          <a:p>
            <a:pPr lvl="3"/>
            <a:r>
              <a:rPr lang="en-US"/>
              <a:t>“</a:t>
            </a:r>
            <a:r>
              <a:rPr lang="en-US" i="1"/>
              <a:t>Reasoning about Identifier Spaces: How to Make Chord Correct</a:t>
            </a:r>
            <a:r>
              <a:rPr lang="en-US"/>
              <a:t>” [IEEE 2017]</a:t>
            </a:r>
          </a:p>
          <a:p>
            <a:pPr lvl="3"/>
            <a:r>
              <a:rPr lang="en-US"/>
              <a:t>“</a:t>
            </a:r>
            <a:r>
              <a:rPr lang="en-US" i="1"/>
              <a:t>Verification of the Chord protocol with TLA+</a:t>
            </a:r>
            <a:r>
              <a:rPr lang="en-US"/>
              <a:t>” [</a:t>
            </a:r>
            <a:r>
              <a:rPr lang="en-US" err="1"/>
              <a:t>UiT</a:t>
            </a:r>
            <a:r>
              <a:rPr lang="en-US"/>
              <a:t> Thesis]</a:t>
            </a:r>
          </a:p>
          <a:p>
            <a:pPr lvl="1"/>
            <a:r>
              <a:rPr lang="en-US"/>
              <a:t>A lot simpler to construct correctness criterions</a:t>
            </a:r>
          </a:p>
          <a:p>
            <a:pPr lvl="2"/>
            <a:r>
              <a:rPr lang="en-US"/>
              <a:t>Although there are still challenges</a:t>
            </a:r>
          </a:p>
        </p:txBody>
      </p:sp>
    </p:spTree>
    <p:extLst>
      <p:ext uri="{BB962C8B-B14F-4D97-AF65-F5344CB8AC3E}">
        <p14:creationId xmlns:p14="http://schemas.microsoft.com/office/powerpoint/2010/main" val="1444536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A23A-7BB8-5A78-2ED6-17DE9791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7359916"/>
            <a:ext cx="21031200" cy="1765035"/>
          </a:xfrm>
        </p:spPr>
        <p:txBody>
          <a:bodyPr/>
          <a:lstStyle/>
          <a:p>
            <a:r>
              <a:rPr lang="en-US"/>
              <a:t>Constructing Chord Protocol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58B02-E01E-0E81-3487-178F1751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3C375-1C67-4B2D-4362-094DBA0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43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9DF4EB-6DEC-3E5C-36C5-BBF71122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79021"/>
            <a:ext cx="21031200" cy="1277209"/>
          </a:xfrm>
        </p:spPr>
        <p:txBody>
          <a:bodyPr/>
          <a:lstStyle/>
          <a:p>
            <a:r>
              <a:rPr lang="en-US"/>
              <a:t>Chord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51CE39-64D0-D049-B553-29A62B5C1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10541219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The Chord protocol organizes nodes into a structured ring topology, where each node is responsible for managing a subset of keys, up to and including its own identifier.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Every node maintains a successor, which is responsible for managing the keys in the interval (</a:t>
            </a:r>
            <a:r>
              <a:rPr lang="en-US" err="1">
                <a:ea typeface="+mn-lt"/>
                <a:cs typeface="+mn-lt"/>
              </a:rPr>
              <a:t>n,successor</a:t>
            </a:r>
            <a:r>
              <a:rPr lang="en-US">
                <a:ea typeface="+mn-lt"/>
                <a:cs typeface="+mn-lt"/>
              </a:rPr>
              <a:t>].</a:t>
            </a:r>
          </a:p>
          <a:p>
            <a:pPr lvl="1"/>
            <a:r>
              <a:rPr lang="en-US">
                <a:ea typeface="+mn-lt"/>
                <a:cs typeface="+mn-lt"/>
              </a:rPr>
              <a:t>A lookup request is forwarded through the ring to successive nodes until it reaches the node responsible for the target key. In the worst case, this process requires O(n) hops.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To optimize lookup efficiency, Chord typically employs a finger table with m entries, enabling logarithmic lookup times for a network with up to 2</a:t>
            </a:r>
            <a:r>
              <a:rPr lang="en-US" baseline="30000">
                <a:ea typeface="+mn-lt"/>
                <a:cs typeface="+mn-lt"/>
              </a:rPr>
              <a:t>m</a:t>
            </a:r>
            <a:r>
              <a:rPr lang="en-US">
                <a:ea typeface="+mn-lt"/>
                <a:cs typeface="+mn-lt"/>
              </a:rPr>
              <a:t> nodes. However, this optimization will not be implemented in our project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B8354-F358-789B-3362-75313538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CF63E-5FF0-10B3-439F-5B1C093F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14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0A590-F5F7-AC4D-EA9A-85ECA7327F42}"/>
              </a:ext>
            </a:extLst>
          </p:cNvPr>
          <p:cNvSpPr txBox="1"/>
          <p:nvPr/>
        </p:nvSpPr>
        <p:spPr>
          <a:xfrm>
            <a:off x="1047750" y="12671854"/>
            <a:ext cx="121889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aseline="-25000"/>
              <a:t>Credit: </a:t>
            </a:r>
            <a:r>
              <a:rPr lang="en-US" sz="2500" baseline="-25000" err="1"/>
              <a:t>Jørgen</a:t>
            </a:r>
            <a:r>
              <a:rPr lang="en-US" sz="2500" baseline="-25000"/>
              <a:t> </a:t>
            </a:r>
            <a:r>
              <a:rPr lang="en-US" sz="2500" baseline="-25000" err="1"/>
              <a:t>Aarmo</a:t>
            </a:r>
            <a:r>
              <a:rPr lang="en-US" sz="2500" baseline="-25000"/>
              <a:t> Lund’s thesis on “Verification of the Chord protocol with TLA+”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1286980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9DF4EB-6DEC-3E5C-36C5-BBF71122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79021"/>
            <a:ext cx="21031200" cy="1277209"/>
          </a:xfrm>
        </p:spPr>
        <p:txBody>
          <a:bodyPr/>
          <a:lstStyle/>
          <a:p>
            <a:r>
              <a:rPr lang="en-US"/>
              <a:t>Chord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51CE39-64D0-D049-B553-29A62B5C1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9911303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>
                <a:ea typeface="+mn-lt"/>
                <a:cs typeface="+mn-lt"/>
              </a:rPr>
              <a:t>Nodes can dynamically join or leave the network. </a:t>
            </a:r>
            <a:endParaRPr lang="en-US"/>
          </a:p>
          <a:p>
            <a:pPr lvl="1">
              <a:buFont typeface="Courier New" panose="05000000000000000000" pitchFamily="2" charset="2"/>
              <a:buChar char="o"/>
            </a:pPr>
            <a:r>
              <a:rPr lang="en-US">
                <a:ea typeface="+mn-lt"/>
                <a:cs typeface="+mn-lt"/>
              </a:rPr>
              <a:t>When a node leaves, it transfers its keys to its successor node. 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>
                <a:ea typeface="+mn-lt"/>
                <a:cs typeface="+mn-lt"/>
              </a:rPr>
              <a:t>Conversely, when a node joins, it retrieves the keys within its assigned interval from its successor.</a:t>
            </a:r>
            <a:endParaRPr lang="en-US"/>
          </a:p>
          <a:p>
            <a:r>
              <a:rPr lang="en-US"/>
              <a:t>As nodes join, the successor may need to be adjusted to ensure that each nodes acts as the successor for one node only.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/>
              <a:t>Each node maintains a reference to its predecessor, and periodically poll their successor's predecessor to determine if a better successor exists</a:t>
            </a:r>
          </a:p>
          <a:p>
            <a:pPr lvl="1">
              <a:buFont typeface="Courier New" panose="05000000000000000000" pitchFamily="2" charset="2"/>
              <a:buChar char="o"/>
            </a:pPr>
            <a:r>
              <a:rPr lang="en-US"/>
              <a:t>Additionally, nodes will notify their successor to confirm they are a potential predecessor.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B8354-F358-789B-3362-75313538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CF63E-5FF0-10B3-439F-5B1C093F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0A590-F5F7-AC4D-EA9A-85ECA7327F42}"/>
              </a:ext>
            </a:extLst>
          </p:cNvPr>
          <p:cNvSpPr txBox="1"/>
          <p:nvPr/>
        </p:nvSpPr>
        <p:spPr>
          <a:xfrm>
            <a:off x="1047750" y="12671854"/>
            <a:ext cx="121889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aseline="-25000"/>
              <a:t>Credit: </a:t>
            </a:r>
            <a:r>
              <a:rPr lang="en-US" sz="2500" baseline="-25000" err="1"/>
              <a:t>Jørgen</a:t>
            </a:r>
            <a:r>
              <a:rPr lang="en-US" sz="2500" baseline="-25000"/>
              <a:t> </a:t>
            </a:r>
            <a:r>
              <a:rPr lang="en-US" sz="2500" baseline="-25000" err="1"/>
              <a:t>Aarmo</a:t>
            </a:r>
            <a:r>
              <a:rPr lang="en-US" sz="2500" baseline="-25000"/>
              <a:t> Lund’s thesis on “Verification of the Chord protocol with TLA+”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3117572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9DF4EB-6DEC-3E5C-36C5-BBF71122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79021"/>
            <a:ext cx="21031200" cy="1277209"/>
          </a:xfrm>
        </p:spPr>
        <p:txBody>
          <a:bodyPr/>
          <a:lstStyle/>
          <a:p>
            <a:r>
              <a:rPr lang="en-US"/>
              <a:t>Fault-tolerant Chord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51CE39-64D0-D049-B553-29A62B5C1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7071551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/>
              <a:t>In real-world scenarios, servers are susceptible to failure, and if a node cannot communicate with its successor, then a node may no longer be able to forward queries to other nodes.</a:t>
            </a:r>
          </a:p>
          <a:p>
            <a:r>
              <a:rPr lang="en-US"/>
              <a:t>To combat this, each node tracks the next </a:t>
            </a:r>
            <a:r>
              <a:rPr lang="en-US" i="1"/>
              <a:t>r </a:t>
            </a:r>
            <a:r>
              <a:rPr lang="en-US"/>
              <a:t>successor nodes, whenever a node can no longer communicate with its immediate successor, it removes that node from its list of successors.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B8354-F358-789B-3362-75313538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CF63E-5FF0-10B3-439F-5B1C093F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0A590-F5F7-AC4D-EA9A-85ECA7327F42}"/>
              </a:ext>
            </a:extLst>
          </p:cNvPr>
          <p:cNvSpPr txBox="1"/>
          <p:nvPr/>
        </p:nvSpPr>
        <p:spPr>
          <a:xfrm>
            <a:off x="1047750" y="12671854"/>
            <a:ext cx="121889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aseline="-25000"/>
              <a:t>Credit: </a:t>
            </a:r>
            <a:r>
              <a:rPr lang="en-US" sz="2500" baseline="-25000" err="1"/>
              <a:t>Jørgen</a:t>
            </a:r>
            <a:r>
              <a:rPr lang="en-US" sz="2500" baseline="-25000"/>
              <a:t> </a:t>
            </a:r>
            <a:r>
              <a:rPr lang="en-US" sz="2500" baseline="-25000" err="1"/>
              <a:t>Aarmo</a:t>
            </a:r>
            <a:r>
              <a:rPr lang="en-US" sz="2500" baseline="-25000"/>
              <a:t> Lund’s thesis on “Verification of the Chord protocol with TLA+”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1525215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9DF4EB-6DEC-3E5C-36C5-BBF71122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79021"/>
            <a:ext cx="21031200" cy="1277209"/>
          </a:xfrm>
        </p:spPr>
        <p:txBody>
          <a:bodyPr/>
          <a:lstStyle/>
          <a:p>
            <a:r>
              <a:rPr lang="en-US"/>
              <a:t>P Program - Init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51CE39-64D0-D049-B553-29A62B5C1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1905009"/>
          </a:xfrm>
        </p:spPr>
        <p:txBody>
          <a:bodyPr vert="horz" lIns="91440" tIns="45720" rIns="91440" bIns="45720" rtlCol="0" anchor="t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B8354-F358-789B-3362-75313538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CF63E-5FF0-10B3-439F-5B1C093F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17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0A590-F5F7-AC4D-EA9A-85ECA7327F42}"/>
              </a:ext>
            </a:extLst>
          </p:cNvPr>
          <p:cNvSpPr txBox="1"/>
          <p:nvPr/>
        </p:nvSpPr>
        <p:spPr>
          <a:xfrm>
            <a:off x="1047750" y="12671854"/>
            <a:ext cx="121889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aseline="-25000"/>
              <a:t>Credit: </a:t>
            </a:r>
            <a:r>
              <a:rPr lang="en-US" sz="2500" baseline="-25000" err="1"/>
              <a:t>Jørgen</a:t>
            </a:r>
            <a:r>
              <a:rPr lang="en-US" sz="2500" baseline="-25000"/>
              <a:t> </a:t>
            </a:r>
            <a:r>
              <a:rPr lang="en-US" sz="2500" baseline="-25000" err="1"/>
              <a:t>Aarmo</a:t>
            </a:r>
            <a:r>
              <a:rPr lang="en-US" sz="2500" baseline="-25000"/>
              <a:t> Lund’s thesis on “Verification of the Chord protocol with TLA+”</a:t>
            </a:r>
            <a:endParaRPr lang="en-US" sz="2500"/>
          </a:p>
        </p:txBody>
      </p:sp>
      <p:pic>
        <p:nvPicPr>
          <p:cNvPr id="2" name="Picture 1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5F3554A0-36D7-7600-6A64-6277CBDB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326" y="2943206"/>
            <a:ext cx="9488260" cy="7738381"/>
          </a:xfrm>
          <a:prstGeom prst="rect">
            <a:avLst/>
          </a:prstGeom>
        </p:spPr>
      </p:pic>
      <p:pic>
        <p:nvPicPr>
          <p:cNvPr id="3" name="Picture 2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9AF415A8-5DEE-92B4-9FB0-1CC893B2F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28405" y="2930046"/>
            <a:ext cx="9489056" cy="776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25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9DF4EB-6DEC-3E5C-36C5-BBF71122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79021"/>
            <a:ext cx="21031200" cy="1277209"/>
          </a:xfrm>
        </p:spPr>
        <p:txBody>
          <a:bodyPr/>
          <a:lstStyle/>
          <a:p>
            <a:r>
              <a:rPr lang="en-US"/>
              <a:t>P Program - WaitingForRequests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51CE39-64D0-D049-B553-29A62B5C1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1905009"/>
          </a:xfrm>
        </p:spPr>
        <p:txBody>
          <a:bodyPr vert="horz" lIns="91440" tIns="45720" rIns="91440" bIns="45720" rtlCol="0" anchor="t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B8354-F358-789B-3362-75313538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CF63E-5FF0-10B3-439F-5B1C093F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0A590-F5F7-AC4D-EA9A-85ECA7327F42}"/>
              </a:ext>
            </a:extLst>
          </p:cNvPr>
          <p:cNvSpPr txBox="1"/>
          <p:nvPr/>
        </p:nvSpPr>
        <p:spPr>
          <a:xfrm>
            <a:off x="1047750" y="12671854"/>
            <a:ext cx="121889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aseline="-25000"/>
              <a:t>Credit: </a:t>
            </a:r>
            <a:r>
              <a:rPr lang="en-US" sz="2500" baseline="-25000" err="1"/>
              <a:t>Jørgen</a:t>
            </a:r>
            <a:r>
              <a:rPr lang="en-US" sz="2500" baseline="-25000"/>
              <a:t> </a:t>
            </a:r>
            <a:r>
              <a:rPr lang="en-US" sz="2500" baseline="-25000" err="1"/>
              <a:t>Aarmo</a:t>
            </a:r>
            <a:r>
              <a:rPr lang="en-US" sz="2500" baseline="-25000"/>
              <a:t> Lund’s thesis on “Verification of the Chord protocol with TLA+”</a:t>
            </a:r>
            <a:endParaRPr lang="en-US" sz="2500"/>
          </a:p>
        </p:txBody>
      </p:sp>
      <p:pic>
        <p:nvPicPr>
          <p:cNvPr id="10" name="Picture 9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A6FDB852-34D1-D1B9-7FF1-289048D6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750" y="3384768"/>
            <a:ext cx="10013828" cy="6756851"/>
          </a:xfrm>
          <a:prstGeom prst="rect">
            <a:avLst/>
          </a:prstGeom>
        </p:spPr>
      </p:pic>
      <p:pic>
        <p:nvPicPr>
          <p:cNvPr id="13" name="Picture 12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337FDC8-CD27-296B-C275-0A15FA327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2778" y="3407132"/>
            <a:ext cx="9948592" cy="834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747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9DF4EB-6DEC-3E5C-36C5-BBF71122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79021"/>
            <a:ext cx="21031200" cy="1277209"/>
          </a:xfrm>
        </p:spPr>
        <p:txBody>
          <a:bodyPr/>
          <a:lstStyle/>
          <a:p>
            <a:r>
              <a:rPr lang="en-US"/>
              <a:t>P Program - Stabilize &amp; Notify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51CE39-64D0-D049-B553-29A62B5C1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1905009"/>
          </a:xfrm>
        </p:spPr>
        <p:txBody>
          <a:bodyPr vert="horz" lIns="91440" tIns="45720" rIns="91440" bIns="45720" rtlCol="0" anchor="t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B8354-F358-789B-3362-75313538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CF63E-5FF0-10B3-439F-5B1C093F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0A590-F5F7-AC4D-EA9A-85ECA7327F42}"/>
              </a:ext>
            </a:extLst>
          </p:cNvPr>
          <p:cNvSpPr txBox="1"/>
          <p:nvPr/>
        </p:nvSpPr>
        <p:spPr>
          <a:xfrm>
            <a:off x="1047750" y="12671854"/>
            <a:ext cx="121889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aseline="-25000"/>
              <a:t>Credit: </a:t>
            </a:r>
            <a:r>
              <a:rPr lang="en-US" sz="2500" baseline="-25000" err="1"/>
              <a:t>Jørgen</a:t>
            </a:r>
            <a:r>
              <a:rPr lang="en-US" sz="2500" baseline="-25000"/>
              <a:t> </a:t>
            </a:r>
            <a:r>
              <a:rPr lang="en-US" sz="2500" baseline="-25000" err="1"/>
              <a:t>Aarmo</a:t>
            </a:r>
            <a:r>
              <a:rPr lang="en-US" sz="2500" baseline="-25000"/>
              <a:t> Lund’s thesis on “Verification of the Chord protocol with TLA+”</a:t>
            </a:r>
            <a:endParaRPr lang="en-US" sz="2500"/>
          </a:p>
        </p:txBody>
      </p:sp>
      <p:pic>
        <p:nvPicPr>
          <p:cNvPr id="11" name="Picture 10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51BA3513-8884-9247-D81E-56EE1756B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818" y="3502032"/>
            <a:ext cx="12125504" cy="6909039"/>
          </a:xfrm>
          <a:prstGeom prst="rect">
            <a:avLst/>
          </a:prstGeom>
        </p:spPr>
      </p:pic>
      <p:pic>
        <p:nvPicPr>
          <p:cNvPr id="2" name="Picture 1" descr="A computer screen shot of code&#10;&#10;Description automatically generated">
            <a:extLst>
              <a:ext uri="{FF2B5EF4-FFF2-40B4-BE49-F238E27FC236}">
                <a16:creationId xmlns:a16="http://schemas.microsoft.com/office/drawing/2014/main" id="{2CD77203-B8E8-2A1C-A98F-138BA71CD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550" y="3503388"/>
            <a:ext cx="10454368" cy="6882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7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61F96-35F7-75BA-A73F-7CCD5AA7E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LOOKUP Problem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98092-7FCD-8FAD-E609-C52C3E21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EE006-D339-D87E-582E-A24B5B324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A44D9-E1E8-3300-E6C5-22EA2191AC8B}"/>
              </a:ext>
            </a:extLst>
          </p:cNvPr>
          <p:cNvSpPr txBox="1"/>
          <p:nvPr/>
        </p:nvSpPr>
        <p:spPr>
          <a:xfrm>
            <a:off x="1047750" y="12671854"/>
            <a:ext cx="121889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aseline="-25000"/>
              <a:t>Figure Credit: Wyatt Lloyd’s COS 418 Lecture Slides (Princeton)</a:t>
            </a:r>
            <a:endParaRPr lang="en-US" sz="25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EC3522-546D-0319-E3F1-F3A659719D66}"/>
              </a:ext>
            </a:extLst>
          </p:cNvPr>
          <p:cNvGrpSpPr/>
          <p:nvPr/>
        </p:nvGrpSpPr>
        <p:grpSpPr>
          <a:xfrm>
            <a:off x="2715275" y="6284750"/>
            <a:ext cx="2790088" cy="1395044"/>
            <a:chOff x="5509847" y="5943600"/>
            <a:chExt cx="2790088" cy="1395044"/>
          </a:xfrm>
          <a:noFill/>
        </p:grpSpPr>
        <p:pic>
          <p:nvPicPr>
            <p:cNvPr id="9" name="Graphic 8" descr="Server with solid fill">
              <a:extLst>
                <a:ext uri="{FF2B5EF4-FFF2-40B4-BE49-F238E27FC236}">
                  <a16:creationId xmlns:a16="http://schemas.microsoft.com/office/drawing/2014/main" id="{D5E78FCC-13A8-2AF2-523D-6DFC2A905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10" name="Graphic 9" descr="Database with solid fill">
              <a:extLst>
                <a:ext uri="{FF2B5EF4-FFF2-40B4-BE49-F238E27FC236}">
                  <a16:creationId xmlns:a16="http://schemas.microsoft.com/office/drawing/2014/main" id="{B5D453B1-AA82-883B-4052-4749D5375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366E85E-387F-3F42-8897-41A633244FA8}"/>
              </a:ext>
            </a:extLst>
          </p:cNvPr>
          <p:cNvGrpSpPr/>
          <p:nvPr/>
        </p:nvGrpSpPr>
        <p:grpSpPr>
          <a:xfrm>
            <a:off x="3745499" y="8448830"/>
            <a:ext cx="2790088" cy="1395044"/>
            <a:chOff x="5509847" y="5943600"/>
            <a:chExt cx="2790088" cy="1395044"/>
          </a:xfrm>
          <a:noFill/>
        </p:grpSpPr>
        <p:pic>
          <p:nvPicPr>
            <p:cNvPr id="13" name="Graphic 12" descr="Server with solid fill">
              <a:extLst>
                <a:ext uri="{FF2B5EF4-FFF2-40B4-BE49-F238E27FC236}">
                  <a16:creationId xmlns:a16="http://schemas.microsoft.com/office/drawing/2014/main" id="{3B65F1A8-F1B1-B0E7-20D5-D0896B580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14" name="Graphic 13" descr="Database with solid fill">
              <a:extLst>
                <a:ext uri="{FF2B5EF4-FFF2-40B4-BE49-F238E27FC236}">
                  <a16:creationId xmlns:a16="http://schemas.microsoft.com/office/drawing/2014/main" id="{11EB1DD3-FABA-ADB7-1C33-6409D1951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89EA98E-86B2-55D2-2A71-CF45F973B99B}"/>
              </a:ext>
            </a:extLst>
          </p:cNvPr>
          <p:cNvGrpSpPr/>
          <p:nvPr/>
        </p:nvGrpSpPr>
        <p:grpSpPr>
          <a:xfrm>
            <a:off x="11841658" y="3109964"/>
            <a:ext cx="2790088" cy="1395044"/>
            <a:chOff x="5509847" y="5943600"/>
            <a:chExt cx="2790088" cy="1395044"/>
          </a:xfrm>
          <a:noFill/>
        </p:grpSpPr>
        <p:pic>
          <p:nvPicPr>
            <p:cNvPr id="16" name="Graphic 15" descr="Server with solid fill">
              <a:extLst>
                <a:ext uri="{FF2B5EF4-FFF2-40B4-BE49-F238E27FC236}">
                  <a16:creationId xmlns:a16="http://schemas.microsoft.com/office/drawing/2014/main" id="{08619508-0C12-A3B2-1D58-C106F55EE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17" name="Graphic 16" descr="Database with solid fill">
              <a:extLst>
                <a:ext uri="{FF2B5EF4-FFF2-40B4-BE49-F238E27FC236}">
                  <a16:creationId xmlns:a16="http://schemas.microsoft.com/office/drawing/2014/main" id="{38F97BFE-0E39-6FB2-C896-D5E4B48F95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325644F-5EF3-5037-0BE0-1B2E3FC5D25F}"/>
              </a:ext>
            </a:extLst>
          </p:cNvPr>
          <p:cNvGrpSpPr/>
          <p:nvPr/>
        </p:nvGrpSpPr>
        <p:grpSpPr>
          <a:xfrm>
            <a:off x="6022560" y="3332242"/>
            <a:ext cx="2790088" cy="1395044"/>
            <a:chOff x="5509847" y="5943600"/>
            <a:chExt cx="2790088" cy="1395044"/>
          </a:xfrm>
          <a:noFill/>
        </p:grpSpPr>
        <p:pic>
          <p:nvPicPr>
            <p:cNvPr id="19" name="Graphic 18" descr="Server with solid fill">
              <a:extLst>
                <a:ext uri="{FF2B5EF4-FFF2-40B4-BE49-F238E27FC236}">
                  <a16:creationId xmlns:a16="http://schemas.microsoft.com/office/drawing/2014/main" id="{7975CE50-34F9-B4BE-24AA-54FA3CD85D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20" name="Graphic 19" descr="Database with solid fill">
              <a:extLst>
                <a:ext uri="{FF2B5EF4-FFF2-40B4-BE49-F238E27FC236}">
                  <a16:creationId xmlns:a16="http://schemas.microsoft.com/office/drawing/2014/main" id="{571BD2AC-516B-E4D0-0804-D43082EA5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1F1285-EDDC-ADF1-D8AE-43AE119CF704}"/>
              </a:ext>
            </a:extLst>
          </p:cNvPr>
          <p:cNvGrpSpPr/>
          <p:nvPr/>
        </p:nvGrpSpPr>
        <p:grpSpPr>
          <a:xfrm>
            <a:off x="13082956" y="8803544"/>
            <a:ext cx="2790088" cy="1395044"/>
            <a:chOff x="5509847" y="5943600"/>
            <a:chExt cx="2790088" cy="1395044"/>
          </a:xfrm>
          <a:noFill/>
        </p:grpSpPr>
        <p:pic>
          <p:nvPicPr>
            <p:cNvPr id="22" name="Graphic 21" descr="Server with solid fill">
              <a:extLst>
                <a:ext uri="{FF2B5EF4-FFF2-40B4-BE49-F238E27FC236}">
                  <a16:creationId xmlns:a16="http://schemas.microsoft.com/office/drawing/2014/main" id="{6064D8B7-B3A0-EE6C-19E6-6BCD10F01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23" name="Graphic 22" descr="Database with solid fill">
              <a:extLst>
                <a:ext uri="{FF2B5EF4-FFF2-40B4-BE49-F238E27FC236}">
                  <a16:creationId xmlns:a16="http://schemas.microsoft.com/office/drawing/2014/main" id="{9C626611-5B74-CDA3-531A-8542006393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E443A2-F1BE-88EA-19A9-7D81FF9A441F}"/>
              </a:ext>
            </a:extLst>
          </p:cNvPr>
          <p:cNvGrpSpPr/>
          <p:nvPr/>
        </p:nvGrpSpPr>
        <p:grpSpPr>
          <a:xfrm>
            <a:off x="16297834" y="6071398"/>
            <a:ext cx="2790088" cy="1395044"/>
            <a:chOff x="5509847" y="5943600"/>
            <a:chExt cx="2790088" cy="1395044"/>
          </a:xfrm>
          <a:noFill/>
        </p:grpSpPr>
        <p:pic>
          <p:nvPicPr>
            <p:cNvPr id="25" name="Graphic 24" descr="Server with solid fill">
              <a:extLst>
                <a:ext uri="{FF2B5EF4-FFF2-40B4-BE49-F238E27FC236}">
                  <a16:creationId xmlns:a16="http://schemas.microsoft.com/office/drawing/2014/main" id="{9241931F-73BB-299E-FBEE-0D3BB6BD2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26" name="Graphic 25" descr="Database with solid fill">
              <a:extLst>
                <a:ext uri="{FF2B5EF4-FFF2-40B4-BE49-F238E27FC236}">
                  <a16:creationId xmlns:a16="http://schemas.microsoft.com/office/drawing/2014/main" id="{0253D70C-8BC5-88DF-FA99-C8E371CD2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5BD2850-52CD-77EC-A889-C6D72CF1D4E2}"/>
              </a:ext>
            </a:extLst>
          </p:cNvPr>
          <p:cNvGrpSpPr/>
          <p:nvPr/>
        </p:nvGrpSpPr>
        <p:grpSpPr>
          <a:xfrm>
            <a:off x="8965048" y="10198588"/>
            <a:ext cx="2790088" cy="1395044"/>
            <a:chOff x="5509847" y="5943600"/>
            <a:chExt cx="2790088" cy="1395044"/>
          </a:xfrm>
          <a:noFill/>
        </p:grpSpPr>
        <p:pic>
          <p:nvPicPr>
            <p:cNvPr id="28" name="Graphic 27" descr="Server with solid fill">
              <a:extLst>
                <a:ext uri="{FF2B5EF4-FFF2-40B4-BE49-F238E27FC236}">
                  <a16:creationId xmlns:a16="http://schemas.microsoft.com/office/drawing/2014/main" id="{DD44B54B-1A90-6469-2831-8E0D7F556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09847" y="5943600"/>
              <a:ext cx="1395044" cy="1395044"/>
            </a:xfrm>
            <a:prstGeom prst="rect">
              <a:avLst/>
            </a:prstGeom>
          </p:spPr>
        </p:pic>
        <p:pic>
          <p:nvPicPr>
            <p:cNvPr id="29" name="Graphic 28" descr="Database with solid fill">
              <a:extLst>
                <a:ext uri="{FF2B5EF4-FFF2-40B4-BE49-F238E27FC236}">
                  <a16:creationId xmlns:a16="http://schemas.microsoft.com/office/drawing/2014/main" id="{697D59A4-4E9D-F831-D780-71D0EAEF7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04891" y="5943600"/>
              <a:ext cx="1395044" cy="1395044"/>
            </a:xfrm>
            <a:prstGeom prst="rect">
              <a:avLst/>
            </a:prstGeom>
          </p:spPr>
        </p:pic>
      </p:grpSp>
      <p:pic>
        <p:nvPicPr>
          <p:cNvPr id="32" name="Graphic 31" descr="Programmer female with solid fill">
            <a:extLst>
              <a:ext uri="{FF2B5EF4-FFF2-40B4-BE49-F238E27FC236}">
                <a16:creationId xmlns:a16="http://schemas.microsoft.com/office/drawing/2014/main" id="{E6393415-FE5F-3BB9-716E-38DE294ABD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274732" y="4505008"/>
            <a:ext cx="914400" cy="914400"/>
          </a:xfrm>
          <a:prstGeom prst="rect">
            <a:avLst/>
          </a:prstGeom>
        </p:spPr>
      </p:pic>
      <p:pic>
        <p:nvPicPr>
          <p:cNvPr id="33" name="Graphic 32" descr="Programmer female with solid fill">
            <a:extLst>
              <a:ext uri="{FF2B5EF4-FFF2-40B4-BE49-F238E27FC236}">
                <a16:creationId xmlns:a16="http://schemas.microsoft.com/office/drawing/2014/main" id="{A233E835-A0FB-360C-1D89-20523BBB48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6290" y="9559230"/>
            <a:ext cx="914400" cy="914400"/>
          </a:xfrm>
          <a:prstGeom prst="rect">
            <a:avLst/>
          </a:prstGeom>
        </p:spPr>
      </p:pic>
      <p:pic>
        <p:nvPicPr>
          <p:cNvPr id="34" name="Graphic 33" descr="Programmer female with solid fill">
            <a:extLst>
              <a:ext uri="{FF2B5EF4-FFF2-40B4-BE49-F238E27FC236}">
                <a16:creationId xmlns:a16="http://schemas.microsoft.com/office/drawing/2014/main" id="{0CF46F9E-EF98-67E4-3976-CB97CD0F1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80865" y="4715482"/>
            <a:ext cx="914400" cy="914400"/>
          </a:xfrm>
          <a:prstGeom prst="rect">
            <a:avLst/>
          </a:prstGeom>
        </p:spPr>
      </p:pic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BB3A02CD-7E94-FB62-F52A-4FA8A95DEA5E}"/>
              </a:ext>
            </a:extLst>
          </p:cNvPr>
          <p:cNvSpPr/>
          <p:nvPr/>
        </p:nvSpPr>
        <p:spPr>
          <a:xfrm>
            <a:off x="16297834" y="3311829"/>
            <a:ext cx="5995238" cy="1117667"/>
          </a:xfrm>
          <a:prstGeom prst="wedgeRoundRectCallout">
            <a:avLst>
              <a:gd name="adj1" fmla="val -53174"/>
              <a:gd name="adj2" fmla="val 96862"/>
              <a:gd name="adj3" fmla="val 16667"/>
            </a:avLst>
          </a:prstGeom>
          <a:solidFill>
            <a:srgbClr val="DDDD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b="1">
                <a:solidFill>
                  <a:schemeClr val="tx1"/>
                </a:solidFill>
                <a:latin typeface="Consolas" panose="020B0609020204030204" pitchFamily="49" charset="0"/>
              </a:rPr>
              <a:t>GET(“CAT_VIDEOS.mp4”)</a:t>
            </a:r>
          </a:p>
        </p:txBody>
      </p:sp>
      <p:sp>
        <p:nvSpPr>
          <p:cNvPr id="36" name="Speech Bubble: Rectangle with Corners Rounded 35">
            <a:extLst>
              <a:ext uri="{FF2B5EF4-FFF2-40B4-BE49-F238E27FC236}">
                <a16:creationId xmlns:a16="http://schemas.microsoft.com/office/drawing/2014/main" id="{FE29FFBB-A9AA-4E57-018F-D4C3744F0084}"/>
              </a:ext>
            </a:extLst>
          </p:cNvPr>
          <p:cNvSpPr/>
          <p:nvPr/>
        </p:nvSpPr>
        <p:spPr>
          <a:xfrm>
            <a:off x="1399774" y="11136452"/>
            <a:ext cx="7173332" cy="1117667"/>
          </a:xfrm>
          <a:prstGeom prst="wedgeRoundRectCallout">
            <a:avLst>
              <a:gd name="adj1" fmla="val 36932"/>
              <a:gd name="adj2" fmla="val -112512"/>
              <a:gd name="adj3" fmla="val 16667"/>
            </a:avLst>
          </a:prstGeom>
          <a:solidFill>
            <a:srgbClr val="DDDDD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>
                <a:solidFill>
                  <a:schemeClr val="tx1"/>
                </a:solidFill>
                <a:latin typeface="Consolas" panose="020B0609020204030204" pitchFamily="49" charset="0"/>
              </a:rPr>
              <a:t>POST(“CAT_VIDEOS.mp4”, [data])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1A2B54-5B9B-65EA-35CC-B5DA79137EF7}"/>
              </a:ext>
            </a:extLst>
          </p:cNvPr>
          <p:cNvCxnSpPr/>
          <p:nvPr/>
        </p:nvCxnSpPr>
        <p:spPr>
          <a:xfrm flipH="1">
            <a:off x="11198672" y="4505008"/>
            <a:ext cx="1340508" cy="209696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770494-0C40-59C7-2641-EA82BA8A59A0}"/>
              </a:ext>
            </a:extLst>
          </p:cNvPr>
          <p:cNvCxnSpPr>
            <a:cxnSpLocks/>
          </p:cNvCxnSpPr>
          <p:nvPr/>
        </p:nvCxnSpPr>
        <p:spPr>
          <a:xfrm>
            <a:off x="7664163" y="4784210"/>
            <a:ext cx="3686909" cy="197015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B82D2B7-534A-6A20-43F3-53D43F80E3BC}"/>
              </a:ext>
            </a:extLst>
          </p:cNvPr>
          <p:cNvCxnSpPr>
            <a:cxnSpLocks/>
          </p:cNvCxnSpPr>
          <p:nvPr/>
        </p:nvCxnSpPr>
        <p:spPr>
          <a:xfrm flipV="1">
            <a:off x="5424040" y="6906768"/>
            <a:ext cx="6079432" cy="1874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6ED808E-6A60-D5BE-DAF7-301C00EC5F52}"/>
              </a:ext>
            </a:extLst>
          </p:cNvPr>
          <p:cNvCxnSpPr>
            <a:cxnSpLocks/>
          </p:cNvCxnSpPr>
          <p:nvPr/>
        </p:nvCxnSpPr>
        <p:spPr>
          <a:xfrm flipV="1">
            <a:off x="6630503" y="7059168"/>
            <a:ext cx="5025369" cy="20611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87530B-4833-3F09-850F-181F261D9620}"/>
              </a:ext>
            </a:extLst>
          </p:cNvPr>
          <p:cNvCxnSpPr>
            <a:cxnSpLocks/>
          </p:cNvCxnSpPr>
          <p:nvPr/>
        </p:nvCxnSpPr>
        <p:spPr>
          <a:xfrm flipV="1">
            <a:off x="10291730" y="7211568"/>
            <a:ext cx="1516542" cy="28048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8E382A5-04F5-77BA-A68D-0C351624DE5B}"/>
              </a:ext>
            </a:extLst>
          </p:cNvPr>
          <p:cNvCxnSpPr>
            <a:cxnSpLocks/>
          </p:cNvCxnSpPr>
          <p:nvPr/>
        </p:nvCxnSpPr>
        <p:spPr>
          <a:xfrm flipH="1" flipV="1">
            <a:off x="11960672" y="7363968"/>
            <a:ext cx="1819806" cy="141748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C67FAC8-2E3E-073D-FB65-42EA15F17ED6}"/>
              </a:ext>
            </a:extLst>
          </p:cNvPr>
          <p:cNvCxnSpPr>
            <a:cxnSpLocks/>
          </p:cNvCxnSpPr>
          <p:nvPr/>
        </p:nvCxnSpPr>
        <p:spPr>
          <a:xfrm flipH="1">
            <a:off x="12781012" y="6858000"/>
            <a:ext cx="3398588" cy="6751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1023532-04CE-5647-DCCD-4A80CA0997C9}"/>
              </a:ext>
            </a:extLst>
          </p:cNvPr>
          <p:cNvCxnSpPr>
            <a:cxnSpLocks/>
          </p:cNvCxnSpPr>
          <p:nvPr/>
        </p:nvCxnSpPr>
        <p:spPr>
          <a:xfrm flipH="1">
            <a:off x="12539180" y="5438278"/>
            <a:ext cx="2735552" cy="97113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1FFA350-547A-5D41-DC8A-7EBDB43B39D1}"/>
              </a:ext>
            </a:extLst>
          </p:cNvPr>
          <p:cNvCxnSpPr>
            <a:cxnSpLocks/>
          </p:cNvCxnSpPr>
          <p:nvPr/>
        </p:nvCxnSpPr>
        <p:spPr>
          <a:xfrm flipH="1">
            <a:off x="8393201" y="8278774"/>
            <a:ext cx="1607449" cy="150232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Cloud 29">
            <a:extLst>
              <a:ext uri="{FF2B5EF4-FFF2-40B4-BE49-F238E27FC236}">
                <a16:creationId xmlns:a16="http://schemas.microsoft.com/office/drawing/2014/main" id="{D610AC32-09E7-36CA-9A30-E47C8725BD25}"/>
              </a:ext>
            </a:extLst>
          </p:cNvPr>
          <p:cNvSpPr/>
          <p:nvPr/>
        </p:nvSpPr>
        <p:spPr>
          <a:xfrm>
            <a:off x="7904485" y="5053690"/>
            <a:ext cx="6096265" cy="4136116"/>
          </a:xfrm>
          <a:prstGeom prst="cloud">
            <a:avLst/>
          </a:prstGeom>
          <a:solidFill>
            <a:srgbClr val="DDDDD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>
                <a:solidFill>
                  <a:sysClr val="windowText" lastClr="000000"/>
                </a:solidFill>
              </a:rPr>
              <a:t>The Internet</a:t>
            </a:r>
          </a:p>
        </p:txBody>
      </p:sp>
    </p:spTree>
    <p:extLst>
      <p:ext uri="{BB962C8B-B14F-4D97-AF65-F5344CB8AC3E}">
        <p14:creationId xmlns:p14="http://schemas.microsoft.com/office/powerpoint/2010/main" val="33420992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EA23A-7BB8-5A78-2ED6-17DE97919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5697923"/>
            <a:ext cx="21031200" cy="3427028"/>
          </a:xfrm>
        </p:spPr>
        <p:txBody>
          <a:bodyPr/>
          <a:lstStyle/>
          <a:p>
            <a:r>
              <a:rPr lang="en-US"/>
              <a:t>Constructing Correctness Properties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B58B02-E01E-0E81-3487-178F1751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3C375-1C67-4B2D-4362-094DBA0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5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09DF4EB-6DEC-3E5C-36C5-BBF71122B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79021"/>
            <a:ext cx="21031200" cy="1277209"/>
          </a:xfrm>
        </p:spPr>
        <p:txBody>
          <a:bodyPr/>
          <a:lstStyle/>
          <a:p>
            <a:r>
              <a:rPr lang="en-US"/>
              <a:t>Chord Requirements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751CE39-64D0-D049-B553-29A62B5C1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4597669"/>
          </a:xfrm>
        </p:spPr>
        <p:txBody>
          <a:bodyPr/>
          <a:lstStyle/>
          <a:p>
            <a:r>
              <a:rPr lang="en-US"/>
              <a:t>The original Chord paper makes many claims about the protocol and its guarantees</a:t>
            </a:r>
          </a:p>
          <a:p>
            <a:pPr lvl="1"/>
            <a:r>
              <a:rPr lang="en-US"/>
              <a:t>Some of them have been questioned (at least in its original iteration)</a:t>
            </a:r>
          </a:p>
          <a:p>
            <a:pPr lvl="2"/>
            <a:r>
              <a:rPr lang="en-US" i="1"/>
              <a:t>See Using Lightweight Modeling to Understand Chord [IEEE 2013]</a:t>
            </a:r>
          </a:p>
          <a:p>
            <a:pPr lvl="1"/>
            <a:r>
              <a:rPr lang="en-US"/>
              <a:t>Some are not necessarily relevant to correctness</a:t>
            </a:r>
          </a:p>
          <a:p>
            <a:pPr lvl="2"/>
            <a:r>
              <a:rPr lang="en-US"/>
              <a:t>E.g., Probabilistic and quantitative claims regarding space-time complexity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EB8354-F358-789B-3362-753135389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CF63E-5FF0-10B3-439F-5B1C093FD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21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0A590-F5F7-AC4D-EA9A-85ECA7327F42}"/>
              </a:ext>
            </a:extLst>
          </p:cNvPr>
          <p:cNvSpPr txBox="1"/>
          <p:nvPr/>
        </p:nvSpPr>
        <p:spPr>
          <a:xfrm>
            <a:off x="1047750" y="12671854"/>
            <a:ext cx="121889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aseline="-25000"/>
              <a:t>Credit: </a:t>
            </a:r>
            <a:r>
              <a:rPr lang="en-US" sz="2500" baseline="-25000" err="1"/>
              <a:t>Jørgen</a:t>
            </a:r>
            <a:r>
              <a:rPr lang="en-US" sz="2500" baseline="-25000"/>
              <a:t> </a:t>
            </a:r>
            <a:r>
              <a:rPr lang="en-US" sz="2500" baseline="-25000" err="1"/>
              <a:t>Aarmo</a:t>
            </a:r>
            <a:r>
              <a:rPr lang="en-US" sz="2500" baseline="-25000"/>
              <a:t> Lund’s thesis on “Verification of the Chord protocol with TLA+”</a:t>
            </a:r>
            <a:endParaRPr lang="en-US" sz="2500"/>
          </a:p>
        </p:txBody>
      </p:sp>
    </p:spTree>
    <p:extLst>
      <p:ext uri="{BB962C8B-B14F-4D97-AF65-F5344CB8AC3E}">
        <p14:creationId xmlns:p14="http://schemas.microsoft.com/office/powerpoint/2010/main" val="428756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 bldLvl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1FAE5-DAC0-714D-85A6-A1397F653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9B89968-28D8-D1AF-DAB5-6DA7E86D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79021"/>
            <a:ext cx="21031200" cy="1277209"/>
          </a:xfrm>
        </p:spPr>
        <p:txBody>
          <a:bodyPr/>
          <a:lstStyle/>
          <a:p>
            <a:r>
              <a:rPr lang="en-US"/>
              <a:t>Chord Requirements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6123AD-2AEF-A3AC-1C5F-F12BC83AC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10150343"/>
          </a:xfrm>
        </p:spPr>
        <p:txBody>
          <a:bodyPr/>
          <a:lstStyle/>
          <a:p>
            <a:r>
              <a:rPr lang="en-US" b="1"/>
              <a:t>Type Safety</a:t>
            </a:r>
            <a:endParaRPr lang="en-US"/>
          </a:p>
          <a:p>
            <a:pPr lvl="1"/>
            <a:r>
              <a:rPr lang="en-US"/>
              <a:t> At no point should the protocol permit nodes to have successors linking to invalid destinations.</a:t>
            </a:r>
          </a:p>
          <a:p>
            <a:r>
              <a:rPr lang="en-US" b="1"/>
              <a:t>Deadlock Freedom</a:t>
            </a:r>
          </a:p>
          <a:p>
            <a:pPr lvl="1"/>
            <a:r>
              <a:rPr lang="en-US"/>
              <a:t> There should always be at least one node so that the protocol can proceed.</a:t>
            </a:r>
          </a:p>
          <a:p>
            <a:r>
              <a:rPr lang="en-US" b="1"/>
              <a:t>Network Safety </a:t>
            </a:r>
          </a:p>
          <a:p>
            <a:pPr lvl="1"/>
            <a:r>
              <a:rPr lang="en-US"/>
              <a:t>The protocol should not allow actions that partition the network or leave it in a state where it cannot become ideal.</a:t>
            </a:r>
          </a:p>
          <a:p>
            <a:r>
              <a:rPr lang="en-US" b="1"/>
              <a:t>Network Liveness</a:t>
            </a:r>
          </a:p>
          <a:p>
            <a:pPr lvl="1"/>
            <a:r>
              <a:rPr lang="en-US"/>
              <a:t>After all nodes have finished joining, the protocol should eventually have arranged the network into an ideal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1FF33-176E-C1AA-FECD-840A9428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9A1C0-6C60-1781-1001-3EAE0D2A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22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0BE91-EC76-388A-B051-C6B58566FB63}"/>
              </a:ext>
            </a:extLst>
          </p:cNvPr>
          <p:cNvSpPr txBox="1"/>
          <p:nvPr/>
        </p:nvSpPr>
        <p:spPr>
          <a:xfrm>
            <a:off x="1047750" y="12671854"/>
            <a:ext cx="1218895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500" baseline="-25000"/>
              <a:t>Credit: </a:t>
            </a:r>
            <a:r>
              <a:rPr lang="en-US" sz="2500" baseline="-25000" err="1"/>
              <a:t>Jørgen</a:t>
            </a:r>
            <a:r>
              <a:rPr lang="en-US" sz="2500" baseline="-25000"/>
              <a:t> </a:t>
            </a:r>
            <a:r>
              <a:rPr lang="en-US" sz="2500" baseline="-25000" err="1"/>
              <a:t>Aarmo</a:t>
            </a:r>
            <a:r>
              <a:rPr lang="en-US" sz="2500" baseline="-25000"/>
              <a:t> Lund’s thesis on “Verification of the Chord protocol with TLA+”</a:t>
            </a:r>
            <a:endParaRPr lang="en-US" sz="250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A9C984-AFA1-B7C9-B86A-CC74DCEDA809}"/>
              </a:ext>
            </a:extLst>
          </p:cNvPr>
          <p:cNvSpPr/>
          <p:nvPr/>
        </p:nvSpPr>
        <p:spPr>
          <a:xfrm>
            <a:off x="1517904" y="2395727"/>
            <a:ext cx="21506688" cy="749472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74C5-9975-C14F-2CD9-97884550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Correctness Properties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3F1690-67A9-57BD-5031-CE9F2A5E6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8098627"/>
          </a:xfrm>
        </p:spPr>
        <p:txBody>
          <a:bodyPr/>
          <a:lstStyle/>
          <a:p>
            <a:pPr marL="0" indent="0">
              <a:buNone/>
            </a:pP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b="1" u="sng" err="1">
                <a:latin typeface="Cambria Math" panose="02040503050406030204" pitchFamily="18" charset="0"/>
                <a:ea typeface="Cambria Math" panose="02040503050406030204" pitchFamily="18" charset="0"/>
              </a:rPr>
              <a:t>AtLeastOneRing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).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There must be a ring, which means there must be a non-empty set of ring members.</a:t>
            </a:r>
          </a:p>
          <a:p>
            <a:pPr marL="0" indent="0">
              <a:buNone/>
            </a:pPr>
            <a:endParaRPr lang="en-US" b="1" u="sng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b="1" u="sng" err="1">
                <a:latin typeface="Cambria Math" panose="02040503050406030204" pitchFamily="18" charset="0"/>
                <a:ea typeface="Cambria Math" panose="02040503050406030204" pitchFamily="18" charset="0"/>
              </a:rPr>
              <a:t>AtMostOneRing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).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There must be no more than one ring, which means that from each ring member, every other ring member is reachable by following the chain of successors.</a:t>
            </a:r>
          </a:p>
          <a:p>
            <a:pPr marL="0" indent="0">
              <a:buNone/>
            </a:pPr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b="1" u="sng" err="1">
                <a:latin typeface="Cambria Math" panose="02040503050406030204" pitchFamily="18" charset="0"/>
                <a:ea typeface="Cambria Math" panose="02040503050406030204" pitchFamily="18" charset="0"/>
              </a:rPr>
              <a:t>OrderedRing</a:t>
            </a:r>
            <a:r>
              <a:rPr lang="en-US" b="1">
                <a:latin typeface="Cambria Math" panose="02040503050406030204" pitchFamily="18" charset="0"/>
                <a:ea typeface="Cambria Math" panose="02040503050406030204" pitchFamily="18" charset="0"/>
              </a:rPr>
              <a:t>). </a:t>
            </a:r>
            <a:r>
              <a:rPr lang="en-US">
                <a:latin typeface="Cambria Math" panose="02040503050406030204" pitchFamily="18" charset="0"/>
                <a:ea typeface="Cambria Math" panose="02040503050406030204" pitchFamily="18" charset="0"/>
              </a:rPr>
              <a:t>On the unique ring, the nodes must be in identifier order.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345E-8695-DDAA-E578-D04469BD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4988-1976-3B91-31B3-F1B78FDE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9134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974C5-9975-C14F-2CD9-97884550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onsolas" panose="020B0609020204030204" pitchFamily="49" charset="0"/>
                <a:cs typeface="Consolas" panose="020B0609020204030204" pitchFamily="49" charset="0"/>
              </a:rPr>
              <a:t>spec </a:t>
            </a:r>
            <a:r>
              <a:rPr lang="en-US" err="1">
                <a:latin typeface="Consolas" panose="020B0609020204030204" pitchFamily="49" charset="0"/>
                <a:cs typeface="Consolas" panose="020B0609020204030204" pitchFamily="49" charset="0"/>
              </a:rPr>
              <a:t>AtLeastOneRing</a:t>
            </a:r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A345E-8695-DDAA-E578-D04469BD7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2F4988-1976-3B91-31B3-F1B78FDEF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24</a:t>
            </a:fld>
            <a:endParaRPr lang="en-US"/>
          </a:p>
        </p:txBody>
      </p:sp>
      <p:pic>
        <p:nvPicPr>
          <p:cNvPr id="11" name="Content Placeholder 10" descr="A computer screen with text&#10;&#10;Description automatically generated">
            <a:extLst>
              <a:ext uri="{FF2B5EF4-FFF2-40B4-BE49-F238E27FC236}">
                <a16:creationId xmlns:a16="http://schemas.microsoft.com/office/drawing/2014/main" id="{FC84A761-7117-FA82-9D19-C87340DD70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47452" y="2377254"/>
            <a:ext cx="11976661" cy="4566163"/>
          </a:xfrm>
        </p:spPr>
      </p:pic>
      <p:pic>
        <p:nvPicPr>
          <p:cNvPr id="12" name="Picture 11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C6DAED4-2250-9972-492D-EF6E35DA9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25432" y="2380934"/>
            <a:ext cx="8231798" cy="931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88027-8F69-8022-3C9C-D069A0C1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7E02A-9054-4EF7-D939-A1650A668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061642"/>
            <a:ext cx="21031200" cy="10610212"/>
          </a:xfrm>
        </p:spPr>
        <p:txBody>
          <a:bodyPr/>
          <a:lstStyle/>
          <a:p>
            <a:r>
              <a:rPr lang="en-US"/>
              <a:t>Formal verification requires thinking about systems as state machines which may not be intuitive</a:t>
            </a:r>
          </a:p>
          <a:p>
            <a:pPr lvl="1"/>
            <a:r>
              <a:rPr lang="en-US"/>
              <a:t>Unlike TLA/other approaches, both the </a:t>
            </a:r>
            <a:r>
              <a:rPr lang="en-US" i="1"/>
              <a:t>spec </a:t>
            </a:r>
            <a:r>
              <a:rPr lang="en-US"/>
              <a:t>and the </a:t>
            </a:r>
            <a:r>
              <a:rPr lang="en-US" i="1"/>
              <a:t>executable</a:t>
            </a:r>
            <a:r>
              <a:rPr lang="en-US"/>
              <a:t> </a:t>
            </a:r>
            <a:r>
              <a:rPr lang="en-US" i="1"/>
              <a:t>code </a:t>
            </a:r>
            <a:r>
              <a:rPr lang="en-US"/>
              <a:t>are written in P</a:t>
            </a:r>
          </a:p>
          <a:p>
            <a:pPr lvl="2"/>
            <a:r>
              <a:rPr lang="en-US"/>
              <a:t>So, the system needs to be thought of in terms of state machines and their interactions from an implementation perspective</a:t>
            </a:r>
          </a:p>
          <a:p>
            <a:r>
              <a:rPr lang="en-US"/>
              <a:t>Coming up with a precise correctness criterion is hard</a:t>
            </a:r>
          </a:p>
          <a:p>
            <a:pPr lvl="1"/>
            <a:r>
              <a:rPr lang="en-US"/>
              <a:t>Too narrow: doesn’t capture the correctness requirements</a:t>
            </a:r>
          </a:p>
          <a:p>
            <a:pPr lvl="1"/>
            <a:r>
              <a:rPr lang="en-US"/>
              <a:t>Too wide: hard to prove &amp; guarantee</a:t>
            </a:r>
          </a:p>
          <a:p>
            <a:r>
              <a:rPr lang="en-US"/>
              <a:t>“P” is not a good programming language name</a:t>
            </a:r>
          </a:p>
          <a:p>
            <a:pPr lvl="1"/>
            <a:r>
              <a:rPr lang="en-US"/>
              <a:t>Terrible SEO, impossible to search for information on-line</a:t>
            </a:r>
          </a:p>
          <a:p>
            <a:r>
              <a:rPr lang="en-US"/>
              <a:t>(Some) researchers are not good at documenting code</a:t>
            </a:r>
          </a:p>
          <a:p>
            <a:pPr lvl="1"/>
            <a:r>
              <a:rPr lang="en-US"/>
              <a:t>P documentation is “perpetually out-of-date” [</a:t>
            </a:r>
            <a:r>
              <a:rPr lang="en-US" err="1"/>
              <a:t>HackerNews</a:t>
            </a:r>
            <a:r>
              <a:rPr lang="en-US"/>
              <a:t>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4DAB1-9883-1F9E-FB1F-C2C8B141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CDE56F-2254-AD1B-1942-DDB21D84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8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028D-98B8-457F-9FE7-F10417822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Hash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276C-B181-769B-27BA-E437E9395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6091796"/>
          </a:xfrm>
        </p:spPr>
        <p:txBody>
          <a:bodyPr/>
          <a:lstStyle/>
          <a:p>
            <a:r>
              <a:rPr lang="en-US"/>
              <a:t>Hash Tables are essential building blocks in modern software systems</a:t>
            </a:r>
          </a:p>
          <a:p>
            <a:pPr lvl="1"/>
            <a:r>
              <a:rPr lang="en-US"/>
              <a:t>Python’s built-in dictionary(</a:t>
            </a:r>
            <a:r>
              <a:rPr lang="en-US" err="1"/>
              <a:t>dict</a:t>
            </a:r>
            <a:r>
              <a:rPr lang="en-US"/>
              <a:t>)</a:t>
            </a:r>
          </a:p>
          <a:p>
            <a:pPr lvl="1"/>
            <a:r>
              <a:rPr lang="en-US"/>
              <a:t>C++’s map(std::map)</a:t>
            </a:r>
            <a:r>
              <a:rPr lang="en-US" baseline="30000"/>
              <a:t>1</a:t>
            </a:r>
          </a:p>
          <a:p>
            <a:pPr lvl="1"/>
            <a:r>
              <a:rPr lang="en-US"/>
              <a:t>Everything in JavaScript except the “seven primitives”</a:t>
            </a:r>
          </a:p>
          <a:p>
            <a:r>
              <a:rPr lang="en-US"/>
              <a:t>Provides </a:t>
            </a:r>
            <a:r>
              <a:rPr lang="en-US" i="1"/>
              <a:t>O(1)</a:t>
            </a:r>
            <a:r>
              <a:rPr lang="en-US"/>
              <a:t> look-up</a:t>
            </a:r>
            <a:r>
              <a:rPr lang="en-US" baseline="30000"/>
              <a:t>2</a:t>
            </a:r>
            <a:endParaRPr lang="en-US"/>
          </a:p>
          <a:p>
            <a:r>
              <a:rPr lang="en-US"/>
              <a:t>Idea: Expand this concept to be internet-scale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2C866-1BDE-B0E5-92B0-4535861A9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B7523-9E51-0404-EA0E-2A40D34D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5A405C-F6FD-8A2A-E1B7-6891CF089632}"/>
              </a:ext>
            </a:extLst>
          </p:cNvPr>
          <p:cNvSpPr txBox="1"/>
          <p:nvPr/>
        </p:nvSpPr>
        <p:spPr>
          <a:xfrm>
            <a:off x="1676400" y="12164022"/>
            <a:ext cx="194481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000"/>
              <a:t>Technically, 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std::map</a:t>
            </a:r>
            <a:r>
              <a:rPr lang="en-US" sz="3000"/>
              <a:t> is a Balanced Search Tree; but the 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std::</a:t>
            </a:r>
            <a:r>
              <a:rPr lang="en-US" sz="3000" err="1">
                <a:latin typeface="Consolas" panose="020B0609020204030204" pitchFamily="49" charset="0"/>
                <a:cs typeface="Consolas" panose="020B0609020204030204" pitchFamily="49" charset="0"/>
              </a:rPr>
              <a:t>unordered_map</a:t>
            </a:r>
            <a:r>
              <a:rPr lang="en-US" sz="30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3000"/>
              <a:t>is based on a Hash Table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000"/>
              <a:t>Assuming an ideal deterministic hash function </a:t>
            </a:r>
            <a:r>
              <a:rPr lang="en-US" sz="3000" i="1"/>
              <a:t>f</a:t>
            </a:r>
            <a:endParaRPr lang="en-US" sz="3000"/>
          </a:p>
        </p:txBody>
      </p:sp>
    </p:spTree>
    <p:extLst>
      <p:ext uri="{BB962C8B-B14F-4D97-AF65-F5344CB8AC3E}">
        <p14:creationId xmlns:p14="http://schemas.microsoft.com/office/powerpoint/2010/main" val="4212326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EF821-A73D-B42F-9CFD-ADBD134D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Distributed Hash Table (DHT)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3278-25A3-6740-EF15-FC22B5967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3123034"/>
          </a:xfrm>
        </p:spPr>
        <p:txBody>
          <a:bodyPr/>
          <a:lstStyle/>
          <a:p>
            <a:r>
              <a:rPr lang="en-US"/>
              <a:t>An abstraction of </a:t>
            </a:r>
            <a:r>
              <a:rPr lang="en-US" i="1"/>
              <a:t>hash table</a:t>
            </a:r>
            <a:r>
              <a:rPr lang="en-US"/>
              <a:t> in a distributed setting</a:t>
            </a:r>
          </a:p>
          <a:p>
            <a:pPr lvl="1"/>
            <a:r>
              <a:rPr lang="en-US"/>
              <a:t>Use cases: Peer-to-peer file-sharing, Large-scale storage management, Web Mirroring …</a:t>
            </a:r>
          </a:p>
          <a:p>
            <a:pPr lvl="1"/>
            <a:r>
              <a:rPr lang="en-US"/>
              <a:t>Benefits: Decentralized, Scalable, Efficient, and </a:t>
            </a:r>
            <a:r>
              <a:rPr lang="en-US" u="sng"/>
              <a:t>Dynamic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70C26-087F-E17B-FE6B-3BB000BA5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2B5D6-8C01-67EE-80DC-C96109F1C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4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B61CD5-651D-05D7-6D72-52C1AAB3ED9B}"/>
              </a:ext>
            </a:extLst>
          </p:cNvPr>
          <p:cNvSpPr txBox="1"/>
          <p:nvPr/>
        </p:nvSpPr>
        <p:spPr>
          <a:xfrm>
            <a:off x="2945364" y="5704490"/>
            <a:ext cx="8887968" cy="3554819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lang="en-US" sz="4500">
                <a:latin typeface="Consolas" panose="020B0609020204030204" pitchFamily="49" charset="0"/>
              </a:rPr>
              <a:t>key = hash(data)</a:t>
            </a:r>
          </a:p>
          <a:p>
            <a:r>
              <a:rPr lang="en-US" sz="4500" err="1">
                <a:latin typeface="Consolas" panose="020B0609020204030204" pitchFamily="49" charset="0"/>
              </a:rPr>
              <a:t>IP_addr</a:t>
            </a:r>
            <a:r>
              <a:rPr lang="en-US" sz="4500">
                <a:latin typeface="Consolas" panose="020B0609020204030204" pitchFamily="49" charset="0"/>
              </a:rPr>
              <a:t> = </a:t>
            </a:r>
            <a:r>
              <a:rPr lang="en-US" sz="4500" err="1">
                <a:latin typeface="Consolas" panose="020B0609020204030204" pitchFamily="49" charset="0"/>
              </a:rPr>
              <a:t>dht.lookup</a:t>
            </a:r>
            <a:r>
              <a:rPr lang="en-US" sz="4500">
                <a:latin typeface="Consolas" panose="020B0609020204030204" pitchFamily="49" charset="0"/>
              </a:rPr>
              <a:t>(key)</a:t>
            </a:r>
          </a:p>
          <a:p>
            <a:r>
              <a:rPr lang="en-US" sz="4500">
                <a:latin typeface="Consolas" panose="020B0609020204030204" pitchFamily="49" charset="0"/>
              </a:rPr>
              <a:t>POST(</a:t>
            </a:r>
            <a:r>
              <a:rPr lang="en-US" sz="4500" err="1">
                <a:latin typeface="Consolas" panose="020B0609020204030204" pitchFamily="49" charset="0"/>
              </a:rPr>
              <a:t>IP_addr</a:t>
            </a:r>
            <a:r>
              <a:rPr lang="en-US" sz="4500">
                <a:latin typeface="Consolas" panose="020B0609020204030204" pitchFamily="49" charset="0"/>
              </a:rPr>
              <a:t>, key, data)</a:t>
            </a:r>
          </a:p>
          <a:p>
            <a:r>
              <a:rPr lang="en-US" sz="4500">
                <a:latin typeface="Consolas" panose="020B0609020204030204" pitchFamily="49" charset="0"/>
              </a:rPr>
              <a:t>…</a:t>
            </a:r>
          </a:p>
          <a:p>
            <a:r>
              <a:rPr lang="en-US" sz="4500">
                <a:latin typeface="Consolas" panose="020B0609020204030204" pitchFamily="49" charset="0"/>
              </a:rPr>
              <a:t>data = GET(</a:t>
            </a:r>
            <a:r>
              <a:rPr lang="en-US" sz="4500" err="1">
                <a:latin typeface="Consolas" panose="020B0609020204030204" pitchFamily="49" charset="0"/>
              </a:rPr>
              <a:t>IP_addr</a:t>
            </a:r>
            <a:r>
              <a:rPr lang="en-US" sz="4500">
                <a:latin typeface="Consolas" panose="020B0609020204030204" pitchFamily="49" charset="0"/>
              </a:rPr>
              <a:t>, key)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3CBBC7-B031-E24A-D186-1164E1BDC197}"/>
              </a:ext>
            </a:extLst>
          </p:cNvPr>
          <p:cNvCxnSpPr>
            <a:cxnSpLocks/>
          </p:cNvCxnSpPr>
          <p:nvPr/>
        </p:nvCxnSpPr>
        <p:spPr>
          <a:xfrm flipH="1">
            <a:off x="16048653" y="5848746"/>
            <a:ext cx="644061" cy="163315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F5B9A6F-0F4C-EB15-F06A-BCF00A0A82BC}"/>
              </a:ext>
            </a:extLst>
          </p:cNvPr>
          <p:cNvSpPr txBox="1"/>
          <p:nvPr/>
        </p:nvSpPr>
        <p:spPr>
          <a:xfrm>
            <a:off x="13808781" y="7481899"/>
            <a:ext cx="692337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/>
              <a:t>Nodes can </a:t>
            </a:r>
            <a:r>
              <a:rPr lang="en-US" sz="3500" b="1" u="sng"/>
              <a:t>fail</a:t>
            </a:r>
            <a:r>
              <a:rPr lang="en-US" sz="3500" i="1"/>
              <a:t>, </a:t>
            </a:r>
            <a:r>
              <a:rPr lang="en-US" sz="3500"/>
              <a:t>new nodes can join</a:t>
            </a:r>
          </a:p>
        </p:txBody>
      </p:sp>
    </p:spTree>
    <p:extLst>
      <p:ext uri="{BB962C8B-B14F-4D97-AF65-F5344CB8AC3E}">
        <p14:creationId xmlns:p14="http://schemas.microsoft.com/office/powerpoint/2010/main" val="167588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0850-E587-357C-03E0-D2D69658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90399"/>
            <a:ext cx="21031200" cy="2454454"/>
          </a:xfrm>
        </p:spPr>
        <p:txBody>
          <a:bodyPr/>
          <a:lstStyle/>
          <a:p>
            <a:r>
              <a:rPr lang="en-US"/>
              <a:t>However, Implementing correct distributed protocols is notoriously difficult.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6CC89-02B2-3156-7A51-5C727191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691526-C3E6-C379-08D3-6FFF2FC9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5B46BC-E741-F340-7351-88F5FA3C3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453" y="3500539"/>
            <a:ext cx="20391094" cy="2971500"/>
          </a:xfrm>
          <a:prstGeom prst="rect">
            <a:avLst/>
          </a:prstGeom>
        </p:spPr>
      </p:pic>
      <p:sp>
        <p:nvSpPr>
          <p:cNvPr id="8" name="Multiply 7">
            <a:extLst>
              <a:ext uri="{FF2B5EF4-FFF2-40B4-BE49-F238E27FC236}">
                <a16:creationId xmlns:a16="http://schemas.microsoft.com/office/drawing/2014/main" id="{C37037C8-EF27-2716-82C2-1F68AFD67BFF}"/>
              </a:ext>
            </a:extLst>
          </p:cNvPr>
          <p:cNvSpPr/>
          <p:nvPr/>
        </p:nvSpPr>
        <p:spPr>
          <a:xfrm>
            <a:off x="17522890" y="4774510"/>
            <a:ext cx="4609322" cy="1697529"/>
          </a:xfrm>
          <a:prstGeom prst="mathMultiply">
            <a:avLst>
              <a:gd name="adj1" fmla="val 13545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162B79B-6F60-A460-57E8-B55D52E8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7746010"/>
            <a:ext cx="21031200" cy="3472874"/>
          </a:xfrm>
        </p:spPr>
        <p:txBody>
          <a:bodyPr/>
          <a:lstStyle/>
          <a:p>
            <a:r>
              <a:rPr lang="en-US"/>
              <a:t>Formal verification attempts to address this issue</a:t>
            </a:r>
          </a:p>
          <a:p>
            <a:r>
              <a:rPr lang="en-US"/>
              <a:t>But critics have said that verification can easily become detached from the implementation</a:t>
            </a:r>
          </a:p>
          <a:p>
            <a:pPr lvl="1"/>
            <a:r>
              <a:rPr lang="en-US"/>
              <a:t>And cause too much overhead</a:t>
            </a:r>
          </a:p>
        </p:txBody>
      </p:sp>
    </p:spTree>
    <p:extLst>
      <p:ext uri="{BB962C8B-B14F-4D97-AF65-F5344CB8AC3E}">
        <p14:creationId xmlns:p14="http://schemas.microsoft.com/office/powerpoint/2010/main" val="11823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build="p" bldLvl="5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23347-1BE9-DB00-892E-5232D9D7D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F6832-092F-E6B8-A0F8-88604BF98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2581456"/>
            <a:ext cx="21031200" cy="2458237"/>
          </a:xfrm>
        </p:spPr>
        <p:txBody>
          <a:bodyPr vert="horz" lIns="91440" tIns="45720" rIns="91440" bIns="45720" rtlCol="0" anchor="t">
            <a:spAutoFit/>
          </a:bodyPr>
          <a:lstStyle/>
          <a:p>
            <a:r>
              <a:rPr lang="en-US"/>
              <a:t>Traditional approach to developing a reactive system:</a:t>
            </a:r>
          </a:p>
          <a:p>
            <a:pPr lvl="1"/>
            <a:r>
              <a:rPr lang="en-US" b="1"/>
              <a:t>Implementation</a:t>
            </a:r>
            <a:r>
              <a:rPr lang="en-US"/>
              <a:t> in Java, C#, C.</a:t>
            </a:r>
          </a:p>
          <a:p>
            <a:pPr lvl="1"/>
            <a:r>
              <a:rPr lang="en-US" b="1"/>
              <a:t>Analysis</a:t>
            </a:r>
            <a:r>
              <a:rPr lang="en-US"/>
              <a:t> by modeling in formal framework like Maude, K, Coq.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B440B-0A7D-F4D4-551E-38FC534A7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2D675-C6FB-823F-CF54-E71A71BA6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27FF03-0204-5159-0EAF-7A0A3959B3FE}"/>
              </a:ext>
            </a:extLst>
          </p:cNvPr>
          <p:cNvSpPr txBox="1">
            <a:spLocks/>
          </p:cNvSpPr>
          <p:nvPr/>
        </p:nvSpPr>
        <p:spPr>
          <a:xfrm>
            <a:off x="1676400" y="5039693"/>
            <a:ext cx="21031200" cy="5852756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457200" indent="-457200" algn="l" defTabSz="1828800" rtl="0" eaLnBrk="1" latinLnBrk="0" hangingPunct="1">
              <a:lnSpc>
                <a:spcPct val="90000"/>
              </a:lnSpc>
              <a:spcBef>
                <a:spcPts val="2000"/>
              </a:spcBef>
              <a:buFont typeface="Wingdings" panose="05000000000000000000" pitchFamily="2" charset="2"/>
              <a:buChar char="§"/>
              <a:defRPr sz="5600" kern="1200">
                <a:solidFill>
                  <a:srgbClr val="151515"/>
                </a:solidFill>
                <a:latin typeface="+mn-lt"/>
                <a:ea typeface="+mn-ea"/>
                <a:cs typeface="+mn-cs"/>
              </a:defRPr>
            </a:lvl1pPr>
            <a:lvl2pPr marL="1371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4800" kern="1200">
                <a:solidFill>
                  <a:srgbClr val="151515"/>
                </a:solidFill>
                <a:latin typeface="+mn-lt"/>
                <a:ea typeface="+mn-ea"/>
                <a:cs typeface="+mn-cs"/>
              </a:defRPr>
            </a:lvl2pPr>
            <a:lvl3pPr marL="2286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4000" kern="1200">
                <a:solidFill>
                  <a:srgbClr val="151515"/>
                </a:solidFill>
                <a:latin typeface="+mn-lt"/>
                <a:ea typeface="+mn-ea"/>
                <a:cs typeface="+mn-cs"/>
              </a:defRPr>
            </a:lvl3pPr>
            <a:lvl4pPr marL="3200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rgbClr val="151515"/>
                </a:solidFill>
                <a:latin typeface="+mn-lt"/>
                <a:ea typeface="+mn-ea"/>
                <a:cs typeface="+mn-cs"/>
              </a:defRPr>
            </a:lvl4pPr>
            <a:lvl5pPr marL="41148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3600" kern="1200">
                <a:solidFill>
                  <a:srgbClr val="151515"/>
                </a:solidFill>
                <a:latin typeface="+mn-lt"/>
                <a:ea typeface="+mn-ea"/>
                <a:cs typeface="+mn-cs"/>
              </a:defRPr>
            </a:lvl5pPr>
            <a:lvl6pPr marL="50292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36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80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2400" indent="-457200" algn="l" defTabSz="18288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P’s approach: </a:t>
            </a:r>
            <a:r>
              <a:rPr lang="en-US" b="1" u="sng"/>
              <a:t>unified framework </a:t>
            </a:r>
            <a:r>
              <a:rPr lang="en-US"/>
              <a:t>for both implementation and modeling</a:t>
            </a:r>
          </a:p>
          <a:p>
            <a:pPr lvl="1"/>
            <a:r>
              <a:rPr lang="en-US"/>
              <a:t>Systems (and environment) as state machines interacting via events</a:t>
            </a:r>
          </a:p>
          <a:p>
            <a:pPr lvl="1"/>
            <a:r>
              <a:rPr lang="en-US"/>
              <a:t>Built-in model checking for proving properties</a:t>
            </a:r>
          </a:p>
          <a:p>
            <a:pPr lvl="1"/>
            <a:r>
              <a:rPr lang="en-US" i="1"/>
              <a:t>Generates executable C# code that can integrate with other software</a:t>
            </a:r>
          </a:p>
          <a:p>
            <a:pPr lvl="1"/>
            <a:endParaRPr lang="en-US" i="1"/>
          </a:p>
          <a:p>
            <a:r>
              <a:rPr lang="en-US"/>
              <a:t>Used by Microsoft in Windows 8 USB stack</a:t>
            </a:r>
          </a:p>
        </p:txBody>
      </p:sp>
    </p:spTree>
    <p:extLst>
      <p:ext uri="{BB962C8B-B14F-4D97-AF65-F5344CB8AC3E}">
        <p14:creationId xmlns:p14="http://schemas.microsoft.com/office/powerpoint/2010/main" val="3907028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/>
      <p:bldP spid="6" grpId="0" build="p" bldLvl="5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288AC-5297-6423-4492-516875F23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 Programming Language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B9A88-9F23-5AB1-4ED5-6563BBB33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E9A62C-52E4-53F4-8104-4894912AA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E0CE4C-713E-ACD1-31C3-6878615A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228" y="2661201"/>
            <a:ext cx="18841543" cy="930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4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425F9-CAF9-FB21-8835-60AC46453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as state machines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8C102-AE78-0E7E-82E4-4921E71B4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53726-4A4E-B841-6797-0DCD4788D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6152B5-2896-D9D1-5160-6D3A56661C1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749"/>
          <a:stretch/>
        </p:blipFill>
        <p:spPr>
          <a:xfrm>
            <a:off x="2181606" y="1904952"/>
            <a:ext cx="9760781" cy="1113202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B1216D-4609-D58A-D24F-246502149E70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10740004" y="5400574"/>
            <a:ext cx="1202382" cy="4575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DE2A5A0-B772-D352-3623-B5A5118E374E}"/>
              </a:ext>
            </a:extLst>
          </p:cNvPr>
          <p:cNvSpPr txBox="1"/>
          <p:nvPr/>
        </p:nvSpPr>
        <p:spPr>
          <a:xfrm>
            <a:off x="11942386" y="5542620"/>
            <a:ext cx="1265026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rgbClr val="FF0000"/>
                </a:solidFill>
              </a:rPr>
              <a:t>Event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6D8ADE-1243-B27C-2BB9-3BB30B754F00}"/>
              </a:ext>
            </a:extLst>
          </p:cNvPr>
          <p:cNvCxnSpPr>
            <a:cxnSpLocks/>
            <a:stCxn id="19" idx="1"/>
          </p:cNvCxnSpPr>
          <p:nvPr/>
        </p:nvCxnSpPr>
        <p:spPr>
          <a:xfrm flipH="1" flipV="1">
            <a:off x="11476653" y="6626505"/>
            <a:ext cx="964962" cy="77846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465DA1B-E7DC-674E-1F04-8305BBD4CA65}"/>
              </a:ext>
            </a:extLst>
          </p:cNvPr>
          <p:cNvSpPr txBox="1"/>
          <p:nvPr/>
        </p:nvSpPr>
        <p:spPr>
          <a:xfrm>
            <a:off x="12441615" y="7089495"/>
            <a:ext cx="180473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>
                <a:solidFill>
                  <a:srgbClr val="FF0000"/>
                </a:solidFill>
              </a:rPr>
              <a:t>States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F09364-400B-4813-E980-6A6C8BEA0FF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11942386" y="7404966"/>
            <a:ext cx="499229" cy="122593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62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6CDCF7-7803-8AE2-87BC-C47EA1B8C1B0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8D7DD"/>
              </a:clrFrom>
              <a:clrTo>
                <a:srgbClr val="D8D7DD">
                  <a:alpha val="0"/>
                </a:srgbClr>
              </a:clrTo>
            </a:clrChange>
          </a:blip>
          <a:srcRect l="540" t="1247" r="850" b="2746"/>
          <a:stretch/>
        </p:blipFill>
        <p:spPr>
          <a:xfrm>
            <a:off x="6371570" y="2980944"/>
            <a:ext cx="12221230" cy="98755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C26273-C0F5-2E35-E5FC-40C01A294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Systems as state machines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290D0-0110-E984-F6A1-9D1F6C4E6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3551 Project (Fall 2024)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4C7B2-34EE-C95D-7397-73C0C7BD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D2534-3458-4232-8E6F-7CD89E68FBA9}" type="slidenum">
              <a:rPr lang="en-US" smtClean="0"/>
              <a:t>9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A0A291-CB45-B713-9928-598BD6BB1D2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11428706" y="6366237"/>
            <a:ext cx="1499167" cy="57044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B3684C-B854-F5AB-1942-4637FAB70311}"/>
              </a:ext>
            </a:extLst>
          </p:cNvPr>
          <p:cNvSpPr txBox="1"/>
          <p:nvPr/>
        </p:nvSpPr>
        <p:spPr>
          <a:xfrm>
            <a:off x="12927873" y="6543344"/>
            <a:ext cx="3964170" cy="786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rgbClr val="FF0000"/>
                </a:solidFill>
              </a:rPr>
              <a:t>State Transition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89494B-7BFC-2587-685D-4B99B5DC2D99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223438" y="4893393"/>
            <a:ext cx="1433272" cy="220121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269BA4-C373-5894-5ED9-8DEC1786EFEC}"/>
              </a:ext>
            </a:extLst>
          </p:cNvPr>
          <p:cNvSpPr txBox="1"/>
          <p:nvPr/>
        </p:nvSpPr>
        <p:spPr>
          <a:xfrm>
            <a:off x="2973236" y="6701269"/>
            <a:ext cx="2250202" cy="78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>
                <a:solidFill>
                  <a:srgbClr val="FF0000"/>
                </a:solidFill>
              </a:rPr>
              <a:t>States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3D4F94-27CC-6E32-0890-7A1A4836269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5223438" y="7094608"/>
            <a:ext cx="1433272" cy="55315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372591F-6542-22EE-F054-E56D7B3B0ACB}"/>
              </a:ext>
            </a:extLst>
          </p:cNvPr>
          <p:cNvCxnSpPr>
            <a:cxnSpLocks/>
          </p:cNvCxnSpPr>
          <p:nvPr/>
        </p:nvCxnSpPr>
        <p:spPr>
          <a:xfrm flipV="1">
            <a:off x="4818295" y="3850111"/>
            <a:ext cx="1838415" cy="7287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C57D250-AA20-AA70-08A2-54E84FDBAC2F}"/>
              </a:ext>
            </a:extLst>
          </p:cNvPr>
          <p:cNvSpPr txBox="1"/>
          <p:nvPr/>
        </p:nvSpPr>
        <p:spPr>
          <a:xfrm>
            <a:off x="1412241" y="4185512"/>
            <a:ext cx="3406055" cy="7866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>
                <a:solidFill>
                  <a:srgbClr val="FF0000"/>
                </a:solidFill>
              </a:rPr>
              <a:t>Global State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929078-EE35-D994-DA74-77E10E65BB69}"/>
              </a:ext>
            </a:extLst>
          </p:cNvPr>
          <p:cNvSpPr txBox="1"/>
          <p:nvPr/>
        </p:nvSpPr>
        <p:spPr>
          <a:xfrm>
            <a:off x="14359088" y="11006779"/>
            <a:ext cx="3635907" cy="786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>
                <a:solidFill>
                  <a:srgbClr val="FF0000"/>
                </a:solidFill>
              </a:rPr>
              <a:t>Event Handler</a:t>
            </a:r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52A4DD13-E342-F828-441D-342176CC41EC}"/>
              </a:ext>
            </a:extLst>
          </p:cNvPr>
          <p:cNvSpPr/>
          <p:nvPr/>
        </p:nvSpPr>
        <p:spPr>
          <a:xfrm>
            <a:off x="14065919" y="10642766"/>
            <a:ext cx="293169" cy="1514706"/>
          </a:xfrm>
          <a:prstGeom prst="rightBrac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1ADD69-96FD-9CC3-A26D-D538A2F94E9C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020867" y="11322250"/>
            <a:ext cx="256753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6CF0C26-9230-193D-D1E8-5F4199018DA6}"/>
              </a:ext>
            </a:extLst>
          </p:cNvPr>
          <p:cNvSpPr txBox="1"/>
          <p:nvPr/>
        </p:nvSpPr>
        <p:spPr>
          <a:xfrm>
            <a:off x="2770665" y="11006779"/>
            <a:ext cx="22502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500">
                <a:solidFill>
                  <a:srgbClr val="FF0000"/>
                </a:solidFill>
              </a:rPr>
              <a:t>Invariants</a:t>
            </a:r>
          </a:p>
        </p:txBody>
      </p:sp>
    </p:spTree>
    <p:extLst>
      <p:ext uri="{BB962C8B-B14F-4D97-AF65-F5344CB8AC3E}">
        <p14:creationId xmlns:p14="http://schemas.microsoft.com/office/powerpoint/2010/main" val="92366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22" grpId="0"/>
      <p:bldP spid="23" grpId="0" animBg="1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454ea1a-e0d8-491a-9265-c9599e460cc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7DAEA59CCB57439F7CC033D321C11F" ma:contentTypeVersion="18" ma:contentTypeDescription="Create a new document." ma:contentTypeScope="" ma:versionID="e0fd4c18cb893151998d8736e53dc4dd">
  <xsd:schema xmlns:xsd="http://www.w3.org/2001/XMLSchema" xmlns:xs="http://www.w3.org/2001/XMLSchema" xmlns:p="http://schemas.microsoft.com/office/2006/metadata/properties" xmlns:ns3="c454ea1a-e0d8-491a-9265-c9599e460ccf" xmlns:ns4="d07c1ffb-f612-431e-b7aa-fe214ec82a1d" targetNamespace="http://schemas.microsoft.com/office/2006/metadata/properties" ma:root="true" ma:fieldsID="1324ffd6aaf7610256fb4cf31114fd80" ns3:_="" ns4:_="">
    <xsd:import namespace="c454ea1a-e0d8-491a-9265-c9599e460ccf"/>
    <xsd:import namespace="d07c1ffb-f612-431e-b7aa-fe214ec82a1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54ea1a-e0d8-491a-9265-c9599e460c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7c1ffb-f612-431e-b7aa-fe214ec82a1d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4A1E06-ECEB-4238-A128-6DBFF7E6B980}">
  <ds:schemaRefs>
    <ds:schemaRef ds:uri="c454ea1a-e0d8-491a-9265-c9599e460ccf"/>
    <ds:schemaRef ds:uri="d07c1ffb-f612-431e-b7aa-fe214ec82a1d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FDC4B41-ADE4-4F82-B2B0-8B8432AE552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FE0910-BCDC-49D2-A074-E0B4D453BE80}">
  <ds:schemaRefs>
    <ds:schemaRef ds:uri="c454ea1a-e0d8-491a-9265-c9599e460ccf"/>
    <ds:schemaRef ds:uri="d07c1ffb-f612-431e-b7aa-fe214ec82a1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1510</Words>
  <Application>Microsoft Office PowerPoint</Application>
  <PresentationFormat>Custom</PresentationFormat>
  <Paragraphs>192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Consolas</vt:lpstr>
      <vt:lpstr>Courier New</vt:lpstr>
      <vt:lpstr>Wingdings</vt:lpstr>
      <vt:lpstr>Office Theme</vt:lpstr>
      <vt:lpstr>P-Chord:  Formally Verified Distributed Hash Table using P</vt:lpstr>
      <vt:lpstr>The LOOKUP Problem</vt:lpstr>
      <vt:lpstr>Hash Tables</vt:lpstr>
      <vt:lpstr>Distributed Hash Table (DHT)</vt:lpstr>
      <vt:lpstr>However, Implementing correct distributed protocols is notoriously difficult.</vt:lpstr>
      <vt:lpstr>P Programming Language</vt:lpstr>
      <vt:lpstr>P Programming Language</vt:lpstr>
      <vt:lpstr>Systems as state machines</vt:lpstr>
      <vt:lpstr>Systems as state machines</vt:lpstr>
      <vt:lpstr>Original Project Goals</vt:lpstr>
      <vt:lpstr>Revised Project Goals</vt:lpstr>
      <vt:lpstr>Revised Project Goals</vt:lpstr>
      <vt:lpstr>Constructing Chord Protocol</vt:lpstr>
      <vt:lpstr>Chord Design</vt:lpstr>
      <vt:lpstr>Chord Design</vt:lpstr>
      <vt:lpstr>Fault-tolerant Chord</vt:lpstr>
      <vt:lpstr>P Program - Init</vt:lpstr>
      <vt:lpstr>P Program - WaitingForRequests</vt:lpstr>
      <vt:lpstr>P Program - Stabilize &amp; Notify</vt:lpstr>
      <vt:lpstr>Constructing Correctness Properties</vt:lpstr>
      <vt:lpstr>Chord Requirements</vt:lpstr>
      <vt:lpstr>Chord Requirements</vt:lpstr>
      <vt:lpstr>Correctness Properties</vt:lpstr>
      <vt:lpstr>spec AtLeastOneRing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Kim, Shinwoo</dc:creator>
  <cp:lastModifiedBy>Kim, Shinwoo</cp:lastModifiedBy>
  <cp:revision>1</cp:revision>
  <cp:lastPrinted>2024-10-22T17:59:42Z</cp:lastPrinted>
  <dcterms:created xsi:type="dcterms:W3CDTF">2024-10-21T04:32:54Z</dcterms:created>
  <dcterms:modified xsi:type="dcterms:W3CDTF">2024-12-16T07:04:29Z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0x010100FC7DAEA59CCB57439F7CC033D321C11F</vt:lpwstr>
  </property>
</Properties>
</file>