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64" r:id="rId6"/>
    <p:sldId id="260" r:id="rId7"/>
    <p:sldId id="261" r:id="rId8"/>
    <p:sldId id="265" r:id="rId9"/>
    <p:sldId id="266" r:id="rId10"/>
    <p:sldId id="267" r:id="rId11"/>
    <p:sldId id="268" r:id="rId12"/>
    <p:sldId id="270" r:id="rId13"/>
    <p:sldId id="262" r:id="rId14"/>
    <p:sldId id="263" r:id="rId15"/>
    <p:sldId id="274" r:id="rId16"/>
    <p:sldId id="272" r:id="rId17"/>
    <p:sldId id="271" r:id="rId1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DDDDD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9FFFB-2650-4546-B941-E051B40625FE}" v="113" dt="2024-10-29T15:08:09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d48b1a8e6098f48f69a30d0ddeef9b6c6960288878b302a228d28997e5159403::" providerId="AD" clId="Web-{819BD0D9-379C-E162-2F85-3627EB317CB7}"/>
    <pc:docChg chg="modSld">
      <pc:chgData name="Guest User" userId="S::urn:spo:anon#d48b1a8e6098f48f69a30d0ddeef9b6c6960288878b302a228d28997e5159403::" providerId="AD" clId="Web-{819BD0D9-379C-E162-2F85-3627EB317CB7}" dt="2024-10-25T20:10:21.885" v="78" actId="20577"/>
      <pc:docMkLst>
        <pc:docMk/>
      </pc:docMkLst>
      <pc:sldChg chg="modSp">
        <pc:chgData name="Guest User" userId="S::urn:spo:anon#d48b1a8e6098f48f69a30d0ddeef9b6c6960288878b302a228d28997e5159403::" providerId="AD" clId="Web-{819BD0D9-379C-E162-2F85-3627EB317CB7}" dt="2024-10-25T20:06:17.111" v="2" actId="20577"/>
        <pc:sldMkLst>
          <pc:docMk/>
          <pc:sldMk cId="3907028574" sldId="263"/>
        </pc:sldMkLst>
        <pc:spChg chg="mod">
          <ac:chgData name="Guest User" userId="S::urn:spo:anon#d48b1a8e6098f48f69a30d0ddeef9b6c6960288878b302a228d28997e5159403::" providerId="AD" clId="Web-{819BD0D9-379C-E162-2F85-3627EB317CB7}" dt="2024-10-25T20:06:17.111" v="2" actId="20577"/>
          <ac:spMkLst>
            <pc:docMk/>
            <pc:sldMk cId="3907028574" sldId="263"/>
            <ac:spMk id="3" creationId="{B3FF6832-092F-E6B8-A0F8-88604BF989A4}"/>
          </ac:spMkLst>
        </pc:spChg>
      </pc:sldChg>
      <pc:sldChg chg="addSp modSp">
        <pc:chgData name="Guest User" userId="S::urn:spo:anon#d48b1a8e6098f48f69a30d0ddeef9b6c6960288878b302a228d28997e5159403::" providerId="AD" clId="Web-{819BD0D9-379C-E162-2F85-3627EB317CB7}" dt="2024-10-25T20:10:21.885" v="78" actId="20577"/>
        <pc:sldMkLst>
          <pc:docMk/>
          <pc:sldMk cId="1540087424" sldId="271"/>
        </pc:sldMkLst>
        <pc:spChg chg="add mod">
          <ac:chgData name="Guest User" userId="S::urn:spo:anon#d48b1a8e6098f48f69a30d0ddeef9b6c6960288878b302a228d28997e5159403::" providerId="AD" clId="Web-{819BD0D9-379C-E162-2F85-3627EB317CB7}" dt="2024-10-25T20:10:21.885" v="78" actId="20577"/>
          <ac:spMkLst>
            <pc:docMk/>
            <pc:sldMk cId="1540087424" sldId="271"/>
            <ac:spMk id="274" creationId="{C20FBA95-3417-BF78-531A-FD6014C64AF7}"/>
          </ac:spMkLst>
        </pc:spChg>
      </pc:sldChg>
    </pc:docChg>
  </pc:docChgLst>
  <pc:docChgLst>
    <pc:chgData name="Kim, Shinwoo" userId="2fada53c-6d30-472e-bf21-370e98671bd0" providerId="ADAL" clId="{2919FFFB-2650-4546-B941-E051B40625FE}"/>
    <pc:docChg chg="undo redo custSel addSld delSld modSld sldOrd modMainMaster">
      <pc:chgData name="Kim, Shinwoo" userId="2fada53c-6d30-472e-bf21-370e98671bd0" providerId="ADAL" clId="{2919FFFB-2650-4546-B941-E051B40625FE}" dt="2024-10-29T15:08:09.672" v="3134" actId="20577"/>
      <pc:docMkLst>
        <pc:docMk/>
      </pc:docMkLst>
      <pc:sldChg chg="modSp mod setBg">
        <pc:chgData name="Kim, Shinwoo" userId="2fada53c-6d30-472e-bf21-370e98671bd0" providerId="ADAL" clId="{2919FFFB-2650-4546-B941-E051B40625FE}" dt="2024-10-22T18:36:00.987" v="840" actId="20577"/>
        <pc:sldMkLst>
          <pc:docMk/>
          <pc:sldMk cId="966543248" sldId="256"/>
        </pc:sldMkLst>
        <pc:spChg chg="mod">
          <ac:chgData name="Kim, Shinwoo" userId="2fada53c-6d30-472e-bf21-370e98671bd0" providerId="ADAL" clId="{2919FFFB-2650-4546-B941-E051B40625FE}" dt="2024-10-22T18:36:00.987" v="840" actId="20577"/>
          <ac:spMkLst>
            <pc:docMk/>
            <pc:sldMk cId="966543248" sldId="256"/>
            <ac:spMk id="2" creationId="{7E165B43-2D35-AFAB-5EF2-44773E36AB81}"/>
          </ac:spMkLst>
        </pc:spChg>
        <pc:spChg chg="mod">
          <ac:chgData name="Kim, Shinwoo" userId="2fada53c-6d30-472e-bf21-370e98671bd0" providerId="ADAL" clId="{2919FFFB-2650-4546-B941-E051B40625FE}" dt="2024-10-22T18:13:43.160" v="811" actId="1035"/>
          <ac:spMkLst>
            <pc:docMk/>
            <pc:sldMk cId="966543248" sldId="256"/>
            <ac:spMk id="3" creationId="{2D6F13E7-D41C-BBBC-8FDA-0D45A37AA163}"/>
          </ac:spMkLst>
        </pc:spChg>
        <pc:spChg chg="mod">
          <ac:chgData name="Kim, Shinwoo" userId="2fada53c-6d30-472e-bf21-370e98671bd0" providerId="ADAL" clId="{2919FFFB-2650-4546-B941-E051B40625FE}" dt="2024-10-22T18:02:13.920" v="287" actId="207"/>
          <ac:spMkLst>
            <pc:docMk/>
            <pc:sldMk cId="966543248" sldId="256"/>
            <ac:spMk id="5" creationId="{B58B113A-500E-206F-DF5E-2A7542F4DF04}"/>
          </ac:spMkLst>
        </pc:spChg>
        <pc:spChg chg="mod">
          <ac:chgData name="Kim, Shinwoo" userId="2fada53c-6d30-472e-bf21-370e98671bd0" providerId="ADAL" clId="{2919FFFB-2650-4546-B941-E051B40625FE}" dt="2024-10-22T18:13:43.160" v="811" actId="1035"/>
          <ac:spMkLst>
            <pc:docMk/>
            <pc:sldMk cId="966543248" sldId="256"/>
            <ac:spMk id="6" creationId="{B34890D2-B84B-D660-2A78-656C98CFF2B0}"/>
          </ac:spMkLst>
        </pc:spChg>
      </pc:sldChg>
      <pc:sldChg chg="modSp add del mod">
        <pc:chgData name="Kim, Shinwoo" userId="2fada53c-6d30-472e-bf21-370e98671bd0" providerId="ADAL" clId="{2919FFFB-2650-4546-B941-E051B40625FE}" dt="2024-10-22T18:07:12.583" v="356" actId="2696"/>
        <pc:sldMkLst>
          <pc:docMk/>
          <pc:sldMk cId="1402867873" sldId="257"/>
        </pc:sldMkLst>
        <pc:spChg chg="mod">
          <ac:chgData name="Kim, Shinwoo" userId="2fada53c-6d30-472e-bf21-370e98671bd0" providerId="ADAL" clId="{2919FFFB-2650-4546-B941-E051B40625FE}" dt="2024-10-22T18:07:05.813" v="349" actId="21"/>
          <ac:spMkLst>
            <pc:docMk/>
            <pc:sldMk cId="1402867873" sldId="257"/>
            <ac:spMk id="3" creationId="{4DDFF080-D248-E89F-14E9-A5166B36DD1D}"/>
          </ac:spMkLst>
        </pc:spChg>
      </pc:sldChg>
      <pc:sldChg chg="del">
        <pc:chgData name="Kim, Shinwoo" userId="2fada53c-6d30-472e-bf21-370e98671bd0" providerId="ADAL" clId="{2919FFFB-2650-4546-B941-E051B40625FE}" dt="2024-10-22T18:07:15.247" v="357" actId="2696"/>
        <pc:sldMkLst>
          <pc:docMk/>
          <pc:sldMk cId="3097280757" sldId="258"/>
        </pc:sldMkLst>
      </pc:sldChg>
      <pc:sldChg chg="modSp add del mod ord">
        <pc:chgData name="Kim, Shinwoo" userId="2fada53c-6d30-472e-bf21-370e98671bd0" providerId="ADAL" clId="{2919FFFB-2650-4546-B941-E051B40625FE}" dt="2024-10-22T18:43:46.491" v="1399" actId="2696"/>
        <pc:sldMkLst>
          <pc:docMk/>
          <pc:sldMk cId="2589746218" sldId="259"/>
        </pc:sldMkLst>
        <pc:spChg chg="mod">
          <ac:chgData name="Kim, Shinwoo" userId="2fada53c-6d30-472e-bf21-370e98671bd0" providerId="ADAL" clId="{2919FFFB-2650-4546-B941-E051B40625FE}" dt="2024-10-22T17:48:03.228" v="41" actId="2711"/>
          <ac:spMkLst>
            <pc:docMk/>
            <pc:sldMk cId="2589746218" sldId="259"/>
            <ac:spMk id="3" creationId="{3BF65E41-FF08-EC49-43A1-9B513BD71381}"/>
          </ac:spMkLst>
        </pc:spChg>
      </pc:sldChg>
      <pc:sldChg chg="addSp delSp modSp new mod modAnim">
        <pc:chgData name="Kim, Shinwoo" userId="2fada53c-6d30-472e-bf21-370e98671bd0" providerId="ADAL" clId="{2919FFFB-2650-4546-B941-E051B40625FE}" dt="2024-10-22T18:06:19.831" v="345" actId="1582"/>
        <pc:sldMkLst>
          <pc:docMk/>
          <pc:sldMk cId="4040333812" sldId="260"/>
        </pc:sldMkLst>
        <pc:spChg chg="mod">
          <ac:chgData name="Kim, Shinwoo" userId="2fada53c-6d30-472e-bf21-370e98671bd0" providerId="ADAL" clId="{2919FFFB-2650-4546-B941-E051B40625FE}" dt="2024-10-22T17:50:46.903" v="64" actId="20577"/>
          <ac:spMkLst>
            <pc:docMk/>
            <pc:sldMk cId="4040333812" sldId="260"/>
            <ac:spMk id="2" creationId="{36386296-FC45-24E2-F09A-ACE172ADAF51}"/>
          </ac:spMkLst>
        </pc:spChg>
        <pc:spChg chg="del">
          <ac:chgData name="Kim, Shinwoo" userId="2fada53c-6d30-472e-bf21-370e98671bd0" providerId="ADAL" clId="{2919FFFB-2650-4546-B941-E051B40625FE}" dt="2024-10-22T17:50:48.119" v="65" actId="478"/>
          <ac:spMkLst>
            <pc:docMk/>
            <pc:sldMk cId="4040333812" sldId="260"/>
            <ac:spMk id="3" creationId="{0CB80134-FF5F-B481-E2C6-D280D03B36E1}"/>
          </ac:spMkLst>
        </pc:spChg>
        <pc:spChg chg="add mod">
          <ac:chgData name="Kim, Shinwoo" userId="2fada53c-6d30-472e-bf21-370e98671bd0" providerId="ADAL" clId="{2919FFFB-2650-4546-B941-E051B40625FE}" dt="2024-10-22T18:04:16.999" v="306" actId="2085"/>
          <ac:spMkLst>
            <pc:docMk/>
            <pc:sldMk cId="4040333812" sldId="260"/>
            <ac:spMk id="16" creationId="{051DAA84-C09D-3A9E-03CD-CBFE4654A959}"/>
          </ac:spMkLst>
        </pc:spChg>
        <pc:spChg chg="add mod">
          <ac:chgData name="Kim, Shinwoo" userId="2fada53c-6d30-472e-bf21-370e98671bd0" providerId="ADAL" clId="{2919FFFB-2650-4546-B941-E051B40625FE}" dt="2024-10-22T17:53:33.682" v="110"/>
          <ac:spMkLst>
            <pc:docMk/>
            <pc:sldMk cId="4040333812" sldId="260"/>
            <ac:spMk id="19" creationId="{6775D82B-8BA6-8A79-DF50-E85058B6D59C}"/>
          </ac:spMkLst>
        </pc:spChg>
        <pc:spChg chg="mod">
          <ac:chgData name="Kim, Shinwoo" userId="2fada53c-6d30-472e-bf21-370e98671bd0" providerId="ADAL" clId="{2919FFFB-2650-4546-B941-E051B40625FE}" dt="2024-10-22T18:03:43.658" v="299" actId="208"/>
          <ac:spMkLst>
            <pc:docMk/>
            <pc:sldMk cId="4040333812" sldId="260"/>
            <ac:spMk id="24" creationId="{A8B89D3D-EBF5-B5BA-3E90-ABDCE3BAFF2E}"/>
          </ac:spMkLst>
        </pc:spChg>
        <pc:spChg chg="mod">
          <ac:chgData name="Kim, Shinwoo" userId="2fada53c-6d30-472e-bf21-370e98671bd0" providerId="ADAL" clId="{2919FFFB-2650-4546-B941-E051B40625FE}" dt="2024-10-22T18:03:56.379" v="301" actId="2085"/>
          <ac:spMkLst>
            <pc:docMk/>
            <pc:sldMk cId="4040333812" sldId="260"/>
            <ac:spMk id="28" creationId="{C11DC964-BE45-A3D1-F3EA-92A15218EFC4}"/>
          </ac:spMkLst>
        </pc:spChg>
        <pc:spChg chg="mod">
          <ac:chgData name="Kim, Shinwoo" userId="2fada53c-6d30-472e-bf21-370e98671bd0" providerId="ADAL" clId="{2919FFFB-2650-4546-B941-E051B40625FE}" dt="2024-10-22T18:04:09.443" v="304" actId="2085"/>
          <ac:spMkLst>
            <pc:docMk/>
            <pc:sldMk cId="4040333812" sldId="260"/>
            <ac:spMk id="32" creationId="{97F56B19-1F05-17B4-7AB6-3ABF74BB5539}"/>
          </ac:spMkLst>
        </pc:spChg>
        <pc:spChg chg="mod">
          <ac:chgData name="Kim, Shinwoo" userId="2fada53c-6d30-472e-bf21-370e98671bd0" providerId="ADAL" clId="{2919FFFB-2650-4546-B941-E051B40625FE}" dt="2024-10-22T18:04:51.223" v="315" actId="2085"/>
          <ac:spMkLst>
            <pc:docMk/>
            <pc:sldMk cId="4040333812" sldId="260"/>
            <ac:spMk id="36" creationId="{9BE1604C-07AC-F475-58BE-383D93F4FF8C}"/>
          </ac:spMkLst>
        </pc:spChg>
        <pc:spChg chg="mod">
          <ac:chgData name="Kim, Shinwoo" userId="2fada53c-6d30-472e-bf21-370e98671bd0" providerId="ADAL" clId="{2919FFFB-2650-4546-B941-E051B40625FE}" dt="2024-10-22T18:03:54.491" v="300" actId="2085"/>
          <ac:spMkLst>
            <pc:docMk/>
            <pc:sldMk cId="4040333812" sldId="260"/>
            <ac:spMk id="40" creationId="{38BDE939-9E6D-86F8-68E8-A1456C0E2AB8}"/>
          </ac:spMkLst>
        </pc:spChg>
        <pc:spChg chg="mod">
          <ac:chgData name="Kim, Shinwoo" userId="2fada53c-6d30-472e-bf21-370e98671bd0" providerId="ADAL" clId="{2919FFFB-2650-4546-B941-E051B40625FE}" dt="2024-10-22T18:04:01.712" v="302" actId="2085"/>
          <ac:spMkLst>
            <pc:docMk/>
            <pc:sldMk cId="4040333812" sldId="260"/>
            <ac:spMk id="44" creationId="{2DB0ADDB-9890-E4BB-0893-9F3117897687}"/>
          </ac:spMkLst>
        </pc:spChg>
        <pc:spChg chg="mod">
          <ac:chgData name="Kim, Shinwoo" userId="2fada53c-6d30-472e-bf21-370e98671bd0" providerId="ADAL" clId="{2919FFFB-2650-4546-B941-E051B40625FE}" dt="2024-10-22T18:04:05.433" v="303" actId="2085"/>
          <ac:spMkLst>
            <pc:docMk/>
            <pc:sldMk cId="4040333812" sldId="260"/>
            <ac:spMk id="48" creationId="{2E5E3F1E-4D27-2A8B-C3AC-51B5DC897033}"/>
          </ac:spMkLst>
        </pc:spChg>
        <pc:spChg chg="mod">
          <ac:chgData name="Kim, Shinwoo" userId="2fada53c-6d30-472e-bf21-370e98671bd0" providerId="ADAL" clId="{2919FFFB-2650-4546-B941-E051B40625FE}" dt="2024-10-22T18:04:12.167" v="305" actId="2085"/>
          <ac:spMkLst>
            <pc:docMk/>
            <pc:sldMk cId="4040333812" sldId="260"/>
            <ac:spMk id="52" creationId="{642C6BD7-0942-3F4E-E365-6A2055AE9815}"/>
          </ac:spMkLst>
        </pc:spChg>
        <pc:spChg chg="add mod">
          <ac:chgData name="Kim, Shinwoo" userId="2fada53c-6d30-472e-bf21-370e98671bd0" providerId="ADAL" clId="{2919FFFB-2650-4546-B941-E051B40625FE}" dt="2024-10-22T18:05:59.165" v="344" actId="2085"/>
          <ac:spMkLst>
            <pc:docMk/>
            <pc:sldMk cId="4040333812" sldId="260"/>
            <ac:spMk id="91" creationId="{54F84D7E-6864-3522-965D-CDB18C0E4774}"/>
          </ac:spMkLst>
        </pc:spChg>
        <pc:spChg chg="mod">
          <ac:chgData name="Kim, Shinwoo" userId="2fada53c-6d30-472e-bf21-370e98671bd0" providerId="ADAL" clId="{2919FFFB-2650-4546-B941-E051B40625FE}" dt="2024-10-22T18:04:24.766" v="309" actId="207"/>
          <ac:spMkLst>
            <pc:docMk/>
            <pc:sldMk cId="4040333812" sldId="260"/>
            <ac:spMk id="101" creationId="{FF93BC08-7000-48F1-84F6-D63209F1E191}"/>
          </ac:spMkLst>
        </pc:spChg>
        <pc:grpChg chg="add mod">
          <ac:chgData name="Kim, Shinwoo" userId="2fada53c-6d30-472e-bf21-370e98671bd0" providerId="ADAL" clId="{2919FFFB-2650-4546-B941-E051B40625FE}" dt="2024-10-22T18:03:16.741" v="296" actId="207"/>
          <ac:grpSpMkLst>
            <pc:docMk/>
            <pc:sldMk cId="4040333812" sldId="260"/>
            <ac:grpSpMk id="20" creationId="{D7293D5F-C458-88FD-A2E5-F41EF8D7233C}"/>
          </ac:grpSpMkLst>
        </pc:grpChg>
        <pc:grpChg chg="add mod">
          <ac:chgData name="Kim, Shinwoo" userId="2fada53c-6d30-472e-bf21-370e98671bd0" providerId="ADAL" clId="{2919FFFB-2650-4546-B941-E051B40625FE}" dt="2024-10-22T18:03:16.741" v="296" actId="207"/>
          <ac:grpSpMkLst>
            <pc:docMk/>
            <pc:sldMk cId="4040333812" sldId="260"/>
            <ac:grpSpMk id="21" creationId="{CDC64868-6D9F-67B7-A636-31587F20FD49}"/>
          </ac:grpSpMkLst>
        </pc:grpChg>
        <pc:grpChg chg="add mod">
          <ac:chgData name="Kim, Shinwoo" userId="2fada53c-6d30-472e-bf21-370e98671bd0" providerId="ADAL" clId="{2919FFFB-2650-4546-B941-E051B40625FE}" dt="2024-10-22T18:03:16.741" v="296" actId="207"/>
          <ac:grpSpMkLst>
            <pc:docMk/>
            <pc:sldMk cId="4040333812" sldId="260"/>
            <ac:grpSpMk id="25" creationId="{6589D55E-D4FD-A7BD-07CF-9620059C67F4}"/>
          </ac:grpSpMkLst>
        </pc:grpChg>
        <pc:grpChg chg="add mod">
          <ac:chgData name="Kim, Shinwoo" userId="2fada53c-6d30-472e-bf21-370e98671bd0" providerId="ADAL" clId="{2919FFFB-2650-4546-B941-E051B40625FE}" dt="2024-10-22T18:03:16.741" v="296" actId="207"/>
          <ac:grpSpMkLst>
            <pc:docMk/>
            <pc:sldMk cId="4040333812" sldId="260"/>
            <ac:grpSpMk id="29" creationId="{21930094-4A85-E0D1-A007-D694DEDC3206}"/>
          </ac:grpSpMkLst>
        </pc:grpChg>
        <pc:grpChg chg="add mod">
          <ac:chgData name="Kim, Shinwoo" userId="2fada53c-6d30-472e-bf21-370e98671bd0" providerId="ADAL" clId="{2919FFFB-2650-4546-B941-E051B40625FE}" dt="2024-10-22T18:05:39.443" v="343" actId="1037"/>
          <ac:grpSpMkLst>
            <pc:docMk/>
            <pc:sldMk cId="4040333812" sldId="260"/>
            <ac:grpSpMk id="33" creationId="{02107591-3D79-39D3-01C4-A902833A3AEB}"/>
          </ac:grpSpMkLst>
        </pc:grpChg>
        <pc:grpChg chg="add mod">
          <ac:chgData name="Kim, Shinwoo" userId="2fada53c-6d30-472e-bf21-370e98671bd0" providerId="ADAL" clId="{2919FFFB-2650-4546-B941-E051B40625FE}" dt="2024-10-22T18:03:16.741" v="296" actId="207"/>
          <ac:grpSpMkLst>
            <pc:docMk/>
            <pc:sldMk cId="4040333812" sldId="260"/>
            <ac:grpSpMk id="37" creationId="{242F0CB7-9306-D0E9-6733-F29369ACBAE8}"/>
          </ac:grpSpMkLst>
        </pc:grpChg>
        <pc:grpChg chg="add mod">
          <ac:chgData name="Kim, Shinwoo" userId="2fada53c-6d30-472e-bf21-370e98671bd0" providerId="ADAL" clId="{2919FFFB-2650-4546-B941-E051B40625FE}" dt="2024-10-22T18:03:16.741" v="296" actId="207"/>
          <ac:grpSpMkLst>
            <pc:docMk/>
            <pc:sldMk cId="4040333812" sldId="260"/>
            <ac:grpSpMk id="41" creationId="{A4E282AD-DA4D-0781-0DB7-E73FCA0DDCE9}"/>
          </ac:grpSpMkLst>
        </pc:grpChg>
        <pc:grpChg chg="add mod">
          <ac:chgData name="Kim, Shinwoo" userId="2fada53c-6d30-472e-bf21-370e98671bd0" providerId="ADAL" clId="{2919FFFB-2650-4546-B941-E051B40625FE}" dt="2024-10-22T18:03:16.741" v="296" actId="207"/>
          <ac:grpSpMkLst>
            <pc:docMk/>
            <pc:sldMk cId="4040333812" sldId="260"/>
            <ac:grpSpMk id="45" creationId="{C34659AC-E382-7F33-FDD5-1F1A1BE1EBC9}"/>
          </ac:grpSpMkLst>
        </pc:grpChg>
        <pc:grpChg chg="add mod">
          <ac:chgData name="Kim, Shinwoo" userId="2fada53c-6d30-472e-bf21-370e98671bd0" providerId="ADAL" clId="{2919FFFB-2650-4546-B941-E051B40625FE}" dt="2024-10-22T18:03:16.741" v="296" actId="207"/>
          <ac:grpSpMkLst>
            <pc:docMk/>
            <pc:sldMk cId="4040333812" sldId="260"/>
            <ac:grpSpMk id="49" creationId="{0EE39116-D094-B145-A67A-6A13B3923A8A}"/>
          </ac:grpSpMkLst>
        </pc:grpChg>
        <pc:grpChg chg="add mod">
          <ac:chgData name="Kim, Shinwoo" userId="2fada53c-6d30-472e-bf21-370e98671bd0" providerId="ADAL" clId="{2919FFFB-2650-4546-B941-E051B40625FE}" dt="2024-10-22T18:04:59.039" v="322" actId="1036"/>
          <ac:grpSpMkLst>
            <pc:docMk/>
            <pc:sldMk cId="4040333812" sldId="260"/>
            <ac:grpSpMk id="98" creationId="{CE494C38-F1EC-415B-1AA2-3ECB301443F6}"/>
          </ac:grpSpMkLst>
        </pc:grpChg>
        <pc:picChg chg="add mod">
          <ac:chgData name="Kim, Shinwoo" userId="2fada53c-6d30-472e-bf21-370e98671bd0" providerId="ADAL" clId="{2919FFFB-2650-4546-B941-E051B40625FE}" dt="2024-10-22T17:51:09.743" v="66" actId="931"/>
          <ac:picMkLst>
            <pc:docMk/>
            <pc:sldMk cId="4040333812" sldId="260"/>
            <ac:picMk id="7" creationId="{84369EEF-FDCA-7C48-50E0-596BBB9C752D}"/>
          </ac:picMkLst>
        </pc:picChg>
        <pc:picChg chg="add mod">
          <ac:chgData name="Kim, Shinwoo" userId="2fada53c-6d30-472e-bf21-370e98671bd0" providerId="ADAL" clId="{2919FFFB-2650-4546-B941-E051B40625FE}" dt="2024-10-22T17:51:09.743" v="66" actId="931"/>
          <ac:picMkLst>
            <pc:docMk/>
            <pc:sldMk cId="4040333812" sldId="260"/>
            <ac:picMk id="9" creationId="{1C0D190A-8421-45AA-CB62-358B2F7A40EE}"/>
          </ac:picMkLst>
        </pc:picChg>
        <pc:picChg chg="add del mod">
          <ac:chgData name="Kim, Shinwoo" userId="2fada53c-6d30-472e-bf21-370e98671bd0" providerId="ADAL" clId="{2919FFFB-2650-4546-B941-E051B40625FE}" dt="2024-10-22T17:52:42.136" v="97" actId="478"/>
          <ac:picMkLst>
            <pc:docMk/>
            <pc:sldMk cId="4040333812" sldId="260"/>
            <ac:picMk id="11" creationId="{A9A8B070-6365-A29F-5DCA-D5CACB6F94E9}"/>
          </ac:picMkLst>
        </pc:picChg>
        <pc:picChg chg="add del mod">
          <ac:chgData name="Kim, Shinwoo" userId="2fada53c-6d30-472e-bf21-370e98671bd0" providerId="ADAL" clId="{2919FFFB-2650-4546-B941-E051B40625FE}" dt="2024-10-22T17:52:42.136" v="97" actId="478"/>
          <ac:picMkLst>
            <pc:docMk/>
            <pc:sldMk cId="4040333812" sldId="260"/>
            <ac:picMk id="13" creationId="{B6ACA3F6-57B2-752A-65BD-F272C29A6803}"/>
          </ac:picMkLst>
        </pc:picChg>
        <pc:picChg chg="add 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14" creationId="{12F332C5-0252-5938-6D37-1253126DE3A1}"/>
          </ac:picMkLst>
        </pc:picChg>
        <pc:picChg chg="add 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15" creationId="{2FB5FC15-E411-B977-3FBE-FD86CDE8E3B6}"/>
          </ac:picMkLst>
        </pc:picChg>
        <pc:picChg chg="add mod">
          <ac:chgData name="Kim, Shinwoo" userId="2fada53c-6d30-472e-bf21-370e98671bd0" providerId="ADAL" clId="{2919FFFB-2650-4546-B941-E051B40625FE}" dt="2024-10-22T17:53:33.682" v="110"/>
          <ac:picMkLst>
            <pc:docMk/>
            <pc:sldMk cId="4040333812" sldId="260"/>
            <ac:picMk id="17" creationId="{E4E4919C-B7EC-F9DD-2970-A24BA238C49E}"/>
          </ac:picMkLst>
        </pc:picChg>
        <pc:picChg chg="add mod">
          <ac:chgData name="Kim, Shinwoo" userId="2fada53c-6d30-472e-bf21-370e98671bd0" providerId="ADAL" clId="{2919FFFB-2650-4546-B941-E051B40625FE}" dt="2024-10-22T17:53:33.682" v="110"/>
          <ac:picMkLst>
            <pc:docMk/>
            <pc:sldMk cId="4040333812" sldId="260"/>
            <ac:picMk id="18" creationId="{63C1BFD5-FB1E-8198-870D-38D773719288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22" creationId="{9D8245CE-087C-5165-F7C3-79A7FE9BC304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23" creationId="{A5B711D7-08C6-DC80-EDB5-CA9B15096203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26" creationId="{8A78DCF5-7EA4-58A0-0517-64451D616FDB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27" creationId="{DA921764-9C82-81FF-AE13-68472A178CDC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30" creationId="{C011DB9A-51D8-8515-5533-9AA8230B989D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31" creationId="{1E3DC473-89D5-2B24-D366-3128042320A3}"/>
          </ac:picMkLst>
        </pc:picChg>
        <pc:picChg chg="mod">
          <ac:chgData name="Kim, Shinwoo" userId="2fada53c-6d30-472e-bf21-370e98671bd0" providerId="ADAL" clId="{2919FFFB-2650-4546-B941-E051B40625FE}" dt="2024-10-22T18:05:26.266" v="326" actId="1076"/>
          <ac:picMkLst>
            <pc:docMk/>
            <pc:sldMk cId="4040333812" sldId="260"/>
            <ac:picMk id="34" creationId="{DEF55250-9D7F-E404-23A0-F038D0D5845E}"/>
          </ac:picMkLst>
        </pc:picChg>
        <pc:picChg chg="mod">
          <ac:chgData name="Kim, Shinwoo" userId="2fada53c-6d30-472e-bf21-370e98671bd0" providerId="ADAL" clId="{2919FFFB-2650-4546-B941-E051B40625FE}" dt="2024-10-22T18:05:26.266" v="326" actId="1076"/>
          <ac:picMkLst>
            <pc:docMk/>
            <pc:sldMk cId="4040333812" sldId="260"/>
            <ac:picMk id="35" creationId="{038B56A7-AE14-644F-4F83-2884472285A0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38" creationId="{40599093-BBC2-7FEE-E07F-334AB7E6EDA9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39" creationId="{DD142B65-02EF-14F1-3F54-9328076E6A77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42" creationId="{CBDAC62D-70DA-05F1-70FE-7006A6F0D186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43" creationId="{FFB94357-7B55-DE72-5FB6-58410A768D24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46" creationId="{9D35530A-24FB-5A5A-2615-1C218E6D275E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47" creationId="{C3A91BF0-C9E0-121E-6189-3D22F14135C7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50" creationId="{0F78CF0E-E973-A6BE-8534-FA4B0520E8A8}"/>
          </ac:picMkLst>
        </pc:picChg>
        <pc:picChg chg="mod">
          <ac:chgData name="Kim, Shinwoo" userId="2fada53c-6d30-472e-bf21-370e98671bd0" providerId="ADAL" clId="{2919FFFB-2650-4546-B941-E051B40625FE}" dt="2024-10-22T18:03:43.658" v="299" actId="208"/>
          <ac:picMkLst>
            <pc:docMk/>
            <pc:sldMk cId="4040333812" sldId="260"/>
            <ac:picMk id="51" creationId="{F6719BAD-9151-A7E9-7AA1-4F26AA0F3C76}"/>
          </ac:picMkLst>
        </pc:picChg>
        <pc:picChg chg="mod">
          <ac:chgData name="Kim, Shinwoo" userId="2fada53c-6d30-472e-bf21-370e98671bd0" providerId="ADAL" clId="{2919FFFB-2650-4546-B941-E051B40625FE}" dt="2024-10-22T18:06:19.831" v="345" actId="1582"/>
          <ac:picMkLst>
            <pc:docMk/>
            <pc:sldMk cId="4040333812" sldId="260"/>
            <ac:picMk id="99" creationId="{4A0815F8-80A6-D04C-CEC4-99F1AD4639B2}"/>
          </ac:picMkLst>
        </pc:picChg>
        <pc:picChg chg="mod">
          <ac:chgData name="Kim, Shinwoo" userId="2fada53c-6d30-472e-bf21-370e98671bd0" providerId="ADAL" clId="{2919FFFB-2650-4546-B941-E051B40625FE}" dt="2024-10-22T18:06:19.831" v="345" actId="1582"/>
          <ac:picMkLst>
            <pc:docMk/>
            <pc:sldMk cId="4040333812" sldId="260"/>
            <ac:picMk id="100" creationId="{15370E96-C2B4-C53E-788D-5E4B97288332}"/>
          </ac:picMkLst>
        </pc:pic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54" creationId="{65EDBB87-E363-0486-58C6-27DC48AAF19D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55" creationId="{00A4F2F3-DB8A-A2DD-DC0B-9C980C69EDFC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58" creationId="{007AF14B-D6B3-CCB2-F91B-FE622C481157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61" creationId="{DA522B03-9D1F-173A-1154-3CED13343556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64" creationId="{CF59D61E-A080-09BC-8296-DD2BE493A117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67" creationId="{20CEA9C9-8CEE-135F-5929-F2E12EDC97D8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71" creationId="{2B50F80D-DD3E-61B0-5F04-29500FC80E7E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74" creationId="{BA34723D-114E-1235-BD2B-A3DB073E1B57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77" creationId="{EDD28FA2-49AE-0CDF-D676-5F0EDB46FFCF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80" creationId="{5A80FA52-CCC4-3B69-895F-14958B26857B}"/>
          </ac:cxnSpMkLst>
        </pc:cxnChg>
        <pc:cxnChg chg="add mod">
          <ac:chgData name="Kim, Shinwoo" userId="2fada53c-6d30-472e-bf21-370e98671bd0" providerId="ADAL" clId="{2919FFFB-2650-4546-B941-E051B40625FE}" dt="2024-10-22T18:03:43.658" v="299" actId="208"/>
          <ac:cxnSpMkLst>
            <pc:docMk/>
            <pc:sldMk cId="4040333812" sldId="260"/>
            <ac:cxnSpMk id="83" creationId="{0C03D0C6-2BA5-E01C-8818-A9DFE7802648}"/>
          </ac:cxnSpMkLst>
        </pc:cxnChg>
        <pc:cxnChg chg="add mod">
          <ac:chgData name="Kim, Shinwoo" userId="2fada53c-6d30-472e-bf21-370e98671bd0" providerId="ADAL" clId="{2919FFFB-2650-4546-B941-E051B40625FE}" dt="2024-10-22T18:05:39.443" v="343" actId="1037"/>
          <ac:cxnSpMkLst>
            <pc:docMk/>
            <pc:sldMk cId="4040333812" sldId="260"/>
            <ac:cxnSpMk id="86" creationId="{8BF4B635-83FA-5C06-A014-05AF7CC51B25}"/>
          </ac:cxnSpMkLst>
        </pc:cxnChg>
        <pc:cxnChg chg="add mod">
          <ac:chgData name="Kim, Shinwoo" userId="2fada53c-6d30-472e-bf21-370e98671bd0" providerId="ADAL" clId="{2919FFFB-2650-4546-B941-E051B40625FE}" dt="2024-10-22T18:02:50.598" v="292" actId="208"/>
          <ac:cxnSpMkLst>
            <pc:docMk/>
            <pc:sldMk cId="4040333812" sldId="260"/>
            <ac:cxnSpMk id="92" creationId="{535CB932-B1AB-12C1-FC3C-06DD6EB3D0AA}"/>
          </ac:cxnSpMkLst>
        </pc:cxnChg>
        <pc:cxnChg chg="add mod">
          <ac:chgData name="Kim, Shinwoo" userId="2fada53c-6d30-472e-bf21-370e98671bd0" providerId="ADAL" clId="{2919FFFB-2650-4546-B941-E051B40625FE}" dt="2024-10-22T18:02:50.598" v="292" actId="208"/>
          <ac:cxnSpMkLst>
            <pc:docMk/>
            <pc:sldMk cId="4040333812" sldId="260"/>
            <ac:cxnSpMk id="94" creationId="{BA0F1A84-44EB-61A5-5E8C-4D0A93CB9C18}"/>
          </ac:cxnSpMkLst>
        </pc:cxnChg>
        <pc:cxnChg chg="add mod">
          <ac:chgData name="Kim, Shinwoo" userId="2fada53c-6d30-472e-bf21-370e98671bd0" providerId="ADAL" clId="{2919FFFB-2650-4546-B941-E051B40625FE}" dt="2024-10-22T18:02:50.598" v="292" actId="208"/>
          <ac:cxnSpMkLst>
            <pc:docMk/>
            <pc:sldMk cId="4040333812" sldId="260"/>
            <ac:cxnSpMk id="95" creationId="{9D3D152B-8F7B-44E8-3F03-2A1AE86FC2E7}"/>
          </ac:cxnSpMkLst>
        </pc:cxnChg>
      </pc:sldChg>
      <pc:sldChg chg="modSp new mod">
        <pc:chgData name="Kim, Shinwoo" userId="2fada53c-6d30-472e-bf21-370e98671bd0" providerId="ADAL" clId="{2919FFFB-2650-4546-B941-E051B40625FE}" dt="2024-10-22T18:45:22.249" v="1681" actId="20577"/>
        <pc:sldMkLst>
          <pc:docMk/>
          <pc:sldMk cId="1726814004" sldId="261"/>
        </pc:sldMkLst>
        <pc:spChg chg="mod">
          <ac:chgData name="Kim, Shinwoo" userId="2fada53c-6d30-472e-bf21-370e98671bd0" providerId="ADAL" clId="{2919FFFB-2650-4546-B941-E051B40625FE}" dt="2024-10-22T18:00:06.157" v="276" actId="20577"/>
          <ac:spMkLst>
            <pc:docMk/>
            <pc:sldMk cId="1726814004" sldId="261"/>
            <ac:spMk id="2" creationId="{A77A0F0D-C4F2-F93D-6AAD-CAA3C1CCD3E1}"/>
          </ac:spMkLst>
        </pc:spChg>
        <pc:spChg chg="mod">
          <ac:chgData name="Kim, Shinwoo" userId="2fada53c-6d30-472e-bf21-370e98671bd0" providerId="ADAL" clId="{2919FFFB-2650-4546-B941-E051B40625FE}" dt="2024-10-22T18:45:22.249" v="1681" actId="20577"/>
          <ac:spMkLst>
            <pc:docMk/>
            <pc:sldMk cId="1726814004" sldId="261"/>
            <ac:spMk id="3" creationId="{ED50EA9B-3168-7262-94A1-E884416A4F22}"/>
          </ac:spMkLst>
        </pc:spChg>
      </pc:sldChg>
      <pc:sldChg chg="modSp add mod">
        <pc:chgData name="Kim, Shinwoo" userId="2fada53c-6d30-472e-bf21-370e98671bd0" providerId="ADAL" clId="{2919FFFB-2650-4546-B941-E051B40625FE}" dt="2024-10-22T18:07:10.936" v="355" actId="20577"/>
        <pc:sldMkLst>
          <pc:docMk/>
          <pc:sldMk cId="4259544262" sldId="262"/>
        </pc:sldMkLst>
        <pc:spChg chg="mod">
          <ac:chgData name="Kim, Shinwoo" userId="2fada53c-6d30-472e-bf21-370e98671bd0" providerId="ADAL" clId="{2919FFFB-2650-4546-B941-E051B40625FE}" dt="2024-10-22T18:07:10.936" v="355" actId="20577"/>
          <ac:spMkLst>
            <pc:docMk/>
            <pc:sldMk cId="4259544262" sldId="262"/>
            <ac:spMk id="3" creationId="{7DFC68DD-7108-BB34-34DA-E742010CBBF6}"/>
          </ac:spMkLst>
        </pc:spChg>
      </pc:sldChg>
      <pc:sldChg chg="modSp new mod">
        <pc:chgData name="Kim, Shinwoo" userId="2fada53c-6d30-472e-bf21-370e98671bd0" providerId="ADAL" clId="{2919FFFB-2650-4546-B941-E051B40625FE}" dt="2024-10-22T18:11:50.657" v="670" actId="20577"/>
        <pc:sldMkLst>
          <pc:docMk/>
          <pc:sldMk cId="3907028574" sldId="263"/>
        </pc:sldMkLst>
        <pc:spChg chg="mod">
          <ac:chgData name="Kim, Shinwoo" userId="2fada53c-6d30-472e-bf21-370e98671bd0" providerId="ADAL" clId="{2919FFFB-2650-4546-B941-E051B40625FE}" dt="2024-10-22T18:07:24.588" v="396" actId="20577"/>
          <ac:spMkLst>
            <pc:docMk/>
            <pc:sldMk cId="3907028574" sldId="263"/>
            <ac:spMk id="2" creationId="{F7223347-1BE9-DB00-892E-5232D9D7DFA4}"/>
          </ac:spMkLst>
        </pc:spChg>
        <pc:spChg chg="mod">
          <ac:chgData name="Kim, Shinwoo" userId="2fada53c-6d30-472e-bf21-370e98671bd0" providerId="ADAL" clId="{2919FFFB-2650-4546-B941-E051B40625FE}" dt="2024-10-22T18:11:50.657" v="670" actId="20577"/>
          <ac:spMkLst>
            <pc:docMk/>
            <pc:sldMk cId="3907028574" sldId="263"/>
            <ac:spMk id="3" creationId="{B3FF6832-092F-E6B8-A0F8-88604BF989A4}"/>
          </ac:spMkLst>
        </pc:spChg>
      </pc:sldChg>
      <pc:sldChg chg="modSp new mod">
        <pc:chgData name="Kim, Shinwoo" userId="2fada53c-6d30-472e-bf21-370e98671bd0" providerId="ADAL" clId="{2919FFFB-2650-4546-B941-E051B40625FE}" dt="2024-10-22T18:44:13.994" v="1478" actId="20577"/>
        <pc:sldMkLst>
          <pc:docMk/>
          <pc:sldMk cId="221679455" sldId="264"/>
        </pc:sldMkLst>
        <pc:spChg chg="mod">
          <ac:chgData name="Kim, Shinwoo" userId="2fada53c-6d30-472e-bf21-370e98671bd0" providerId="ADAL" clId="{2919FFFB-2650-4546-B941-E051B40625FE}" dt="2024-10-22T18:36:49.563" v="871" actId="20577"/>
          <ac:spMkLst>
            <pc:docMk/>
            <pc:sldMk cId="221679455" sldId="264"/>
            <ac:spMk id="2" creationId="{E0FE838C-DB55-27A6-2280-35182645506C}"/>
          </ac:spMkLst>
        </pc:spChg>
        <pc:spChg chg="mod">
          <ac:chgData name="Kim, Shinwoo" userId="2fada53c-6d30-472e-bf21-370e98671bd0" providerId="ADAL" clId="{2919FFFB-2650-4546-B941-E051B40625FE}" dt="2024-10-22T18:44:13.994" v="1478" actId="20577"/>
          <ac:spMkLst>
            <pc:docMk/>
            <pc:sldMk cId="221679455" sldId="264"/>
            <ac:spMk id="3" creationId="{3266E8F7-EBF1-A9E7-493B-B131138AD35E}"/>
          </ac:spMkLst>
        </pc:spChg>
      </pc:sldChg>
      <pc:sldChg chg="addSp delSp modSp add mod">
        <pc:chgData name="Kim, Shinwoo" userId="2fada53c-6d30-472e-bf21-370e98671bd0" providerId="ADAL" clId="{2919FFFB-2650-4546-B941-E051B40625FE}" dt="2024-10-22T18:49:49.209" v="1775" actId="1076"/>
        <pc:sldMkLst>
          <pc:docMk/>
          <pc:sldMk cId="183617819" sldId="265"/>
        </pc:sldMkLst>
        <pc:spChg chg="mod">
          <ac:chgData name="Kim, Shinwoo" userId="2fada53c-6d30-472e-bf21-370e98671bd0" providerId="ADAL" clId="{2919FFFB-2650-4546-B941-E051B40625FE}" dt="2024-10-22T18:47:06.722" v="1720" actId="14100"/>
          <ac:spMkLst>
            <pc:docMk/>
            <pc:sldMk cId="183617819" sldId="265"/>
            <ac:spMk id="2" creationId="{68B2CA88-2953-E001-300B-0EA93A6D677C}"/>
          </ac:spMkLst>
        </pc:spChg>
        <pc:spChg chg="del">
          <ac:chgData name="Kim, Shinwoo" userId="2fada53c-6d30-472e-bf21-370e98671bd0" providerId="ADAL" clId="{2919FFFB-2650-4546-B941-E051B40625FE}" dt="2024-10-22T18:46:04.120" v="1683" actId="478"/>
          <ac:spMkLst>
            <pc:docMk/>
            <pc:sldMk cId="183617819" sldId="265"/>
            <ac:spMk id="3" creationId="{BA7BA015-95AA-3E20-E556-856DA321F1B2}"/>
          </ac:spMkLst>
        </pc:spChg>
        <pc:spChg chg="mod">
          <ac:chgData name="Kim, Shinwoo" userId="2fada53c-6d30-472e-bf21-370e98671bd0" providerId="ADAL" clId="{2919FFFB-2650-4546-B941-E051B40625FE}" dt="2024-10-22T18:47:06.722" v="1720" actId="14100"/>
          <ac:spMkLst>
            <pc:docMk/>
            <pc:sldMk cId="183617819" sldId="265"/>
            <ac:spMk id="4" creationId="{B1FFC025-7EC9-63CD-9BC2-7D7301B244E3}"/>
          </ac:spMkLst>
        </pc:spChg>
        <pc:spChg chg="mod">
          <ac:chgData name="Kim, Shinwoo" userId="2fada53c-6d30-472e-bf21-370e98671bd0" providerId="ADAL" clId="{2919FFFB-2650-4546-B941-E051B40625FE}" dt="2024-10-22T18:47:06.722" v="1720" actId="14100"/>
          <ac:spMkLst>
            <pc:docMk/>
            <pc:sldMk cId="183617819" sldId="265"/>
            <ac:spMk id="5" creationId="{CE1BD30D-EE4B-C47E-5022-D293E166C374}"/>
          </ac:spMkLst>
        </pc:spChg>
        <pc:spChg chg="add del mod">
          <ac:chgData name="Kim, Shinwoo" userId="2fada53c-6d30-472e-bf21-370e98671bd0" providerId="ADAL" clId="{2919FFFB-2650-4546-B941-E051B40625FE}" dt="2024-10-22T18:46:07.647" v="1685" actId="478"/>
          <ac:spMkLst>
            <pc:docMk/>
            <pc:sldMk cId="183617819" sldId="265"/>
            <ac:spMk id="7" creationId="{DDB923AE-48D6-1F51-123E-6D5762E4EAC7}"/>
          </ac:spMkLst>
        </pc:spChg>
        <pc:spChg chg="add mod">
          <ac:chgData name="Kim, Shinwoo" userId="2fada53c-6d30-472e-bf21-370e98671bd0" providerId="ADAL" clId="{2919FFFB-2650-4546-B941-E051B40625FE}" dt="2024-10-22T18:49:49.209" v="1775" actId="1076"/>
          <ac:spMkLst>
            <pc:docMk/>
            <pc:sldMk cId="183617819" sldId="265"/>
            <ac:spMk id="8" creationId="{1EA870CD-9407-4A0E-63F7-3EC55AC81D6C}"/>
          </ac:spMkLst>
        </pc:spChg>
        <pc:spChg chg="add mod">
          <ac:chgData name="Kim, Shinwoo" userId="2fada53c-6d30-472e-bf21-370e98671bd0" providerId="ADAL" clId="{2919FFFB-2650-4546-B941-E051B40625FE}" dt="2024-10-22T18:47:06.722" v="1720" actId="14100"/>
          <ac:spMkLst>
            <pc:docMk/>
            <pc:sldMk cId="183617819" sldId="265"/>
            <ac:spMk id="9" creationId="{56941A2F-C7E4-14A6-5BEA-685C02B2C8B7}"/>
          </ac:spMkLst>
        </pc:spChg>
        <pc:spChg chg="add del mod">
          <ac:chgData name="Kim, Shinwoo" userId="2fada53c-6d30-472e-bf21-370e98671bd0" providerId="ADAL" clId="{2919FFFB-2650-4546-B941-E051B40625FE}" dt="2024-10-22T18:47:08.473" v="1721" actId="478"/>
          <ac:spMkLst>
            <pc:docMk/>
            <pc:sldMk cId="183617819" sldId="265"/>
            <ac:spMk id="10" creationId="{FFA47953-38D0-54D1-1BD5-8D6614673DCB}"/>
          </ac:spMkLst>
        </pc:spChg>
        <pc:spChg chg="add del mod">
          <ac:chgData name="Kim, Shinwoo" userId="2fada53c-6d30-472e-bf21-370e98671bd0" providerId="ADAL" clId="{2919FFFB-2650-4546-B941-E051B40625FE}" dt="2024-10-22T18:47:11.030" v="1724" actId="478"/>
          <ac:spMkLst>
            <pc:docMk/>
            <pc:sldMk cId="183617819" sldId="265"/>
            <ac:spMk id="11" creationId="{9D2300E2-04F0-B941-538E-05B851889F16}"/>
          </ac:spMkLst>
        </pc:spChg>
        <pc:spChg chg="add mod">
          <ac:chgData name="Kim, Shinwoo" userId="2fada53c-6d30-472e-bf21-370e98671bd0" providerId="ADAL" clId="{2919FFFB-2650-4546-B941-E051B40625FE}" dt="2024-10-22T18:49:44.284" v="1773" actId="167"/>
          <ac:spMkLst>
            <pc:docMk/>
            <pc:sldMk cId="183617819" sldId="265"/>
            <ac:spMk id="12" creationId="{A7BEAD87-1B9A-1A47-1C28-526E46190E40}"/>
          </ac:spMkLst>
        </pc:spChg>
      </pc:sldChg>
      <pc:sldChg chg="addSp modSp add mod modTransition">
        <pc:chgData name="Kim, Shinwoo" userId="2fada53c-6d30-472e-bf21-370e98671bd0" providerId="ADAL" clId="{2919FFFB-2650-4546-B941-E051B40625FE}" dt="2024-10-22T18:50:29.102" v="1785" actId="167"/>
        <pc:sldMkLst>
          <pc:docMk/>
          <pc:sldMk cId="4136727650" sldId="266"/>
        </pc:sldMkLst>
        <pc:spChg chg="add mod">
          <ac:chgData name="Kim, Shinwoo" userId="2fada53c-6d30-472e-bf21-370e98671bd0" providerId="ADAL" clId="{2919FFFB-2650-4546-B941-E051B40625FE}" dt="2024-10-22T18:47:43.986" v="1738" actId="20577"/>
          <ac:spMkLst>
            <pc:docMk/>
            <pc:sldMk cId="4136727650" sldId="266"/>
            <ac:spMk id="3" creationId="{96C3ADA3-6A38-C087-2995-5E9486F31AC8}"/>
          </ac:spMkLst>
        </pc:spChg>
        <pc:spChg chg="add mod">
          <ac:chgData name="Kim, Shinwoo" userId="2fada53c-6d30-472e-bf21-370e98671bd0" providerId="ADAL" clId="{2919FFFB-2650-4546-B941-E051B40625FE}" dt="2024-10-22T18:50:29.102" v="1785" actId="167"/>
          <ac:spMkLst>
            <pc:docMk/>
            <pc:sldMk cId="4136727650" sldId="266"/>
            <ac:spMk id="6" creationId="{AF11E2D9-4727-19DF-093B-3FE50A1EDEC7}"/>
          </ac:spMkLst>
        </pc:spChg>
        <pc:spChg chg="mod">
          <ac:chgData name="Kim, Shinwoo" userId="2fada53c-6d30-472e-bf21-370e98671bd0" providerId="ADAL" clId="{2919FFFB-2650-4546-B941-E051B40625FE}" dt="2024-10-22T18:47:42.195" v="1736" actId="14100"/>
          <ac:spMkLst>
            <pc:docMk/>
            <pc:sldMk cId="4136727650" sldId="266"/>
            <ac:spMk id="8" creationId="{B355327B-7A80-147B-C426-58A84A15C306}"/>
          </ac:spMkLst>
        </pc:spChg>
      </pc:sldChg>
      <pc:sldChg chg="addSp delSp modSp add mod modTransition">
        <pc:chgData name="Kim, Shinwoo" userId="2fada53c-6d30-472e-bf21-370e98671bd0" providerId="ADAL" clId="{2919FFFB-2650-4546-B941-E051B40625FE}" dt="2024-10-22T18:50:22.022" v="1782" actId="167"/>
        <pc:sldMkLst>
          <pc:docMk/>
          <pc:sldMk cId="1153770242" sldId="267"/>
        </pc:sldMkLst>
        <pc:spChg chg="mod">
          <ac:chgData name="Kim, Shinwoo" userId="2fada53c-6d30-472e-bf21-370e98671bd0" providerId="ADAL" clId="{2919FFFB-2650-4546-B941-E051B40625FE}" dt="2024-10-22T18:48:45.478" v="1757" actId="20577"/>
          <ac:spMkLst>
            <pc:docMk/>
            <pc:sldMk cId="1153770242" sldId="267"/>
            <ac:spMk id="3" creationId="{51943BE2-A256-3169-8348-D91757F20758}"/>
          </ac:spMkLst>
        </pc:spChg>
        <pc:spChg chg="add del mod">
          <ac:chgData name="Kim, Shinwoo" userId="2fada53c-6d30-472e-bf21-370e98671bd0" providerId="ADAL" clId="{2919FFFB-2650-4546-B941-E051B40625FE}" dt="2024-10-22T18:48:02.597" v="1745" actId="478"/>
          <ac:spMkLst>
            <pc:docMk/>
            <pc:sldMk cId="1153770242" sldId="267"/>
            <ac:spMk id="6" creationId="{7E8B3320-4343-36CE-FA87-04C3873C83A8}"/>
          </ac:spMkLst>
        </pc:spChg>
        <pc:spChg chg="add mod">
          <ac:chgData name="Kim, Shinwoo" userId="2fada53c-6d30-472e-bf21-370e98671bd0" providerId="ADAL" clId="{2919FFFB-2650-4546-B941-E051B40625FE}" dt="2024-10-22T18:48:34.768" v="1753" actId="14100"/>
          <ac:spMkLst>
            <pc:docMk/>
            <pc:sldMk cId="1153770242" sldId="267"/>
            <ac:spMk id="7" creationId="{95C4C0AC-C3F9-A2D7-EDD1-C4FE1C20A0C3}"/>
          </ac:spMkLst>
        </pc:spChg>
        <pc:spChg chg="add mod">
          <ac:chgData name="Kim, Shinwoo" userId="2fada53c-6d30-472e-bf21-370e98671bd0" providerId="ADAL" clId="{2919FFFB-2650-4546-B941-E051B40625FE}" dt="2024-10-22T18:50:22.022" v="1782" actId="167"/>
          <ac:spMkLst>
            <pc:docMk/>
            <pc:sldMk cId="1153770242" sldId="267"/>
            <ac:spMk id="10" creationId="{65F4799B-7644-3F89-2520-314B04BEF075}"/>
          </ac:spMkLst>
        </pc:spChg>
      </pc:sldChg>
      <pc:sldChg chg="addSp modSp add mod modTransition">
        <pc:chgData name="Kim, Shinwoo" userId="2fada53c-6d30-472e-bf21-370e98671bd0" providerId="ADAL" clId="{2919FFFB-2650-4546-B941-E051B40625FE}" dt="2024-10-22T18:51:57.347" v="1805" actId="1076"/>
        <pc:sldMkLst>
          <pc:docMk/>
          <pc:sldMk cId="3471580059" sldId="268"/>
        </pc:sldMkLst>
        <pc:spChg chg="mod">
          <ac:chgData name="Kim, Shinwoo" userId="2fada53c-6d30-472e-bf21-370e98671bd0" providerId="ADAL" clId="{2919FFFB-2650-4546-B941-E051B40625FE}" dt="2024-10-22T18:51:57.347" v="1805" actId="1076"/>
          <ac:spMkLst>
            <pc:docMk/>
            <pc:sldMk cId="3471580059" sldId="268"/>
            <ac:spMk id="3" creationId="{4298A65B-1E01-BA86-E52F-FA702EC8F28F}"/>
          </ac:spMkLst>
        </pc:spChg>
        <pc:spChg chg="add mod">
          <ac:chgData name="Kim, Shinwoo" userId="2fada53c-6d30-472e-bf21-370e98671bd0" providerId="ADAL" clId="{2919FFFB-2650-4546-B941-E051B40625FE}" dt="2024-10-22T18:51:49.004" v="1803" actId="14100"/>
          <ac:spMkLst>
            <pc:docMk/>
            <pc:sldMk cId="3471580059" sldId="268"/>
            <ac:spMk id="6" creationId="{AD110635-CD23-D066-52E0-75E530F62939}"/>
          </ac:spMkLst>
        </pc:spChg>
        <pc:spChg chg="add mod">
          <ac:chgData name="Kim, Shinwoo" userId="2fada53c-6d30-472e-bf21-370e98671bd0" providerId="ADAL" clId="{2919FFFB-2650-4546-B941-E051B40625FE}" dt="2024-10-22T18:50:18.036" v="1781" actId="167"/>
          <ac:spMkLst>
            <pc:docMk/>
            <pc:sldMk cId="3471580059" sldId="268"/>
            <ac:spMk id="10" creationId="{494DAEE0-8A50-44D7-1AD4-9E718F1163F2}"/>
          </ac:spMkLst>
        </pc:spChg>
      </pc:sldChg>
      <pc:sldChg chg="addSp delSp modSp new del mod">
        <pc:chgData name="Kim, Shinwoo" userId="2fada53c-6d30-472e-bf21-370e98671bd0" providerId="ADAL" clId="{2919FFFB-2650-4546-B941-E051B40625FE}" dt="2024-10-22T18:50:53.205" v="1792" actId="2696"/>
        <pc:sldMkLst>
          <pc:docMk/>
          <pc:sldMk cId="681000550" sldId="269"/>
        </pc:sldMkLst>
        <pc:spChg chg="del">
          <ac:chgData name="Kim, Shinwoo" userId="2fada53c-6d30-472e-bf21-370e98671bd0" providerId="ADAL" clId="{2919FFFB-2650-4546-B941-E051B40625FE}" dt="2024-10-22T18:50:49.955" v="1790" actId="478"/>
          <ac:spMkLst>
            <pc:docMk/>
            <pc:sldMk cId="681000550" sldId="269"/>
            <ac:spMk id="3" creationId="{F5672D38-297F-E7DD-652D-91D1519546B9}"/>
          </ac:spMkLst>
        </pc:spChg>
        <pc:spChg chg="add mod">
          <ac:chgData name="Kim, Shinwoo" userId="2fada53c-6d30-472e-bf21-370e98671bd0" providerId="ADAL" clId="{2919FFFB-2650-4546-B941-E051B40625FE}" dt="2024-10-22T18:50:48.498" v="1789"/>
          <ac:spMkLst>
            <pc:docMk/>
            <pc:sldMk cId="681000550" sldId="269"/>
            <ac:spMk id="6" creationId="{66A03CA7-14BB-14A7-EC48-0B8070899B55}"/>
          </ac:spMkLst>
        </pc:spChg>
      </pc:sldChg>
      <pc:sldChg chg="new del">
        <pc:chgData name="Kim, Shinwoo" userId="2fada53c-6d30-472e-bf21-370e98671bd0" providerId="ADAL" clId="{2919FFFB-2650-4546-B941-E051B40625FE}" dt="2024-10-22T18:50:45.796" v="1787" actId="2696"/>
        <pc:sldMkLst>
          <pc:docMk/>
          <pc:sldMk cId="3630110091" sldId="269"/>
        </pc:sldMkLst>
      </pc:sldChg>
      <pc:sldChg chg="addSp delSp modSp add mod modAnim modNotesTx">
        <pc:chgData name="Kim, Shinwoo" userId="2fada53c-6d30-472e-bf21-370e98671bd0" providerId="ADAL" clId="{2919FFFB-2650-4546-B941-E051B40625FE}" dt="2024-10-29T15:08:09.672" v="3134" actId="20577"/>
        <pc:sldMkLst>
          <pc:docMk/>
          <pc:sldMk cId="490458338" sldId="270"/>
        </pc:sldMkLst>
        <pc:spChg chg="del mod">
          <ac:chgData name="Kim, Shinwoo" userId="2fada53c-6d30-472e-bf21-370e98671bd0" providerId="ADAL" clId="{2919FFFB-2650-4546-B941-E051B40625FE}" dt="2024-10-22T18:53:01.483" v="1815" actId="478"/>
          <ac:spMkLst>
            <pc:docMk/>
            <pc:sldMk cId="490458338" sldId="270"/>
            <ac:spMk id="3" creationId="{3E65EDFB-113A-3E96-9F8F-8D211D4700D6}"/>
          </ac:spMkLst>
        </pc:spChg>
        <pc:spChg chg="add del mod">
          <ac:chgData name="Kim, Shinwoo" userId="2fada53c-6d30-472e-bf21-370e98671bd0" providerId="ADAL" clId="{2919FFFB-2650-4546-B941-E051B40625FE}" dt="2024-10-22T18:56:26.792" v="1855" actId="478"/>
          <ac:spMkLst>
            <pc:docMk/>
            <pc:sldMk cId="490458338" sldId="270"/>
            <ac:spMk id="6" creationId="{2752BB73-5D59-7DAF-82CC-D9FF2852F0EF}"/>
          </ac:spMkLst>
        </pc:spChg>
        <pc:spChg chg="del mod">
          <ac:chgData name="Kim, Shinwoo" userId="2fada53c-6d30-472e-bf21-370e98671bd0" providerId="ADAL" clId="{2919FFFB-2650-4546-B941-E051B40625FE}" dt="2024-10-22T18:56:26.792" v="1855" actId="478"/>
          <ac:spMkLst>
            <pc:docMk/>
            <pc:sldMk cId="490458338" sldId="270"/>
            <ac:spMk id="7" creationId="{EB5D36A4-4156-7444-3C1A-25598FB44339}"/>
          </ac:spMkLst>
        </pc:spChg>
        <pc:spChg chg="del">
          <ac:chgData name="Kim, Shinwoo" userId="2fada53c-6d30-472e-bf21-370e98671bd0" providerId="ADAL" clId="{2919FFFB-2650-4546-B941-E051B40625FE}" dt="2024-10-22T18:50:58.093" v="1793" actId="478"/>
          <ac:spMkLst>
            <pc:docMk/>
            <pc:sldMk cId="490458338" sldId="270"/>
            <ac:spMk id="8" creationId="{B10764CC-DE67-A6FA-7C84-39058A1CF293}"/>
          </ac:spMkLst>
        </pc:spChg>
        <pc:spChg chg="mod">
          <ac:chgData name="Kim, Shinwoo" userId="2fada53c-6d30-472e-bf21-370e98671bd0" providerId="ADAL" clId="{2919FFFB-2650-4546-B941-E051B40625FE}" dt="2024-10-22T19:00:40.581" v="1963" actId="1076"/>
          <ac:spMkLst>
            <pc:docMk/>
            <pc:sldMk cId="490458338" sldId="270"/>
            <ac:spMk id="9" creationId="{BC6BACBE-F215-EF7D-A3DF-8ED592766B44}"/>
          </ac:spMkLst>
        </pc:spChg>
        <pc:spChg chg="del">
          <ac:chgData name="Kim, Shinwoo" userId="2fada53c-6d30-472e-bf21-370e98671bd0" providerId="ADAL" clId="{2919FFFB-2650-4546-B941-E051B40625FE}" dt="2024-10-22T18:56:26.792" v="1855" actId="478"/>
          <ac:spMkLst>
            <pc:docMk/>
            <pc:sldMk cId="490458338" sldId="270"/>
            <ac:spMk id="10" creationId="{DBCDB760-5770-55B2-2120-39F15C392B53}"/>
          </ac:spMkLst>
        </pc:spChg>
        <pc:spChg chg="add del mod">
          <ac:chgData name="Kim, Shinwoo" userId="2fada53c-6d30-472e-bf21-370e98671bd0" providerId="ADAL" clId="{2919FFFB-2650-4546-B941-E051B40625FE}" dt="2024-10-22T18:56:26.792" v="1855" actId="478"/>
          <ac:spMkLst>
            <pc:docMk/>
            <pc:sldMk cId="490458338" sldId="270"/>
            <ac:spMk id="11" creationId="{A7D457DF-AC5B-9A97-FF9C-31163628F197}"/>
          </ac:spMkLst>
        </pc:spChg>
        <pc:spChg chg="add del mod">
          <ac:chgData name="Kim, Shinwoo" userId="2fada53c-6d30-472e-bf21-370e98671bd0" providerId="ADAL" clId="{2919FFFB-2650-4546-B941-E051B40625FE}" dt="2024-10-22T18:56:26.792" v="1855" actId="478"/>
          <ac:spMkLst>
            <pc:docMk/>
            <pc:sldMk cId="490458338" sldId="270"/>
            <ac:spMk id="12" creationId="{216992D7-62EE-8AC8-AFDD-7C9BFC852EB7}"/>
          </ac:spMkLst>
        </pc:spChg>
        <pc:spChg chg="add del mod">
          <ac:chgData name="Kim, Shinwoo" userId="2fada53c-6d30-472e-bf21-370e98671bd0" providerId="ADAL" clId="{2919FFFB-2650-4546-B941-E051B40625FE}" dt="2024-10-22T18:56:26.792" v="1855" actId="478"/>
          <ac:spMkLst>
            <pc:docMk/>
            <pc:sldMk cId="490458338" sldId="270"/>
            <ac:spMk id="13" creationId="{9EB223D6-1316-4DAB-1481-6A97C27956A9}"/>
          </ac:spMkLst>
        </pc:spChg>
        <pc:spChg chg="add del mod">
          <ac:chgData name="Kim, Shinwoo" userId="2fada53c-6d30-472e-bf21-370e98671bd0" providerId="ADAL" clId="{2919FFFB-2650-4546-B941-E051B40625FE}" dt="2024-10-22T18:56:26.792" v="1855" actId="478"/>
          <ac:spMkLst>
            <pc:docMk/>
            <pc:sldMk cId="490458338" sldId="270"/>
            <ac:spMk id="14" creationId="{A4AAA685-36B1-4351-63CD-5A83AC447C8E}"/>
          </ac:spMkLst>
        </pc:spChg>
        <pc:spChg chg="add del mod">
          <ac:chgData name="Kim, Shinwoo" userId="2fada53c-6d30-472e-bf21-370e98671bd0" providerId="ADAL" clId="{2919FFFB-2650-4546-B941-E051B40625FE}" dt="2024-10-22T18:56:26.792" v="1855" actId="478"/>
          <ac:spMkLst>
            <pc:docMk/>
            <pc:sldMk cId="490458338" sldId="270"/>
            <ac:spMk id="15" creationId="{3A23A404-3A94-66E3-52D7-D7CE495CDD65}"/>
          </ac:spMkLst>
        </pc:spChg>
        <pc:spChg chg="add del mod">
          <ac:chgData name="Kim, Shinwoo" userId="2fada53c-6d30-472e-bf21-370e98671bd0" providerId="ADAL" clId="{2919FFFB-2650-4546-B941-E051B40625FE}" dt="2024-10-22T18:54:01.747" v="1830" actId="478"/>
          <ac:spMkLst>
            <pc:docMk/>
            <pc:sldMk cId="490458338" sldId="270"/>
            <ac:spMk id="16" creationId="{1003DD7A-B834-EFE8-BC9A-DFCA4D782DEF}"/>
          </ac:spMkLst>
        </pc:spChg>
        <pc:spChg chg="add del mod">
          <ac:chgData name="Kim, Shinwoo" userId="2fada53c-6d30-472e-bf21-370e98671bd0" providerId="ADAL" clId="{2919FFFB-2650-4546-B941-E051B40625FE}" dt="2024-10-22T18:54:31.173" v="1838" actId="478"/>
          <ac:spMkLst>
            <pc:docMk/>
            <pc:sldMk cId="490458338" sldId="270"/>
            <ac:spMk id="17" creationId="{014A64E5-2199-CB1E-3E71-ECA4A7327477}"/>
          </ac:spMkLst>
        </pc:spChg>
        <pc:spChg chg="add del mod">
          <ac:chgData name="Kim, Shinwoo" userId="2fada53c-6d30-472e-bf21-370e98671bd0" providerId="ADAL" clId="{2919FFFB-2650-4546-B941-E051B40625FE}" dt="2024-10-22T18:56:26.792" v="1855" actId="478"/>
          <ac:spMkLst>
            <pc:docMk/>
            <pc:sldMk cId="490458338" sldId="270"/>
            <ac:spMk id="18" creationId="{A64E2685-7ED0-2077-975A-0475F5AB0722}"/>
          </ac:spMkLst>
        </pc:spChg>
        <pc:spChg chg="add mod">
          <ac:chgData name="Kim, Shinwoo" userId="2fada53c-6d30-472e-bf21-370e98671bd0" providerId="ADAL" clId="{2919FFFB-2650-4546-B941-E051B40625FE}" dt="2024-10-22T18:56:23.303" v="1854" actId="571"/>
          <ac:spMkLst>
            <pc:docMk/>
            <pc:sldMk cId="490458338" sldId="270"/>
            <ac:spMk id="19" creationId="{CC73730A-D9BF-E257-0A3A-25E3528AA7FF}"/>
          </ac:spMkLst>
        </pc:spChg>
        <pc:spChg chg="add mod">
          <ac:chgData name="Kim, Shinwoo" userId="2fada53c-6d30-472e-bf21-370e98671bd0" providerId="ADAL" clId="{2919FFFB-2650-4546-B941-E051B40625FE}" dt="2024-10-22T18:56:22.655" v="1853" actId="571"/>
          <ac:spMkLst>
            <pc:docMk/>
            <pc:sldMk cId="490458338" sldId="270"/>
            <ac:spMk id="20" creationId="{47E0BBBA-A575-DBA1-605D-DE36576D36F1}"/>
          </ac:spMkLst>
        </pc:spChg>
        <pc:spChg chg="mod">
          <ac:chgData name="Kim, Shinwoo" userId="2fada53c-6d30-472e-bf21-370e98671bd0" providerId="ADAL" clId="{2919FFFB-2650-4546-B941-E051B40625FE}" dt="2024-10-22T18:56:27.243" v="1856"/>
          <ac:spMkLst>
            <pc:docMk/>
            <pc:sldMk cId="490458338" sldId="270"/>
            <ac:spMk id="22" creationId="{05EE7A58-88EF-65E0-0E85-451AC080559F}"/>
          </ac:spMkLst>
        </pc:spChg>
        <pc:spChg chg="mod">
          <ac:chgData name="Kim, Shinwoo" userId="2fada53c-6d30-472e-bf21-370e98671bd0" providerId="ADAL" clId="{2919FFFB-2650-4546-B941-E051B40625FE}" dt="2024-10-22T18:56:27.243" v="1856"/>
          <ac:spMkLst>
            <pc:docMk/>
            <pc:sldMk cId="490458338" sldId="270"/>
            <ac:spMk id="23" creationId="{7B3F333B-77A5-36E5-CFEE-B29C70AAF5AB}"/>
          </ac:spMkLst>
        </pc:spChg>
        <pc:spChg chg="add del mod">
          <ac:chgData name="Kim, Shinwoo" userId="2fada53c-6d30-472e-bf21-370e98671bd0" providerId="ADAL" clId="{2919FFFB-2650-4546-B941-E051B40625FE}" dt="2024-10-22T18:56:38.762" v="1861"/>
          <ac:spMkLst>
            <pc:docMk/>
            <pc:sldMk cId="490458338" sldId="270"/>
            <ac:spMk id="24" creationId="{89EA3CF2-99D0-AEB2-4C23-105AFF34C039}"/>
          </ac:spMkLst>
        </pc:spChg>
        <pc:spChg chg="add del mod">
          <ac:chgData name="Kim, Shinwoo" userId="2fada53c-6d30-472e-bf21-370e98671bd0" providerId="ADAL" clId="{2919FFFB-2650-4546-B941-E051B40625FE}" dt="2024-10-22T18:57:29.050" v="1875" actId="478"/>
          <ac:spMkLst>
            <pc:docMk/>
            <pc:sldMk cId="490458338" sldId="270"/>
            <ac:spMk id="25" creationId="{6887DC92-03A6-4D17-B6EF-E4B731F3BE45}"/>
          </ac:spMkLst>
        </pc:spChg>
        <pc:spChg chg="add mod">
          <ac:chgData name="Kim, Shinwoo" userId="2fada53c-6d30-472e-bf21-370e98671bd0" providerId="ADAL" clId="{2919FFFB-2650-4546-B941-E051B40625FE}" dt="2024-10-22T19:00:40.581" v="1963" actId="1076"/>
          <ac:spMkLst>
            <pc:docMk/>
            <pc:sldMk cId="490458338" sldId="270"/>
            <ac:spMk id="26" creationId="{29362B14-E8C2-214B-8EC3-3EDECFBAD773}"/>
          </ac:spMkLst>
        </pc:spChg>
        <pc:spChg chg="del mod topLvl">
          <ac:chgData name="Kim, Shinwoo" userId="2fada53c-6d30-472e-bf21-370e98671bd0" providerId="ADAL" clId="{2919FFFB-2650-4546-B941-E051B40625FE}" dt="2024-10-22T18:57:38.205" v="1878" actId="478"/>
          <ac:spMkLst>
            <pc:docMk/>
            <pc:sldMk cId="490458338" sldId="270"/>
            <ac:spMk id="30" creationId="{3E3CD04F-5213-AA11-C504-204005EF13BF}"/>
          </ac:spMkLst>
        </pc:spChg>
        <pc:spChg chg="add mod">
          <ac:chgData name="Kim, Shinwoo" userId="2fada53c-6d30-472e-bf21-370e98671bd0" providerId="ADAL" clId="{2919FFFB-2650-4546-B941-E051B40625FE}" dt="2024-10-22T18:59:27.039" v="1923" actId="1076"/>
          <ac:spMkLst>
            <pc:docMk/>
            <pc:sldMk cId="490458338" sldId="270"/>
            <ac:spMk id="31" creationId="{4FF0E00B-096E-CC72-9FC6-FC6DD653B9E5}"/>
          </ac:spMkLst>
        </pc:spChg>
        <pc:spChg chg="add mod">
          <ac:chgData name="Kim, Shinwoo" userId="2fada53c-6d30-472e-bf21-370e98671bd0" providerId="ADAL" clId="{2919FFFB-2650-4546-B941-E051B40625FE}" dt="2024-10-25T19:39:18.057" v="2111" actId="207"/>
          <ac:spMkLst>
            <pc:docMk/>
            <pc:sldMk cId="490458338" sldId="270"/>
            <ac:spMk id="32" creationId="{595EFF2A-8C51-C816-9181-E7B40CE3C471}"/>
          </ac:spMkLst>
        </pc:spChg>
        <pc:spChg chg="add mod">
          <ac:chgData name="Kim, Shinwoo" userId="2fada53c-6d30-472e-bf21-370e98671bd0" providerId="ADAL" clId="{2919FFFB-2650-4546-B941-E051B40625FE}" dt="2024-10-22T19:02:45.330" v="2095" actId="1076"/>
          <ac:spMkLst>
            <pc:docMk/>
            <pc:sldMk cId="490458338" sldId="270"/>
            <ac:spMk id="34" creationId="{E5B0BDE5-0034-03EF-18B4-D0386D6E8633}"/>
          </ac:spMkLst>
        </pc:spChg>
        <pc:grpChg chg="add mod">
          <ac:chgData name="Kim, Shinwoo" userId="2fada53c-6d30-472e-bf21-370e98671bd0" providerId="ADAL" clId="{2919FFFB-2650-4546-B941-E051B40625FE}" dt="2024-10-22T19:00:40.581" v="1963" actId="1076"/>
          <ac:grpSpMkLst>
            <pc:docMk/>
            <pc:sldMk cId="490458338" sldId="270"/>
            <ac:grpSpMk id="21" creationId="{C5C5A380-23C1-4E17-9E28-CE52044DCD45}"/>
          </ac:grpSpMkLst>
        </pc:grpChg>
        <pc:grpChg chg="add del mod">
          <ac:chgData name="Kim, Shinwoo" userId="2fada53c-6d30-472e-bf21-370e98671bd0" providerId="ADAL" clId="{2919FFFB-2650-4546-B941-E051B40625FE}" dt="2024-10-22T18:57:38.205" v="1878" actId="478"/>
          <ac:grpSpMkLst>
            <pc:docMk/>
            <pc:sldMk cId="490458338" sldId="270"/>
            <ac:grpSpMk id="27" creationId="{B41D3F03-AD2B-E700-7BE0-B6051C82EF2F}"/>
          </ac:grpSpMkLst>
        </pc:grpChg>
        <pc:picChg chg="mod topLvl">
          <ac:chgData name="Kim, Shinwoo" userId="2fada53c-6d30-472e-bf21-370e98671bd0" providerId="ADAL" clId="{2919FFFB-2650-4546-B941-E051B40625FE}" dt="2024-10-22T19:00:40.581" v="1963" actId="1076"/>
          <ac:picMkLst>
            <pc:docMk/>
            <pc:sldMk cId="490458338" sldId="270"/>
            <ac:picMk id="28" creationId="{22AA97BD-7542-6154-C897-B8F6FE58F3E1}"/>
          </ac:picMkLst>
        </pc:picChg>
        <pc:picChg chg="del mod">
          <ac:chgData name="Kim, Shinwoo" userId="2fada53c-6d30-472e-bf21-370e98671bd0" providerId="ADAL" clId="{2919FFFB-2650-4546-B941-E051B40625FE}" dt="2024-10-22T18:57:36.297" v="1877" actId="478"/>
          <ac:picMkLst>
            <pc:docMk/>
            <pc:sldMk cId="490458338" sldId="270"/>
            <ac:picMk id="29" creationId="{002C967F-1672-99BF-4652-4A462B44FF92}"/>
          </ac:picMkLst>
        </pc:picChg>
        <pc:cxnChg chg="add mod">
          <ac:chgData name="Kim, Shinwoo" userId="2fada53c-6d30-472e-bf21-370e98671bd0" providerId="ADAL" clId="{2919FFFB-2650-4546-B941-E051B40625FE}" dt="2024-10-25T19:39:09.624" v="2108" actId="208"/>
          <ac:cxnSpMkLst>
            <pc:docMk/>
            <pc:sldMk cId="490458338" sldId="270"/>
            <ac:cxnSpMk id="6" creationId="{E290AE27-74A8-FC9E-A75A-D7A777EA5D9F}"/>
          </ac:cxnSpMkLst>
        </pc:cxnChg>
        <pc:cxnChg chg="add mod">
          <ac:chgData name="Kim, Shinwoo" userId="2fada53c-6d30-472e-bf21-370e98671bd0" providerId="ADAL" clId="{2919FFFB-2650-4546-B941-E051B40625FE}" dt="2024-10-25T19:39:09.624" v="2108" actId="208"/>
          <ac:cxnSpMkLst>
            <pc:docMk/>
            <pc:sldMk cId="490458338" sldId="270"/>
            <ac:cxnSpMk id="7" creationId="{5F88BA01-BD4A-3FC3-6A8B-E965616642D6}"/>
          </ac:cxnSpMkLst>
        </pc:cxnChg>
        <pc:cxnChg chg="add mod">
          <ac:chgData name="Kim, Shinwoo" userId="2fada53c-6d30-472e-bf21-370e98671bd0" providerId="ADAL" clId="{2919FFFB-2650-4546-B941-E051B40625FE}" dt="2024-10-25T19:39:01.972" v="2107" actId="1582"/>
          <ac:cxnSpMkLst>
            <pc:docMk/>
            <pc:sldMk cId="490458338" sldId="270"/>
            <ac:cxnSpMk id="12" creationId="{A638686D-05F4-AA70-043E-941041043CC0}"/>
          </ac:cxnSpMkLst>
        </pc:cxnChg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1"/>
        </pc:sldMkLst>
      </pc:sldChg>
      <pc:sldChg chg="addSp delSp modSp new mod">
        <pc:chgData name="Kim, Shinwoo" userId="2fada53c-6d30-472e-bf21-370e98671bd0" providerId="ADAL" clId="{2919FFFB-2650-4546-B941-E051B40625FE}" dt="2024-10-25T20:11:10.829" v="3020" actId="478"/>
        <pc:sldMkLst>
          <pc:docMk/>
          <pc:sldMk cId="1540087424" sldId="271"/>
        </pc:sldMkLst>
        <pc:spChg chg="mod">
          <ac:chgData name="Kim, Shinwoo" userId="2fada53c-6d30-472e-bf21-370e98671bd0" providerId="ADAL" clId="{2919FFFB-2650-4546-B941-E051B40625FE}" dt="2024-10-25T19:46:33.226" v="2140"/>
          <ac:spMkLst>
            <pc:docMk/>
            <pc:sldMk cId="1540087424" sldId="271"/>
            <ac:spMk id="2" creationId="{595AF669-AC1C-92F4-5E94-93BE32EAEA00}"/>
          </ac:spMkLst>
        </pc:spChg>
        <pc:spChg chg="add del">
          <ac:chgData name="Kim, Shinwoo" userId="2fada53c-6d30-472e-bf21-370e98671bd0" providerId="ADAL" clId="{2919FFFB-2650-4546-B941-E051B40625FE}" dt="2024-10-25T19:51:00.306" v="2355" actId="1032"/>
          <ac:spMkLst>
            <pc:docMk/>
            <pc:sldMk cId="1540087424" sldId="271"/>
            <ac:spMk id="3" creationId="{823BD161-8B61-C4A2-9847-B1D661A44227}"/>
          </ac:spMkLst>
        </pc:spChg>
        <pc:spChg chg="add mod">
          <ac:chgData name="Kim, Shinwoo" userId="2fada53c-6d30-472e-bf21-370e98671bd0" providerId="ADAL" clId="{2919FFFB-2650-4546-B941-E051B40625FE}" dt="2024-10-25T20:10:52.141" v="3001" actId="1076"/>
          <ac:spMkLst>
            <pc:docMk/>
            <pc:sldMk cId="1540087424" sldId="271"/>
            <ac:spMk id="8" creationId="{BFF5750F-622E-DC7D-0518-9CAFA82AEBB5}"/>
          </ac:spMkLst>
        </pc:spChg>
        <pc:spChg chg="add mod">
          <ac:chgData name="Kim, Shinwoo" userId="2fada53c-6d30-472e-bf21-370e98671bd0" providerId="ADAL" clId="{2919FFFB-2650-4546-B941-E051B40625FE}" dt="2024-10-25T20:11:02.481" v="3019" actId="1076"/>
          <ac:spMkLst>
            <pc:docMk/>
            <pc:sldMk cId="1540087424" sldId="271"/>
            <ac:spMk id="9" creationId="{5ABECDAF-372B-8EC6-BF75-3A6DA7097C7D}"/>
          </ac:spMkLst>
        </pc:spChg>
        <pc:spChg chg="del">
          <ac:chgData name="Kim, Shinwoo" userId="2fada53c-6d30-472e-bf21-370e98671bd0" providerId="ADAL" clId="{2919FFFB-2650-4546-B941-E051B40625FE}" dt="2024-10-25T20:11:10.829" v="3020" actId="478"/>
          <ac:spMkLst>
            <pc:docMk/>
            <pc:sldMk cId="1540087424" sldId="271"/>
            <ac:spMk id="274" creationId="{C20FBA95-3417-BF78-531A-FD6014C64AF7}"/>
          </ac:spMkLst>
        </pc:spChg>
        <pc:graphicFrameChg chg="add del modGraphic">
          <ac:chgData name="Kim, Shinwoo" userId="2fada53c-6d30-472e-bf21-370e98671bd0" providerId="ADAL" clId="{2919FFFB-2650-4546-B941-E051B40625FE}" dt="2024-10-25T19:50:55.538" v="2354" actId="1032"/>
          <ac:graphicFrameMkLst>
            <pc:docMk/>
            <pc:sldMk cId="1540087424" sldId="271"/>
            <ac:graphicFrameMk id="6" creationId="{54CDB2FB-C049-2B83-0ADC-56D8F1AA7000}"/>
          </ac:graphicFrameMkLst>
        </pc:graphicFrameChg>
        <pc:graphicFrameChg chg="add mod modGraphic">
          <ac:chgData name="Kim, Shinwoo" userId="2fada53c-6d30-472e-bf21-370e98671bd0" providerId="ADAL" clId="{2919FFFB-2650-4546-B941-E051B40625FE}" dt="2024-10-25T20:09:27.785" v="2995" actId="207"/>
          <ac:graphicFrameMkLst>
            <pc:docMk/>
            <pc:sldMk cId="1540087424" sldId="271"/>
            <ac:graphicFrameMk id="7" creationId="{DD6CB0B0-FA06-1A27-AEF5-FCE1A06A088D}"/>
          </ac:graphicFrameMkLst>
        </pc:graphicFrameChg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2"/>
        </pc:sldMkLst>
      </pc:sldChg>
      <pc:sldChg chg="modSp new mod">
        <pc:chgData name="Kim, Shinwoo" userId="2fada53c-6d30-472e-bf21-370e98671bd0" providerId="ADAL" clId="{2919FFFB-2650-4546-B941-E051B40625FE}" dt="2024-10-25T20:08:39.256" v="2988" actId="20577"/>
        <pc:sldMkLst>
          <pc:docMk/>
          <pc:sldMk cId="326108301" sldId="272"/>
        </pc:sldMkLst>
        <pc:spChg chg="mod">
          <ac:chgData name="Kim, Shinwoo" userId="2fada53c-6d30-472e-bf21-370e98671bd0" providerId="ADAL" clId="{2919FFFB-2650-4546-B941-E051B40625FE}" dt="2024-10-25T19:47:38.025" v="2161" actId="20577"/>
          <ac:spMkLst>
            <pc:docMk/>
            <pc:sldMk cId="326108301" sldId="272"/>
            <ac:spMk id="2" creationId="{088DF94D-4C2A-C671-5DB2-F29E28B00807}"/>
          </ac:spMkLst>
        </pc:spChg>
        <pc:spChg chg="mod">
          <ac:chgData name="Kim, Shinwoo" userId="2fada53c-6d30-472e-bf21-370e98671bd0" providerId="ADAL" clId="{2919FFFB-2650-4546-B941-E051B40625FE}" dt="2024-10-25T20:08:39.256" v="2988" actId="20577"/>
          <ac:spMkLst>
            <pc:docMk/>
            <pc:sldMk cId="326108301" sldId="272"/>
            <ac:spMk id="3" creationId="{E68858C6-56F9-853B-2AE5-5516EE9CDFAE}"/>
          </ac:spMkLst>
        </pc:spChg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3"/>
        </pc:sldMkLst>
      </pc:sldChg>
      <pc:sldChg chg="new del">
        <pc:chgData name="Kim, Shinwoo" userId="2fada53c-6d30-472e-bf21-370e98671bd0" providerId="ADAL" clId="{2919FFFB-2650-4546-B941-E051B40625FE}" dt="2024-10-25T19:55:31.297" v="2758" actId="2696"/>
        <pc:sldMkLst>
          <pc:docMk/>
          <pc:sldMk cId="33521540" sldId="273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4"/>
        </pc:sldMkLst>
      </pc:sldChg>
      <pc:sldChg chg="modSp add mod">
        <pc:chgData name="Kim, Shinwoo" userId="2fada53c-6d30-472e-bf21-370e98671bd0" providerId="ADAL" clId="{2919FFFB-2650-4546-B941-E051B40625FE}" dt="2024-10-25T20:01:17.652" v="2973" actId="20577"/>
        <pc:sldMkLst>
          <pc:docMk/>
          <pc:sldMk cId="1788894718" sldId="274"/>
        </pc:sldMkLst>
        <pc:spChg chg="mod">
          <ac:chgData name="Kim, Shinwoo" userId="2fada53c-6d30-472e-bf21-370e98671bd0" providerId="ADAL" clId="{2919FFFB-2650-4546-B941-E051B40625FE}" dt="2024-10-25T20:01:17.652" v="2973" actId="20577"/>
          <ac:spMkLst>
            <pc:docMk/>
            <pc:sldMk cId="1788894718" sldId="274"/>
            <ac:spMk id="3" creationId="{B77044A1-FB66-D88F-D649-8D4B80893AEC}"/>
          </ac:spMkLst>
        </pc:spChg>
      </pc:sldChg>
      <pc:sldChg chg="addSp delSp modSp add del mod">
        <pc:chgData name="Kim, Shinwoo" userId="2fada53c-6d30-472e-bf21-370e98671bd0" providerId="ADAL" clId="{2919FFFB-2650-4546-B941-E051B40625FE}" dt="2024-10-22T18:56:22.438" v="1852"/>
        <pc:sldMkLst>
          <pc:docMk/>
          <pc:sldMk cId="0" sldId="275"/>
        </pc:sldMkLst>
        <pc:grpChg chg="add del mod">
          <ac:chgData name="Kim, Shinwoo" userId="2fada53c-6d30-472e-bf21-370e98671bd0" providerId="ADAL" clId="{2919FFFB-2650-4546-B941-E051B40625FE}" dt="2024-10-22T18:56:22.190" v="1851" actId="1076"/>
          <ac:grpSpMkLst>
            <pc:docMk/>
            <pc:sldMk cId="0" sldId="275"/>
            <ac:grpSpMk id="3" creationId="{00000000-0000-0000-0000-000000000000}"/>
          </ac:grpSpMkLst>
        </pc:grpChg>
      </pc:sldChg>
      <pc:sldChg chg="modSp new del mod">
        <pc:chgData name="Kim, Shinwoo" userId="2fada53c-6d30-472e-bf21-370e98671bd0" providerId="ADAL" clId="{2919FFFB-2650-4546-B941-E051B40625FE}" dt="2024-10-29T15:07:32.187" v="3032" actId="2696"/>
        <pc:sldMkLst>
          <pc:docMk/>
          <pc:sldMk cId="934454631" sldId="275"/>
        </pc:sldMkLst>
        <pc:spChg chg="mod">
          <ac:chgData name="Kim, Shinwoo" userId="2fada53c-6d30-472e-bf21-370e98671bd0" providerId="ADAL" clId="{2919FFFB-2650-4546-B941-E051B40625FE}" dt="2024-10-29T15:07:27.773" v="3022"/>
          <ac:spMkLst>
            <pc:docMk/>
            <pc:sldMk cId="934454631" sldId="275"/>
            <ac:spMk id="2" creationId="{66F916FF-EB4C-622A-5EA3-5C0E7DCF4492}"/>
          </ac:spMkLst>
        </pc:spChg>
        <pc:spChg chg="mod">
          <ac:chgData name="Kim, Shinwoo" userId="2fada53c-6d30-472e-bf21-370e98671bd0" providerId="ADAL" clId="{2919FFFB-2650-4546-B941-E051B40625FE}" dt="2024-10-29T15:07:29.511" v="3031" actId="20577"/>
          <ac:spMkLst>
            <pc:docMk/>
            <pc:sldMk cId="934454631" sldId="275"/>
            <ac:spMk id="3" creationId="{B5B726B2-77BB-885C-22E8-90BA9803A584}"/>
          </ac:spMkLst>
        </pc:spChg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6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7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8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9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80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81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82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83"/>
        </pc:sldMkLst>
      </pc:sldChg>
      <pc:sldMasterChg chg="modSp setBg modSldLayout">
        <pc:chgData name="Kim, Shinwoo" userId="2fada53c-6d30-472e-bf21-370e98671bd0" providerId="ADAL" clId="{2919FFFB-2650-4546-B941-E051B40625FE}" dt="2024-10-22T18:02:26.448" v="289"/>
        <pc:sldMasterMkLst>
          <pc:docMk/>
          <pc:sldMasterMk cId="1188136830" sldId="2147483660"/>
        </pc:sldMasterMkLst>
        <pc:spChg chg="mod">
          <ac:chgData name="Kim, Shinwoo" userId="2fada53c-6d30-472e-bf21-370e98671bd0" providerId="ADAL" clId="{2919FFFB-2650-4546-B941-E051B40625FE}" dt="2024-10-22T18:02:04.414" v="286" actId="207"/>
          <ac:spMkLst>
            <pc:docMk/>
            <pc:sldMasterMk cId="1188136830" sldId="2147483660"/>
            <ac:spMk id="2" creationId="{00000000-0000-0000-0000-000000000000}"/>
          </ac:spMkLst>
        </pc:spChg>
        <pc:spChg chg="mod">
          <ac:chgData name="Kim, Shinwoo" userId="2fada53c-6d30-472e-bf21-370e98671bd0" providerId="ADAL" clId="{2919FFFB-2650-4546-B941-E051B40625FE}" dt="2024-10-22T18:02:04.414" v="286" actId="207"/>
          <ac:spMkLst>
            <pc:docMk/>
            <pc:sldMasterMk cId="1188136830" sldId="2147483660"/>
            <ac:spMk id="3" creationId="{00000000-0000-0000-0000-000000000000}"/>
          </ac:spMkLst>
        </pc:spChg>
        <pc:spChg chg="mod">
          <ac:chgData name="Kim, Shinwoo" userId="2fada53c-6d30-472e-bf21-370e98671bd0" providerId="ADAL" clId="{2919FFFB-2650-4546-B941-E051B40625FE}" dt="2024-10-22T18:02:04.414" v="286" actId="207"/>
          <ac:spMkLst>
            <pc:docMk/>
            <pc:sldMasterMk cId="1188136830" sldId="2147483660"/>
            <ac:spMk id="5" creationId="{00000000-0000-0000-0000-000000000000}"/>
          </ac:spMkLst>
        </pc:spChg>
        <pc:spChg chg="mod">
          <ac:chgData name="Kim, Shinwoo" userId="2fada53c-6d30-472e-bf21-370e98671bd0" providerId="ADAL" clId="{2919FFFB-2650-4546-B941-E051B40625FE}" dt="2024-10-22T18:02:04.414" v="286" actId="207"/>
          <ac:spMkLst>
            <pc:docMk/>
            <pc:sldMasterMk cId="1188136830" sldId="2147483660"/>
            <ac:spMk id="6" creationId="{00000000-0000-0000-0000-000000000000}"/>
          </ac:spMkLst>
        </pc:sp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2174124990" sldId="2147483661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3730561311" sldId="2147483662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1928553962" sldId="2147483663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4227639252" sldId="2147483664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583577625" sldId="2147483665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846264543" sldId="2147483666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2925413224" sldId="2147483667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1815625249" sldId="2147483668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1919596770" sldId="2147483669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630445898" sldId="2147483670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478451119" sldId="2147483671"/>
          </pc:sldLayoutMkLst>
        </pc:sldLayoutChg>
      </pc:sldMasterChg>
    </pc:docChg>
  </pc:docChgLst>
  <pc:docChgLst>
    <pc:chgData name="Kim, Shinwoo" userId="2fada53c-6d30-472e-bf21-370e98671bd0" providerId="ADAL" clId="{75DEBA6C-76C8-47F7-8AE7-710513A67891}"/>
    <pc:docChg chg="undo custSel addSld modSld">
      <pc:chgData name="Kim, Shinwoo" userId="2fada53c-6d30-472e-bf21-370e98671bd0" providerId="ADAL" clId="{75DEBA6C-76C8-47F7-8AE7-710513A67891}" dt="2024-10-21T05:03:32.572" v="742" actId="20577"/>
      <pc:docMkLst>
        <pc:docMk/>
      </pc:docMkLst>
      <pc:sldChg chg="modSp mod">
        <pc:chgData name="Kim, Shinwoo" userId="2fada53c-6d30-472e-bf21-370e98671bd0" providerId="ADAL" clId="{75DEBA6C-76C8-47F7-8AE7-710513A67891}" dt="2024-10-21T04:56:02.727" v="107" actId="6549"/>
        <pc:sldMkLst>
          <pc:docMk/>
          <pc:sldMk cId="966543248" sldId="256"/>
        </pc:sldMkLst>
        <pc:spChg chg="mod">
          <ac:chgData name="Kim, Shinwoo" userId="2fada53c-6d30-472e-bf21-370e98671bd0" providerId="ADAL" clId="{75DEBA6C-76C8-47F7-8AE7-710513A67891}" dt="2024-10-21T04:55:31.437" v="11" actId="20577"/>
          <ac:spMkLst>
            <pc:docMk/>
            <pc:sldMk cId="966543248" sldId="256"/>
            <ac:spMk id="2" creationId="{7E165B43-2D35-AFAB-5EF2-44773E36AB81}"/>
          </ac:spMkLst>
        </pc:spChg>
        <pc:spChg chg="mod">
          <ac:chgData name="Kim, Shinwoo" userId="2fada53c-6d30-472e-bf21-370e98671bd0" providerId="ADAL" clId="{75DEBA6C-76C8-47F7-8AE7-710513A67891}" dt="2024-10-21T04:55:40.845" v="69" actId="20577"/>
          <ac:spMkLst>
            <pc:docMk/>
            <pc:sldMk cId="966543248" sldId="256"/>
            <ac:spMk id="3" creationId="{2D6F13E7-D41C-BBBC-8FDA-0D45A37AA163}"/>
          </ac:spMkLst>
        </pc:spChg>
        <pc:spChg chg="mod">
          <ac:chgData name="Kim, Shinwoo" userId="2fada53c-6d30-472e-bf21-370e98671bd0" providerId="ADAL" clId="{75DEBA6C-76C8-47F7-8AE7-710513A67891}" dt="2024-10-21T04:56:02.727" v="107" actId="6549"/>
          <ac:spMkLst>
            <pc:docMk/>
            <pc:sldMk cId="966543248" sldId="256"/>
            <ac:spMk id="6" creationId="{B34890D2-B84B-D660-2A78-656C98CFF2B0}"/>
          </ac:spMkLst>
        </pc:spChg>
      </pc:sldChg>
      <pc:sldChg chg="modSp mod">
        <pc:chgData name="Kim, Shinwoo" userId="2fada53c-6d30-472e-bf21-370e98671bd0" providerId="ADAL" clId="{75DEBA6C-76C8-47F7-8AE7-710513A67891}" dt="2024-10-21T05:01:04.367" v="535"/>
        <pc:sldMkLst>
          <pc:docMk/>
          <pc:sldMk cId="1402867873" sldId="257"/>
        </pc:sldMkLst>
        <pc:spChg chg="mod">
          <ac:chgData name="Kim, Shinwoo" userId="2fada53c-6d30-472e-bf21-370e98671bd0" providerId="ADAL" clId="{75DEBA6C-76C8-47F7-8AE7-710513A67891}" dt="2024-10-21T04:56:44.164" v="142" actId="20577"/>
          <ac:spMkLst>
            <pc:docMk/>
            <pc:sldMk cId="1402867873" sldId="257"/>
            <ac:spMk id="2" creationId="{3BEEFA4B-A1A9-D4DD-EF5D-6A134873022F}"/>
          </ac:spMkLst>
        </pc:spChg>
        <pc:spChg chg="mod">
          <ac:chgData name="Kim, Shinwoo" userId="2fada53c-6d30-472e-bf21-370e98671bd0" providerId="ADAL" clId="{75DEBA6C-76C8-47F7-8AE7-710513A67891}" dt="2024-10-21T05:01:04.367" v="535"/>
          <ac:spMkLst>
            <pc:docMk/>
            <pc:sldMk cId="1402867873" sldId="257"/>
            <ac:spMk id="3" creationId="{4DDFF080-D248-E89F-14E9-A5166B36DD1D}"/>
          </ac:spMkLst>
        </pc:spChg>
      </pc:sldChg>
      <pc:sldChg chg="modSp add mod">
        <pc:chgData name="Kim, Shinwoo" userId="2fada53c-6d30-472e-bf21-370e98671bd0" providerId="ADAL" clId="{75DEBA6C-76C8-47F7-8AE7-710513A67891}" dt="2024-10-21T05:03:32.572" v="742" actId="20577"/>
        <pc:sldMkLst>
          <pc:docMk/>
          <pc:sldMk cId="3097280757" sldId="258"/>
        </pc:sldMkLst>
        <pc:spChg chg="mod">
          <ac:chgData name="Kim, Shinwoo" userId="2fada53c-6d30-472e-bf21-370e98671bd0" providerId="ADAL" clId="{75DEBA6C-76C8-47F7-8AE7-710513A67891}" dt="2024-10-21T05:03:32.572" v="742" actId="20577"/>
          <ac:spMkLst>
            <pc:docMk/>
            <pc:sldMk cId="3097280757" sldId="258"/>
            <ac:spMk id="3" creationId="{9042CD6B-C119-ABB4-72EF-B71F7C905FA1}"/>
          </ac:spMkLst>
        </pc:spChg>
      </pc:sldChg>
    </pc:docChg>
  </pc:docChgLst>
  <pc:docChgLst>
    <pc:chgData name="Guest User" userId="S::urn:spo:anon#d48b1a8e6098f48f69a30d0ddeef9b6c6960288878b302a228d28997e5159403::" providerId="AD" clId="Web-{32CE2DC2-B33E-DA04-45A4-E531469E7CB6}"/>
    <pc:docChg chg="modSld">
      <pc:chgData name="Guest User" userId="S::urn:spo:anon#d48b1a8e6098f48f69a30d0ddeef9b6c6960288878b302a228d28997e5159403::" providerId="AD" clId="Web-{32CE2DC2-B33E-DA04-45A4-E531469E7CB6}" dt="2024-10-22T19:38:14.743" v="1"/>
      <pc:docMkLst>
        <pc:docMk/>
      </pc:docMkLst>
      <pc:sldChg chg="delSp modSp">
        <pc:chgData name="Guest User" userId="S::urn:spo:anon#d48b1a8e6098f48f69a30d0ddeef9b6c6960288878b302a228d28997e5159403::" providerId="AD" clId="Web-{32CE2DC2-B33E-DA04-45A4-E531469E7CB6}" dt="2024-10-22T19:38:14.743" v="1"/>
        <pc:sldMkLst>
          <pc:docMk/>
          <pc:sldMk cId="490458338" sldId="270"/>
        </pc:sldMkLst>
        <pc:spChg chg="del mod">
          <ac:chgData name="Guest User" userId="S::urn:spo:anon#d48b1a8e6098f48f69a30d0ddeef9b6c6960288878b302a228d28997e5159403::" providerId="AD" clId="Web-{32CE2DC2-B33E-DA04-45A4-E531469E7CB6}" dt="2024-10-22T19:38:14.743" v="1"/>
          <ac:spMkLst>
            <pc:docMk/>
            <pc:sldMk cId="490458338" sldId="270"/>
            <ac:spMk id="34" creationId="{E5B0BDE5-0034-03EF-18B4-D0386D6E86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54F5D-C8A4-0A49-AAC3-DAC9E0555FD1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156BEC-A2B0-4149-85E9-19963CFC4969}">
      <dgm:prSet phldrT="[Text]"/>
      <dgm:spPr/>
      <dgm:t>
        <a:bodyPr/>
        <a:lstStyle/>
        <a:p>
          <a:r>
            <a:rPr lang="en-US"/>
            <a:t>Write P Specifications for CAN</a:t>
          </a:r>
        </a:p>
      </dgm:t>
    </dgm:pt>
    <dgm:pt modelId="{E413E2A0-0E49-7746-B931-1E6199EB1A79}" type="parTrans" cxnId="{523F0CCA-7D02-2D4F-B235-43ACAB5CBCCA}">
      <dgm:prSet/>
      <dgm:spPr/>
      <dgm:t>
        <a:bodyPr/>
        <a:lstStyle/>
        <a:p>
          <a:endParaRPr lang="en-US"/>
        </a:p>
      </dgm:t>
    </dgm:pt>
    <dgm:pt modelId="{2070B076-8933-AC46-9994-746EA37B991F}" type="sibTrans" cxnId="{523F0CCA-7D02-2D4F-B235-43ACAB5CBCCA}">
      <dgm:prSet/>
      <dgm:spPr/>
      <dgm:t>
        <a:bodyPr/>
        <a:lstStyle/>
        <a:p>
          <a:endParaRPr lang="en-US"/>
        </a:p>
      </dgm:t>
    </dgm:pt>
    <dgm:pt modelId="{74B7EC96-B540-5A4F-915B-9DA5D11495BA}">
      <dgm:prSet phldrT="[Text]"/>
      <dgm:spPr/>
      <dgm:t>
        <a:bodyPr/>
        <a:lstStyle/>
        <a:p>
          <a:r>
            <a:rPr lang="en-US"/>
            <a:t>Write P Models for CAN</a:t>
          </a:r>
        </a:p>
      </dgm:t>
    </dgm:pt>
    <dgm:pt modelId="{39258107-A342-7347-8BC1-1B2458BBC2CA}" type="parTrans" cxnId="{74168E1D-094E-5341-B876-1EE0FDE84BA0}">
      <dgm:prSet/>
      <dgm:spPr/>
      <dgm:t>
        <a:bodyPr/>
        <a:lstStyle/>
        <a:p>
          <a:endParaRPr lang="en-US"/>
        </a:p>
      </dgm:t>
    </dgm:pt>
    <dgm:pt modelId="{22D42964-D49E-C94E-9817-47DC1B28862C}" type="sibTrans" cxnId="{74168E1D-094E-5341-B876-1EE0FDE84BA0}">
      <dgm:prSet/>
      <dgm:spPr/>
      <dgm:t>
        <a:bodyPr/>
        <a:lstStyle/>
        <a:p>
          <a:endParaRPr lang="en-US"/>
        </a:p>
      </dgm:t>
    </dgm:pt>
    <dgm:pt modelId="{B446E560-C52A-924F-9EC0-2A7E666C1466}">
      <dgm:prSet phldrT="[Text]"/>
      <dgm:spPr/>
      <dgm:t>
        <a:bodyPr/>
        <a:lstStyle/>
        <a:p>
          <a:r>
            <a:rPr lang="en-US"/>
            <a:t>Write P Tests for Evaluation</a:t>
          </a:r>
        </a:p>
      </dgm:t>
    </dgm:pt>
    <dgm:pt modelId="{5FCD0283-3D9B-1E4E-8429-FDD64B60FE89}" type="parTrans" cxnId="{1A8EDBB2-8F71-FA4C-B6EC-46734A4C082D}">
      <dgm:prSet/>
      <dgm:spPr/>
      <dgm:t>
        <a:bodyPr/>
        <a:lstStyle/>
        <a:p>
          <a:endParaRPr lang="en-US"/>
        </a:p>
      </dgm:t>
    </dgm:pt>
    <dgm:pt modelId="{5F48AD1E-FFD1-354E-87F7-082475985724}" type="sibTrans" cxnId="{1A8EDBB2-8F71-FA4C-B6EC-46734A4C082D}">
      <dgm:prSet/>
      <dgm:spPr/>
      <dgm:t>
        <a:bodyPr/>
        <a:lstStyle/>
        <a:p>
          <a:endParaRPr lang="en-US"/>
        </a:p>
      </dgm:t>
    </dgm:pt>
    <dgm:pt modelId="{C84E5D1D-8044-D342-90CE-C3F6B24E36D1}">
      <dgm:prSet/>
      <dgm:spPr/>
      <dgm:t>
        <a:bodyPr/>
        <a:lstStyle/>
        <a:p>
          <a:r>
            <a:rPr lang="en-US"/>
            <a:t>Goal: Thanksgiving</a:t>
          </a:r>
        </a:p>
      </dgm:t>
    </dgm:pt>
    <dgm:pt modelId="{AED4516B-5489-2647-A15C-3FA076BDD73C}" type="parTrans" cxnId="{C9C3105C-5043-354B-AFC8-E439CF60531A}">
      <dgm:prSet/>
      <dgm:spPr/>
      <dgm:t>
        <a:bodyPr/>
        <a:lstStyle/>
        <a:p>
          <a:endParaRPr lang="en-US"/>
        </a:p>
      </dgm:t>
    </dgm:pt>
    <dgm:pt modelId="{457272EB-AE0C-2E43-BACF-6FA600DAF712}" type="sibTrans" cxnId="{C9C3105C-5043-354B-AFC8-E439CF60531A}">
      <dgm:prSet/>
      <dgm:spPr/>
      <dgm:t>
        <a:bodyPr/>
        <a:lstStyle/>
        <a:p>
          <a:endParaRPr lang="en-US"/>
        </a:p>
      </dgm:t>
    </dgm:pt>
    <dgm:pt modelId="{5F518BF1-3801-734F-AD14-D51C99595DFA}">
      <dgm:prSet/>
      <dgm:spPr/>
      <dgm:t>
        <a:bodyPr/>
        <a:lstStyle/>
        <a:p>
          <a:r>
            <a:rPr lang="en-US"/>
            <a:t>Export C# Code &amp; Evaluate</a:t>
          </a:r>
        </a:p>
      </dgm:t>
    </dgm:pt>
    <dgm:pt modelId="{DA9D8510-41EE-9348-BCE4-31210AA9D613}" type="parTrans" cxnId="{51F3BF34-8BC2-4448-9B3E-8B849B9E9B39}">
      <dgm:prSet/>
      <dgm:spPr/>
      <dgm:t>
        <a:bodyPr/>
        <a:lstStyle/>
        <a:p>
          <a:endParaRPr lang="en-US"/>
        </a:p>
      </dgm:t>
    </dgm:pt>
    <dgm:pt modelId="{DEEB2E21-8268-4547-BFED-4AB3A192C016}" type="sibTrans" cxnId="{51F3BF34-8BC2-4448-9B3E-8B849B9E9B39}">
      <dgm:prSet/>
      <dgm:spPr/>
      <dgm:t>
        <a:bodyPr/>
        <a:lstStyle/>
        <a:p>
          <a:endParaRPr lang="en-US"/>
        </a:p>
      </dgm:t>
    </dgm:pt>
    <dgm:pt modelId="{F1D7DF4C-9DAD-2C45-B78A-A9D3F96E1758}">
      <dgm:prSet phldrT="[Text]"/>
      <dgm:spPr/>
      <dgm:t>
        <a:bodyPr/>
        <a:lstStyle/>
        <a:p>
          <a:r>
            <a:rPr lang="en-US"/>
            <a:t>Goal: Early December</a:t>
          </a:r>
        </a:p>
      </dgm:t>
    </dgm:pt>
    <dgm:pt modelId="{BD223543-F33F-114C-BC1E-0C3EE9B9693F}" type="parTrans" cxnId="{858461F6-20C9-E445-B23F-B36FF515FAEA}">
      <dgm:prSet/>
      <dgm:spPr/>
      <dgm:t>
        <a:bodyPr/>
        <a:lstStyle/>
        <a:p>
          <a:endParaRPr lang="en-US"/>
        </a:p>
      </dgm:t>
    </dgm:pt>
    <dgm:pt modelId="{7726BB1B-516A-114C-A998-11571A24CDE0}" type="sibTrans" cxnId="{858461F6-20C9-E445-B23F-B36FF515FAEA}">
      <dgm:prSet/>
      <dgm:spPr/>
      <dgm:t>
        <a:bodyPr/>
        <a:lstStyle/>
        <a:p>
          <a:endParaRPr lang="en-US"/>
        </a:p>
      </dgm:t>
    </dgm:pt>
    <dgm:pt modelId="{CC7CD129-DF4B-E040-94BB-10D64C861BC5}">
      <dgm:prSet phldrT="[Text]"/>
      <dgm:spPr/>
      <dgm:t>
        <a:bodyPr/>
        <a:lstStyle/>
        <a:p>
          <a:r>
            <a:rPr lang="en-US"/>
            <a:t>Goal: End of November</a:t>
          </a:r>
        </a:p>
      </dgm:t>
    </dgm:pt>
    <dgm:pt modelId="{2034D64B-FB1E-1E4A-9880-745FFB8AD80A}" type="parTrans" cxnId="{8AFC8521-1409-814B-8B12-8AADED7AFB89}">
      <dgm:prSet/>
      <dgm:spPr/>
      <dgm:t>
        <a:bodyPr/>
        <a:lstStyle/>
        <a:p>
          <a:endParaRPr lang="en-US"/>
        </a:p>
      </dgm:t>
    </dgm:pt>
    <dgm:pt modelId="{A61085A5-7E10-9147-9CEC-F2351D9691D5}" type="sibTrans" cxnId="{8AFC8521-1409-814B-8B12-8AADED7AFB89}">
      <dgm:prSet/>
      <dgm:spPr/>
      <dgm:t>
        <a:bodyPr/>
        <a:lstStyle/>
        <a:p>
          <a:endParaRPr lang="en-US"/>
        </a:p>
      </dgm:t>
    </dgm:pt>
    <dgm:pt modelId="{C45237D1-8ADB-6243-A150-F77205C8BA68}">
      <dgm:prSet/>
      <dgm:spPr/>
      <dgm:t>
        <a:bodyPr/>
        <a:lstStyle/>
        <a:p>
          <a:r>
            <a:rPr lang="en-US"/>
            <a:t>Goal: End of Semester</a:t>
          </a:r>
        </a:p>
      </dgm:t>
    </dgm:pt>
    <dgm:pt modelId="{9D903410-D09E-2344-81FD-BA561783B412}" type="parTrans" cxnId="{184B65FB-6CC3-B54E-8D4E-AAA7BD9DBF36}">
      <dgm:prSet/>
      <dgm:spPr/>
      <dgm:t>
        <a:bodyPr/>
        <a:lstStyle/>
        <a:p>
          <a:endParaRPr lang="en-US"/>
        </a:p>
      </dgm:t>
    </dgm:pt>
    <dgm:pt modelId="{F8EAC736-3CCA-B348-A681-0AB74EA61AC8}" type="sibTrans" cxnId="{184B65FB-6CC3-B54E-8D4E-AAA7BD9DBF36}">
      <dgm:prSet/>
      <dgm:spPr/>
      <dgm:t>
        <a:bodyPr/>
        <a:lstStyle/>
        <a:p>
          <a:endParaRPr lang="en-US"/>
        </a:p>
      </dgm:t>
    </dgm:pt>
    <dgm:pt modelId="{DD40F908-4E47-8E4F-9C97-7053C572E6B2}" type="pres">
      <dgm:prSet presAssocID="{B1D54F5D-C8A4-0A49-AAC3-DAC9E0555FD1}" presName="Name0" presStyleCnt="0">
        <dgm:presLayoutVars>
          <dgm:dir/>
          <dgm:resizeHandles val="exact"/>
        </dgm:presLayoutVars>
      </dgm:prSet>
      <dgm:spPr/>
    </dgm:pt>
    <dgm:pt modelId="{9BF57849-5082-614D-8B20-E17CD31DB869}" type="pres">
      <dgm:prSet presAssocID="{B1D54F5D-C8A4-0A49-AAC3-DAC9E0555FD1}" presName="arrow" presStyleLbl="bgShp" presStyleIdx="0" presStyleCnt="1"/>
      <dgm:spPr>
        <a:solidFill>
          <a:schemeClr val="tx1">
            <a:lumMod val="65000"/>
            <a:lumOff val="35000"/>
          </a:schemeClr>
        </a:solidFill>
      </dgm:spPr>
    </dgm:pt>
    <dgm:pt modelId="{8CFD4322-E179-7845-9B89-C327A4FFA67E}" type="pres">
      <dgm:prSet presAssocID="{B1D54F5D-C8A4-0A49-AAC3-DAC9E0555FD1}" presName="points" presStyleCnt="0"/>
      <dgm:spPr/>
    </dgm:pt>
    <dgm:pt modelId="{4A90DC99-CCE0-0742-8D97-0BB111145056}" type="pres">
      <dgm:prSet presAssocID="{07156BEC-A2B0-4149-85E9-19963CFC4969}" presName="compositeA" presStyleCnt="0"/>
      <dgm:spPr/>
    </dgm:pt>
    <dgm:pt modelId="{D215BFCD-928E-9840-9EC2-94BABCFF1FEB}" type="pres">
      <dgm:prSet presAssocID="{07156BEC-A2B0-4149-85E9-19963CFC4969}" presName="textA" presStyleLbl="revTx" presStyleIdx="0" presStyleCnt="4">
        <dgm:presLayoutVars>
          <dgm:bulletEnabled val="1"/>
        </dgm:presLayoutVars>
      </dgm:prSet>
      <dgm:spPr/>
    </dgm:pt>
    <dgm:pt modelId="{85BF5743-E809-D54E-BF4A-237459F8FA6B}" type="pres">
      <dgm:prSet presAssocID="{07156BEC-A2B0-4149-85E9-19963CFC4969}" presName="circleA" presStyleLbl="node1" presStyleIdx="0" presStyleCnt="4"/>
      <dgm:spPr>
        <a:solidFill>
          <a:schemeClr val="tx1"/>
        </a:solidFill>
        <a:ln>
          <a:solidFill>
            <a:schemeClr val="bg1"/>
          </a:solidFill>
        </a:ln>
      </dgm:spPr>
    </dgm:pt>
    <dgm:pt modelId="{9C63027A-3A57-7042-BE31-B54E24EF3ECB}" type="pres">
      <dgm:prSet presAssocID="{07156BEC-A2B0-4149-85E9-19963CFC4969}" presName="spaceA" presStyleCnt="0"/>
      <dgm:spPr/>
    </dgm:pt>
    <dgm:pt modelId="{53EC969A-DA28-D64D-B3B0-E94E6106B4B2}" type="pres">
      <dgm:prSet presAssocID="{2070B076-8933-AC46-9994-746EA37B991F}" presName="space" presStyleCnt="0"/>
      <dgm:spPr/>
    </dgm:pt>
    <dgm:pt modelId="{C02B8245-6227-BE43-9358-1AC0302914C9}" type="pres">
      <dgm:prSet presAssocID="{74B7EC96-B540-5A4F-915B-9DA5D11495BA}" presName="compositeB" presStyleCnt="0"/>
      <dgm:spPr/>
    </dgm:pt>
    <dgm:pt modelId="{8DA22903-8352-F14B-A24D-DC180703D48E}" type="pres">
      <dgm:prSet presAssocID="{74B7EC96-B540-5A4F-915B-9DA5D11495BA}" presName="textB" presStyleLbl="revTx" presStyleIdx="1" presStyleCnt="4">
        <dgm:presLayoutVars>
          <dgm:bulletEnabled val="1"/>
        </dgm:presLayoutVars>
      </dgm:prSet>
      <dgm:spPr/>
    </dgm:pt>
    <dgm:pt modelId="{4254A7A1-341B-7541-B165-3EBC178A2A7E}" type="pres">
      <dgm:prSet presAssocID="{74B7EC96-B540-5A4F-915B-9DA5D11495BA}" presName="circleB" presStyleLbl="node1" presStyleIdx="1" presStyleCnt="4"/>
      <dgm:spPr>
        <a:solidFill>
          <a:schemeClr val="tx1"/>
        </a:solidFill>
        <a:ln>
          <a:solidFill>
            <a:schemeClr val="bg1"/>
          </a:solidFill>
        </a:ln>
      </dgm:spPr>
    </dgm:pt>
    <dgm:pt modelId="{EBC22B1C-D1C1-B446-A37B-BDA1E498CF89}" type="pres">
      <dgm:prSet presAssocID="{74B7EC96-B540-5A4F-915B-9DA5D11495BA}" presName="spaceB" presStyleCnt="0"/>
      <dgm:spPr/>
    </dgm:pt>
    <dgm:pt modelId="{011B8B51-C010-B54B-8790-429FEFC5A710}" type="pres">
      <dgm:prSet presAssocID="{22D42964-D49E-C94E-9817-47DC1B28862C}" presName="space" presStyleCnt="0"/>
      <dgm:spPr/>
    </dgm:pt>
    <dgm:pt modelId="{F50C7207-FA62-F748-B22C-5DCA229EB6BF}" type="pres">
      <dgm:prSet presAssocID="{B446E560-C52A-924F-9EC0-2A7E666C1466}" presName="compositeA" presStyleCnt="0"/>
      <dgm:spPr/>
    </dgm:pt>
    <dgm:pt modelId="{71EC8DFF-00C9-E34E-9C23-84636D155770}" type="pres">
      <dgm:prSet presAssocID="{B446E560-C52A-924F-9EC0-2A7E666C1466}" presName="textA" presStyleLbl="revTx" presStyleIdx="2" presStyleCnt="4">
        <dgm:presLayoutVars>
          <dgm:bulletEnabled val="1"/>
        </dgm:presLayoutVars>
      </dgm:prSet>
      <dgm:spPr/>
    </dgm:pt>
    <dgm:pt modelId="{5FA708EC-F93F-C543-A3B7-FB75C46A5962}" type="pres">
      <dgm:prSet presAssocID="{B446E560-C52A-924F-9EC0-2A7E666C1466}" presName="circleA" presStyleLbl="node1" presStyleIdx="2" presStyleCnt="4"/>
      <dgm:spPr>
        <a:solidFill>
          <a:schemeClr val="tx1"/>
        </a:solidFill>
        <a:ln>
          <a:solidFill>
            <a:schemeClr val="bg1"/>
          </a:solidFill>
        </a:ln>
      </dgm:spPr>
    </dgm:pt>
    <dgm:pt modelId="{B724B935-E655-3047-ACC4-95426E2DE0C7}" type="pres">
      <dgm:prSet presAssocID="{B446E560-C52A-924F-9EC0-2A7E666C1466}" presName="spaceA" presStyleCnt="0"/>
      <dgm:spPr/>
    </dgm:pt>
    <dgm:pt modelId="{C6858F5B-3295-4842-9E2A-D0C4107F6C8E}" type="pres">
      <dgm:prSet presAssocID="{5F48AD1E-FFD1-354E-87F7-082475985724}" presName="space" presStyleCnt="0"/>
      <dgm:spPr/>
    </dgm:pt>
    <dgm:pt modelId="{7E00FFE6-A66C-FA48-81D1-276C962E8069}" type="pres">
      <dgm:prSet presAssocID="{5F518BF1-3801-734F-AD14-D51C99595DFA}" presName="compositeB" presStyleCnt="0"/>
      <dgm:spPr/>
    </dgm:pt>
    <dgm:pt modelId="{72D18942-661F-754E-B641-E8F9A66B7A43}" type="pres">
      <dgm:prSet presAssocID="{5F518BF1-3801-734F-AD14-D51C99595DFA}" presName="textB" presStyleLbl="revTx" presStyleIdx="3" presStyleCnt="4">
        <dgm:presLayoutVars>
          <dgm:bulletEnabled val="1"/>
        </dgm:presLayoutVars>
      </dgm:prSet>
      <dgm:spPr/>
    </dgm:pt>
    <dgm:pt modelId="{A6D1E2A0-1B9F-8F4E-A986-669F0B87786F}" type="pres">
      <dgm:prSet presAssocID="{5F518BF1-3801-734F-AD14-D51C99595DFA}" presName="circleB" presStyleLbl="node1" presStyleIdx="3" presStyleCnt="4"/>
      <dgm:spPr>
        <a:solidFill>
          <a:schemeClr val="tx1"/>
        </a:solidFill>
        <a:ln>
          <a:solidFill>
            <a:schemeClr val="bg1"/>
          </a:solidFill>
        </a:ln>
      </dgm:spPr>
    </dgm:pt>
    <dgm:pt modelId="{2F3D43A5-75BE-0648-8935-0C5D5DAD415F}" type="pres">
      <dgm:prSet presAssocID="{5F518BF1-3801-734F-AD14-D51C99595DFA}" presName="spaceB" presStyleCnt="0"/>
      <dgm:spPr/>
    </dgm:pt>
  </dgm:ptLst>
  <dgm:cxnLst>
    <dgm:cxn modelId="{7F5B8708-60F9-E041-9A5A-23B794FCD340}" type="presOf" srcId="{C84E5D1D-8044-D342-90CE-C3F6B24E36D1}" destId="{D215BFCD-928E-9840-9EC2-94BABCFF1FEB}" srcOrd="0" destOrd="1" presId="urn:microsoft.com/office/officeart/2005/8/layout/hProcess11"/>
    <dgm:cxn modelId="{C733E311-CF61-C547-814D-DA4C877A6062}" type="presOf" srcId="{B446E560-C52A-924F-9EC0-2A7E666C1466}" destId="{71EC8DFF-00C9-E34E-9C23-84636D155770}" srcOrd="0" destOrd="0" presId="urn:microsoft.com/office/officeart/2005/8/layout/hProcess11"/>
    <dgm:cxn modelId="{1C791D18-C6C0-7C40-AF4B-8762CAFD063E}" type="presOf" srcId="{CC7CD129-DF4B-E040-94BB-10D64C861BC5}" destId="{8DA22903-8352-F14B-A24D-DC180703D48E}" srcOrd="0" destOrd="1" presId="urn:microsoft.com/office/officeart/2005/8/layout/hProcess11"/>
    <dgm:cxn modelId="{74168E1D-094E-5341-B876-1EE0FDE84BA0}" srcId="{B1D54F5D-C8A4-0A49-AAC3-DAC9E0555FD1}" destId="{74B7EC96-B540-5A4F-915B-9DA5D11495BA}" srcOrd="1" destOrd="0" parTransId="{39258107-A342-7347-8BC1-1B2458BBC2CA}" sibTransId="{22D42964-D49E-C94E-9817-47DC1B28862C}"/>
    <dgm:cxn modelId="{8AFC8521-1409-814B-8B12-8AADED7AFB89}" srcId="{74B7EC96-B540-5A4F-915B-9DA5D11495BA}" destId="{CC7CD129-DF4B-E040-94BB-10D64C861BC5}" srcOrd="0" destOrd="0" parTransId="{2034D64B-FB1E-1E4A-9880-745FFB8AD80A}" sibTransId="{A61085A5-7E10-9147-9CEC-F2351D9691D5}"/>
    <dgm:cxn modelId="{51F3BF34-8BC2-4448-9B3E-8B849B9E9B39}" srcId="{B1D54F5D-C8A4-0A49-AAC3-DAC9E0555FD1}" destId="{5F518BF1-3801-734F-AD14-D51C99595DFA}" srcOrd="3" destOrd="0" parTransId="{DA9D8510-41EE-9348-BCE4-31210AA9D613}" sibTransId="{DEEB2E21-8268-4547-BFED-4AB3A192C016}"/>
    <dgm:cxn modelId="{C9C3105C-5043-354B-AFC8-E439CF60531A}" srcId="{07156BEC-A2B0-4149-85E9-19963CFC4969}" destId="{C84E5D1D-8044-D342-90CE-C3F6B24E36D1}" srcOrd="0" destOrd="0" parTransId="{AED4516B-5489-2647-A15C-3FA076BDD73C}" sibTransId="{457272EB-AE0C-2E43-BACF-6FA600DAF712}"/>
    <dgm:cxn modelId="{2154885D-1D88-294A-B5F6-F0B38E2348F0}" type="presOf" srcId="{74B7EC96-B540-5A4F-915B-9DA5D11495BA}" destId="{8DA22903-8352-F14B-A24D-DC180703D48E}" srcOrd="0" destOrd="0" presId="urn:microsoft.com/office/officeart/2005/8/layout/hProcess11"/>
    <dgm:cxn modelId="{5E13C166-BF13-9D40-A8DB-9FD517E8AC6B}" type="presOf" srcId="{F1D7DF4C-9DAD-2C45-B78A-A9D3F96E1758}" destId="{71EC8DFF-00C9-E34E-9C23-84636D155770}" srcOrd="0" destOrd="1" presId="urn:microsoft.com/office/officeart/2005/8/layout/hProcess11"/>
    <dgm:cxn modelId="{7C43544D-DE32-E24E-AA40-7BCBB4E80A74}" type="presOf" srcId="{5F518BF1-3801-734F-AD14-D51C99595DFA}" destId="{72D18942-661F-754E-B641-E8F9A66B7A43}" srcOrd="0" destOrd="0" presId="urn:microsoft.com/office/officeart/2005/8/layout/hProcess11"/>
    <dgm:cxn modelId="{60FBC78E-BA91-CD4A-8C1D-B1A2D97FBC5E}" type="presOf" srcId="{07156BEC-A2B0-4149-85E9-19963CFC4969}" destId="{D215BFCD-928E-9840-9EC2-94BABCFF1FEB}" srcOrd="0" destOrd="0" presId="urn:microsoft.com/office/officeart/2005/8/layout/hProcess11"/>
    <dgm:cxn modelId="{1A8EDBB2-8F71-FA4C-B6EC-46734A4C082D}" srcId="{B1D54F5D-C8A4-0A49-AAC3-DAC9E0555FD1}" destId="{B446E560-C52A-924F-9EC0-2A7E666C1466}" srcOrd="2" destOrd="0" parTransId="{5FCD0283-3D9B-1E4E-8429-FDD64B60FE89}" sibTransId="{5F48AD1E-FFD1-354E-87F7-082475985724}"/>
    <dgm:cxn modelId="{B3B96FC8-A13F-404B-9F76-4D3180D2845F}" type="presOf" srcId="{C45237D1-8ADB-6243-A150-F77205C8BA68}" destId="{72D18942-661F-754E-B641-E8F9A66B7A43}" srcOrd="0" destOrd="1" presId="urn:microsoft.com/office/officeart/2005/8/layout/hProcess11"/>
    <dgm:cxn modelId="{523F0CCA-7D02-2D4F-B235-43ACAB5CBCCA}" srcId="{B1D54F5D-C8A4-0A49-AAC3-DAC9E0555FD1}" destId="{07156BEC-A2B0-4149-85E9-19963CFC4969}" srcOrd="0" destOrd="0" parTransId="{E413E2A0-0E49-7746-B931-1E6199EB1A79}" sibTransId="{2070B076-8933-AC46-9994-746EA37B991F}"/>
    <dgm:cxn modelId="{548B7AE4-6B2E-464F-8170-1F9C0E9EC18C}" type="presOf" srcId="{B1D54F5D-C8A4-0A49-AAC3-DAC9E0555FD1}" destId="{DD40F908-4E47-8E4F-9C97-7053C572E6B2}" srcOrd="0" destOrd="0" presId="urn:microsoft.com/office/officeart/2005/8/layout/hProcess11"/>
    <dgm:cxn modelId="{858461F6-20C9-E445-B23F-B36FF515FAEA}" srcId="{B446E560-C52A-924F-9EC0-2A7E666C1466}" destId="{F1D7DF4C-9DAD-2C45-B78A-A9D3F96E1758}" srcOrd="0" destOrd="0" parTransId="{BD223543-F33F-114C-BC1E-0C3EE9B9693F}" sibTransId="{7726BB1B-516A-114C-A998-11571A24CDE0}"/>
    <dgm:cxn modelId="{184B65FB-6CC3-B54E-8D4E-AAA7BD9DBF36}" srcId="{5F518BF1-3801-734F-AD14-D51C99595DFA}" destId="{C45237D1-8ADB-6243-A150-F77205C8BA68}" srcOrd="0" destOrd="0" parTransId="{9D903410-D09E-2344-81FD-BA561783B412}" sibTransId="{F8EAC736-3CCA-B348-A681-0AB74EA61AC8}"/>
    <dgm:cxn modelId="{7B456124-2263-8447-A145-8A55743C684D}" type="presParOf" srcId="{DD40F908-4E47-8E4F-9C97-7053C572E6B2}" destId="{9BF57849-5082-614D-8B20-E17CD31DB869}" srcOrd="0" destOrd="0" presId="urn:microsoft.com/office/officeart/2005/8/layout/hProcess11"/>
    <dgm:cxn modelId="{0C96DEB0-611A-2C4D-93D8-936E95B3F232}" type="presParOf" srcId="{DD40F908-4E47-8E4F-9C97-7053C572E6B2}" destId="{8CFD4322-E179-7845-9B89-C327A4FFA67E}" srcOrd="1" destOrd="0" presId="urn:microsoft.com/office/officeart/2005/8/layout/hProcess11"/>
    <dgm:cxn modelId="{B4D13FFA-5822-7840-B225-E1A406C048F1}" type="presParOf" srcId="{8CFD4322-E179-7845-9B89-C327A4FFA67E}" destId="{4A90DC99-CCE0-0742-8D97-0BB111145056}" srcOrd="0" destOrd="0" presId="urn:microsoft.com/office/officeart/2005/8/layout/hProcess11"/>
    <dgm:cxn modelId="{F9C54B81-ECFF-4049-B4F9-B35D8E4B636A}" type="presParOf" srcId="{4A90DC99-CCE0-0742-8D97-0BB111145056}" destId="{D215BFCD-928E-9840-9EC2-94BABCFF1FEB}" srcOrd="0" destOrd="0" presId="urn:microsoft.com/office/officeart/2005/8/layout/hProcess11"/>
    <dgm:cxn modelId="{F4687945-F6B9-FE4A-9EB9-CFDBC0023D6D}" type="presParOf" srcId="{4A90DC99-CCE0-0742-8D97-0BB111145056}" destId="{85BF5743-E809-D54E-BF4A-237459F8FA6B}" srcOrd="1" destOrd="0" presId="urn:microsoft.com/office/officeart/2005/8/layout/hProcess11"/>
    <dgm:cxn modelId="{D8C52CCE-6940-D340-AE6B-F3B845337913}" type="presParOf" srcId="{4A90DC99-CCE0-0742-8D97-0BB111145056}" destId="{9C63027A-3A57-7042-BE31-B54E24EF3ECB}" srcOrd="2" destOrd="0" presId="urn:microsoft.com/office/officeart/2005/8/layout/hProcess11"/>
    <dgm:cxn modelId="{AC9F8697-82E5-D144-A2CC-B2A07BD6BA4F}" type="presParOf" srcId="{8CFD4322-E179-7845-9B89-C327A4FFA67E}" destId="{53EC969A-DA28-D64D-B3B0-E94E6106B4B2}" srcOrd="1" destOrd="0" presId="urn:microsoft.com/office/officeart/2005/8/layout/hProcess11"/>
    <dgm:cxn modelId="{53AA7EAE-4EA3-E64C-9CC9-5F1628CAC981}" type="presParOf" srcId="{8CFD4322-E179-7845-9B89-C327A4FFA67E}" destId="{C02B8245-6227-BE43-9358-1AC0302914C9}" srcOrd="2" destOrd="0" presId="urn:microsoft.com/office/officeart/2005/8/layout/hProcess11"/>
    <dgm:cxn modelId="{81C88FB8-05B6-D94F-A0B3-6D26E5913295}" type="presParOf" srcId="{C02B8245-6227-BE43-9358-1AC0302914C9}" destId="{8DA22903-8352-F14B-A24D-DC180703D48E}" srcOrd="0" destOrd="0" presId="urn:microsoft.com/office/officeart/2005/8/layout/hProcess11"/>
    <dgm:cxn modelId="{5BF16C98-F5BA-BF49-B831-4DEB7F67E179}" type="presParOf" srcId="{C02B8245-6227-BE43-9358-1AC0302914C9}" destId="{4254A7A1-341B-7541-B165-3EBC178A2A7E}" srcOrd="1" destOrd="0" presId="urn:microsoft.com/office/officeart/2005/8/layout/hProcess11"/>
    <dgm:cxn modelId="{949DB319-C1ED-874A-B62A-93385D71D9C3}" type="presParOf" srcId="{C02B8245-6227-BE43-9358-1AC0302914C9}" destId="{EBC22B1C-D1C1-B446-A37B-BDA1E498CF89}" srcOrd="2" destOrd="0" presId="urn:microsoft.com/office/officeart/2005/8/layout/hProcess11"/>
    <dgm:cxn modelId="{DE00222E-89B3-B14A-A07C-1067ADB501DB}" type="presParOf" srcId="{8CFD4322-E179-7845-9B89-C327A4FFA67E}" destId="{011B8B51-C010-B54B-8790-429FEFC5A710}" srcOrd="3" destOrd="0" presId="urn:microsoft.com/office/officeart/2005/8/layout/hProcess11"/>
    <dgm:cxn modelId="{6402CF1C-9DCD-B644-AE2D-9D0E3937599E}" type="presParOf" srcId="{8CFD4322-E179-7845-9B89-C327A4FFA67E}" destId="{F50C7207-FA62-F748-B22C-5DCA229EB6BF}" srcOrd="4" destOrd="0" presId="urn:microsoft.com/office/officeart/2005/8/layout/hProcess11"/>
    <dgm:cxn modelId="{E9FA1998-1C3C-6543-8800-5E17126B74BF}" type="presParOf" srcId="{F50C7207-FA62-F748-B22C-5DCA229EB6BF}" destId="{71EC8DFF-00C9-E34E-9C23-84636D155770}" srcOrd="0" destOrd="0" presId="urn:microsoft.com/office/officeart/2005/8/layout/hProcess11"/>
    <dgm:cxn modelId="{79CBF37C-B1B8-1847-8713-8CCA7E543572}" type="presParOf" srcId="{F50C7207-FA62-F748-B22C-5DCA229EB6BF}" destId="{5FA708EC-F93F-C543-A3B7-FB75C46A5962}" srcOrd="1" destOrd="0" presId="urn:microsoft.com/office/officeart/2005/8/layout/hProcess11"/>
    <dgm:cxn modelId="{42D8F965-2083-B846-B3C7-D2BE26141B87}" type="presParOf" srcId="{F50C7207-FA62-F748-B22C-5DCA229EB6BF}" destId="{B724B935-E655-3047-ACC4-95426E2DE0C7}" srcOrd="2" destOrd="0" presId="urn:microsoft.com/office/officeart/2005/8/layout/hProcess11"/>
    <dgm:cxn modelId="{455D691A-58A7-BB44-A00C-4D4017685F01}" type="presParOf" srcId="{8CFD4322-E179-7845-9B89-C327A4FFA67E}" destId="{C6858F5B-3295-4842-9E2A-D0C4107F6C8E}" srcOrd="5" destOrd="0" presId="urn:microsoft.com/office/officeart/2005/8/layout/hProcess11"/>
    <dgm:cxn modelId="{10263253-4E3C-2D47-B1E0-DE7B5B1320B2}" type="presParOf" srcId="{8CFD4322-E179-7845-9B89-C327A4FFA67E}" destId="{7E00FFE6-A66C-FA48-81D1-276C962E8069}" srcOrd="6" destOrd="0" presId="urn:microsoft.com/office/officeart/2005/8/layout/hProcess11"/>
    <dgm:cxn modelId="{5760A9BA-2221-0D4E-A804-616B87BB9110}" type="presParOf" srcId="{7E00FFE6-A66C-FA48-81D1-276C962E8069}" destId="{72D18942-661F-754E-B641-E8F9A66B7A43}" srcOrd="0" destOrd="0" presId="urn:microsoft.com/office/officeart/2005/8/layout/hProcess11"/>
    <dgm:cxn modelId="{579CB7AB-8A66-E549-BDED-AB7D8AD92DCE}" type="presParOf" srcId="{7E00FFE6-A66C-FA48-81D1-276C962E8069}" destId="{A6D1E2A0-1B9F-8F4E-A986-669F0B87786F}" srcOrd="1" destOrd="0" presId="urn:microsoft.com/office/officeart/2005/8/layout/hProcess11"/>
    <dgm:cxn modelId="{142D7D7F-E742-7242-99EF-F9D0D7F3DF0B}" type="presParOf" srcId="{7E00FFE6-A66C-FA48-81D1-276C962E8069}" destId="{2F3D43A5-75BE-0648-8935-0C5D5DAD415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57849-5082-614D-8B20-E17CD31DB869}">
      <dsp:nvSpPr>
        <dsp:cNvPr id="0" name=""/>
        <dsp:cNvSpPr/>
      </dsp:nvSpPr>
      <dsp:spPr>
        <a:xfrm>
          <a:off x="0" y="1080135"/>
          <a:ext cx="21031200" cy="1440180"/>
        </a:xfrm>
        <a:prstGeom prst="notchedRightArrow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5BFCD-928E-9840-9EC2-94BABCFF1FEB}">
      <dsp:nvSpPr>
        <dsp:cNvPr id="0" name=""/>
        <dsp:cNvSpPr/>
      </dsp:nvSpPr>
      <dsp:spPr>
        <a:xfrm>
          <a:off x="9473" y="0"/>
          <a:ext cx="4556417" cy="14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Write P Specifications for CAN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Goal: Thanksgiving</a:t>
          </a:r>
        </a:p>
      </dsp:txBody>
      <dsp:txXfrm>
        <a:off x="9473" y="0"/>
        <a:ext cx="4556417" cy="1440180"/>
      </dsp:txXfrm>
    </dsp:sp>
    <dsp:sp modelId="{85BF5743-E809-D54E-BF4A-237459F8FA6B}">
      <dsp:nvSpPr>
        <dsp:cNvPr id="0" name=""/>
        <dsp:cNvSpPr/>
      </dsp:nvSpPr>
      <dsp:spPr>
        <a:xfrm>
          <a:off x="2107659" y="1620202"/>
          <a:ext cx="360045" cy="36004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22903-8352-F14B-A24D-DC180703D48E}">
      <dsp:nvSpPr>
        <dsp:cNvPr id="0" name=""/>
        <dsp:cNvSpPr/>
      </dsp:nvSpPr>
      <dsp:spPr>
        <a:xfrm>
          <a:off x="4793711" y="2160270"/>
          <a:ext cx="4556417" cy="14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Write P Models for CAN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Goal: End of November</a:t>
          </a:r>
        </a:p>
      </dsp:txBody>
      <dsp:txXfrm>
        <a:off x="4793711" y="2160270"/>
        <a:ext cx="4556417" cy="1440180"/>
      </dsp:txXfrm>
    </dsp:sp>
    <dsp:sp modelId="{4254A7A1-341B-7541-B165-3EBC178A2A7E}">
      <dsp:nvSpPr>
        <dsp:cNvPr id="0" name=""/>
        <dsp:cNvSpPr/>
      </dsp:nvSpPr>
      <dsp:spPr>
        <a:xfrm>
          <a:off x="6891898" y="1620202"/>
          <a:ext cx="360045" cy="36004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C8DFF-00C9-E34E-9C23-84636D155770}">
      <dsp:nvSpPr>
        <dsp:cNvPr id="0" name=""/>
        <dsp:cNvSpPr/>
      </dsp:nvSpPr>
      <dsp:spPr>
        <a:xfrm>
          <a:off x="9577950" y="0"/>
          <a:ext cx="4556417" cy="14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Write P Tests for Evaluation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Goal: Early December</a:t>
          </a:r>
        </a:p>
      </dsp:txBody>
      <dsp:txXfrm>
        <a:off x="9577950" y="0"/>
        <a:ext cx="4556417" cy="1440180"/>
      </dsp:txXfrm>
    </dsp:sp>
    <dsp:sp modelId="{5FA708EC-F93F-C543-A3B7-FB75C46A5962}">
      <dsp:nvSpPr>
        <dsp:cNvPr id="0" name=""/>
        <dsp:cNvSpPr/>
      </dsp:nvSpPr>
      <dsp:spPr>
        <a:xfrm>
          <a:off x="11676136" y="1620202"/>
          <a:ext cx="360045" cy="36004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18942-661F-754E-B641-E8F9A66B7A43}">
      <dsp:nvSpPr>
        <dsp:cNvPr id="0" name=""/>
        <dsp:cNvSpPr/>
      </dsp:nvSpPr>
      <dsp:spPr>
        <a:xfrm>
          <a:off x="14362189" y="2160270"/>
          <a:ext cx="4556417" cy="14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Export C# Code &amp; Evaluate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Goal: End of Semester</a:t>
          </a:r>
        </a:p>
      </dsp:txBody>
      <dsp:txXfrm>
        <a:off x="14362189" y="2160270"/>
        <a:ext cx="4556417" cy="1440180"/>
      </dsp:txXfrm>
    </dsp:sp>
    <dsp:sp modelId="{A6D1E2A0-1B9F-8F4E-A986-669F0B87786F}">
      <dsp:nvSpPr>
        <dsp:cNvPr id="0" name=""/>
        <dsp:cNvSpPr/>
      </dsp:nvSpPr>
      <dsp:spPr>
        <a:xfrm>
          <a:off x="16460375" y="1620202"/>
          <a:ext cx="360045" cy="360045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CB05-1DDE-4050-AECB-B2C8E947563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80E3-5EE8-4382-A25E-80A5CBB2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Provides</a:t>
            </a:r>
          </a:p>
          <a:p>
            <a:r>
              <a:rPr lang="en-US"/>
              <a:t>Slightly more complex because routing, zone-reassignments, multiple dimensions, nodes exiting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80E3-5EE8-4382-A25E-80A5CBB295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5006974"/>
            <a:ext cx="18288000" cy="2012951"/>
          </a:xfrm>
        </p:spPr>
        <p:txBody>
          <a:bodyPr wrap="none" anchor="b">
            <a:normAutofit/>
          </a:bodyPr>
          <a:lstStyle>
            <a:lvl1pPr algn="l">
              <a:defRPr sz="95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019925"/>
            <a:ext cx="18288000" cy="858953"/>
          </a:xfrm>
        </p:spPr>
        <p:txBody>
          <a:bodyPr>
            <a:spAutoFit/>
          </a:bodyPr>
          <a:lstStyle>
            <a:lvl1pPr marL="0" indent="0" algn="l">
              <a:buNone/>
              <a:defRPr sz="5500" b="1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5DAD765E-E3EA-4A5B-B5A1-5D6987EEA12A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6FE5191E-B1AF-44A9-A062-DA980E3FA3B0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6DA3830A-B123-4E86-8DAC-AE405B6B3622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C8FCE8E1-466C-4EBB-AE37-ADCE2706D07F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6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913305A-38C3-4A53-8021-9093F7500471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5880D272-6D36-44C5-8DC0-0C89CC28A3BE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F5325DFA-26AD-487D-ABE1-BC8EECA878F9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96F3A5D-3586-4610-9463-05C1DB1C24AF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B4DD2841-8F56-4ED1-8DF5-76A70CB1E8C4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FD0A4FA7-BE76-4518-9CB8-C9A518811CE3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C64F50F2-3E52-4D5F-8709-168CC020F04B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581456"/>
            <a:ext cx="21031200" cy="360008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0" y="12671854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151515"/>
                </a:solidFill>
              </a:defRPr>
            </a:lvl1pPr>
          </a:lstStyle>
          <a:p>
            <a:r>
              <a:rPr lang="en-US"/>
              <a:t>CS 3551 Project Checkpoint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07600" y="12671854"/>
            <a:ext cx="6286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151515"/>
                </a:solidFill>
              </a:defRPr>
            </a:lvl1pPr>
          </a:lstStyle>
          <a:p>
            <a:fld id="{151D2534-3458-4232-8E6F-7CD89E68F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500" b="1" kern="1200">
          <a:solidFill>
            <a:srgbClr val="151515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Wingdings" panose="05000000000000000000" pitchFamily="2" charset="2"/>
        <a:buChar char="§"/>
        <a:defRPr sz="5600" kern="1200">
          <a:solidFill>
            <a:srgbClr val="151515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4800" kern="1200">
          <a:solidFill>
            <a:srgbClr val="151515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4000" kern="1200">
          <a:solidFill>
            <a:srgbClr val="151515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rgbClr val="151515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rgbClr val="151515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5B43-2D35-AFAB-5EF2-44773E36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561347"/>
            <a:ext cx="17044737" cy="4733925"/>
          </a:xfrm>
        </p:spPr>
        <p:txBody>
          <a:bodyPr wrap="square">
            <a:normAutofit fontScale="90000"/>
          </a:bodyPr>
          <a:lstStyle/>
          <a:p>
            <a:r>
              <a:rPr lang="en-US" sz="11500">
                <a:solidFill>
                  <a:schemeClr val="tx1"/>
                </a:solidFill>
              </a:rPr>
              <a:t>Formally Verified Content Addressable Network using 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F13E7-D41C-BBBC-8FDA-0D45A37AA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8295272"/>
            <a:ext cx="18288000" cy="761427"/>
          </a:xfrm>
        </p:spPr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CS3551: Advanced Topics in Distributed Information Systems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8B113A-500E-206F-DF5E-2A7542F4DF04}"/>
              </a:ext>
            </a:extLst>
          </p:cNvPr>
          <p:cNvSpPr txBox="1">
            <a:spLocks/>
          </p:cNvSpPr>
          <p:nvPr/>
        </p:nvSpPr>
        <p:spPr>
          <a:xfrm>
            <a:off x="1981200" y="11801475"/>
            <a:ext cx="2133600" cy="59413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sz="5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tx1"/>
                </a:solidFill>
              </a:rPr>
              <a:t>Fall 2024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34890D2-B84B-D660-2A78-656C98CFF2B0}"/>
              </a:ext>
            </a:extLst>
          </p:cNvPr>
          <p:cNvSpPr txBox="1">
            <a:spLocks/>
          </p:cNvSpPr>
          <p:nvPr/>
        </p:nvSpPr>
        <p:spPr>
          <a:xfrm>
            <a:off x="3048000" y="9116387"/>
            <a:ext cx="18288000" cy="1046440"/>
          </a:xfrm>
          <a:prstGeom prst="rect">
            <a:avLst/>
          </a:prstGeom>
        </p:spPr>
        <p:txBody>
          <a:bodyPr vert="horz" lIns="91440" tIns="0" rIns="91440" bIns="45720" rtlCol="0">
            <a:sp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sz="5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00" b="0">
                <a:solidFill>
                  <a:schemeClr val="tx1"/>
                </a:solidFill>
              </a:rPr>
              <a:t>Derrick Hicks  Shinwoo Kim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b="0">
                <a:solidFill>
                  <a:schemeClr val="tx1"/>
                </a:solidFill>
                <a:latin typeface="Consolas" panose="020B0609020204030204" pitchFamily="49" charset="0"/>
              </a:rPr>
              <a:t>{ddh32,shinwookim}@</a:t>
            </a:r>
            <a:r>
              <a:rPr lang="en-US" sz="3000" b="0" err="1">
                <a:solidFill>
                  <a:schemeClr val="tx1"/>
                </a:solidFill>
                <a:latin typeface="Consolas" panose="020B0609020204030204" pitchFamily="49" charset="0"/>
              </a:rPr>
              <a:t>pitt.edu</a:t>
            </a:r>
            <a:endParaRPr lang="en-US" sz="3000" b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4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D1E28-4527-2F65-AEED-4EF2BAED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C0D2-CC13-CA2D-646A-0BDFA74D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Formally Verified CAN using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68DD-7108-BB34-34DA-E742010C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9357305"/>
          </a:xfrm>
        </p:spPr>
        <p:txBody>
          <a:bodyPr/>
          <a:lstStyle/>
          <a:p>
            <a:r>
              <a:rPr lang="en-US"/>
              <a:t>Goal: Implement </a:t>
            </a:r>
            <a:r>
              <a:rPr lang="en-US" i="1"/>
              <a:t>Content Addressable Network (CAN) using the P Language</a:t>
            </a:r>
          </a:p>
          <a:p>
            <a:endParaRPr lang="en-US" i="1"/>
          </a:p>
          <a:p>
            <a:r>
              <a:rPr lang="en-US"/>
              <a:t>Content Addressable Network: distributed hash table that uses </a:t>
            </a:r>
            <a:r>
              <a:rPr lang="en-US" i="1"/>
              <a:t>d-</a:t>
            </a:r>
            <a:r>
              <a:rPr lang="en-US"/>
              <a:t>dimensional cartesian space to associate each node</a:t>
            </a:r>
          </a:p>
          <a:p>
            <a:pPr lvl="1"/>
            <a:r>
              <a:rPr lang="en-US"/>
              <a:t>Same API as dictionary: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insert(key, value); retrieve(key)</a:t>
            </a:r>
          </a:p>
          <a:p>
            <a:pPr lvl="2"/>
            <a:r>
              <a:rPr lang="en-US"/>
              <a:t>But “internet-scale”</a:t>
            </a:r>
          </a:p>
          <a:p>
            <a:pPr lvl="1"/>
            <a:r>
              <a:rPr lang="en-US" i="1"/>
              <a:t>“A Scalable Content-Addressable Network” SIGCOMM’ 01</a:t>
            </a:r>
          </a:p>
          <a:p>
            <a:pPr lvl="1"/>
            <a:endParaRPr lang="en-US" i="1"/>
          </a:p>
          <a:p>
            <a:r>
              <a:rPr lang="en-US"/>
              <a:t>P Language: state-machine-based programming language for formally modeling and specifying complex distributed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3D898-D4DE-CB35-E5EC-7515AEF3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244F0-6D88-601B-FD7B-0D3E1824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3347-1BE9-DB00-892E-5232D9D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6832-092F-E6B8-A0F8-88604BF9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8470909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Traditional approach to developing a reactive system:</a:t>
            </a:r>
          </a:p>
          <a:p>
            <a:pPr lvl="1"/>
            <a:r>
              <a:rPr lang="en-US"/>
              <a:t>Implementation in Java, C#, C.</a:t>
            </a:r>
          </a:p>
          <a:p>
            <a:pPr lvl="1"/>
            <a:r>
              <a:rPr lang="en-US"/>
              <a:t>Analysis by modeling in formal framework like Maude, K, Coq.</a:t>
            </a:r>
          </a:p>
          <a:p>
            <a:r>
              <a:rPr lang="en-US"/>
              <a:t>P’s approach: </a:t>
            </a:r>
            <a:r>
              <a:rPr lang="en-US" b="1" u="sng"/>
              <a:t>unified framework </a:t>
            </a:r>
            <a:r>
              <a:rPr lang="en-US"/>
              <a:t>for both implementation and modeling</a:t>
            </a:r>
          </a:p>
          <a:p>
            <a:pPr lvl="1"/>
            <a:r>
              <a:rPr lang="en-US"/>
              <a:t>Systems as state machines</a:t>
            </a:r>
          </a:p>
          <a:p>
            <a:pPr lvl="1"/>
            <a:r>
              <a:rPr lang="en-US"/>
              <a:t>Built-in model checking</a:t>
            </a:r>
          </a:p>
          <a:p>
            <a:pPr lvl="1"/>
            <a:r>
              <a:rPr lang="en-US" i="1"/>
              <a:t>Generates executable C# code that can integrate with other software</a:t>
            </a:r>
          </a:p>
          <a:p>
            <a:pPr lvl="1"/>
            <a:endParaRPr lang="en-US" i="1"/>
          </a:p>
          <a:p>
            <a:r>
              <a:rPr lang="en-US"/>
              <a:t>Used by Microsoft in Windows 8 USB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B440B-0A7D-F4D4-551E-38FC534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D675-C6FB-823F-CF54-E71A71BA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2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53483-FD8F-ACF3-6948-972ADD65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EAE0-88A2-AF2E-14BE-2A3BA1C9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Formally Verified CAN using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44A1-FB66-D88F-D649-8D4B8089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9006696"/>
          </a:xfrm>
        </p:spPr>
        <p:txBody>
          <a:bodyPr/>
          <a:lstStyle/>
          <a:p>
            <a:r>
              <a:rPr lang="en-US"/>
              <a:t>Goal: Implement </a:t>
            </a:r>
            <a:r>
              <a:rPr lang="en-US" i="1"/>
              <a:t>Content Addressable Network (CAN) using the P Language</a:t>
            </a:r>
          </a:p>
          <a:p>
            <a:r>
              <a:rPr lang="en-US"/>
              <a:t>Impact</a:t>
            </a:r>
          </a:p>
          <a:p>
            <a:pPr lvl="1"/>
            <a:r>
              <a:rPr lang="en-US"/>
              <a:t>Provide an implementation of a CAN-based distributed hash table (DHT) that has been proved for correctness.</a:t>
            </a:r>
          </a:p>
          <a:p>
            <a:pPr lvl="1"/>
            <a:r>
              <a:rPr lang="en-US"/>
              <a:t>Gain improved understanding of correctness properties of Content Addressable Networks. </a:t>
            </a:r>
          </a:p>
          <a:p>
            <a:pPr lvl="1"/>
            <a:r>
              <a:rPr lang="en-US"/>
              <a:t>Gain better understanding of formal verification using P.</a:t>
            </a:r>
          </a:p>
          <a:p>
            <a:r>
              <a:rPr lang="en-US"/>
              <a:t>Evaluation</a:t>
            </a:r>
          </a:p>
          <a:p>
            <a:pPr lvl="1"/>
            <a:r>
              <a:rPr lang="en-US"/>
              <a:t>Model checking</a:t>
            </a:r>
          </a:p>
          <a:p>
            <a:pPr lvl="1"/>
            <a:r>
              <a:rPr lang="en-US"/>
              <a:t>Export C# code and compare against other implementations.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1D2B3-0482-9DCD-C664-16B8119D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AE7FB-78DE-B387-7CD3-27CA83C0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F94D-4C2A-C671-5DB2-F29E28B0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58C6-56F9-853B-2AE5-5516EE9C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8284191"/>
          </a:xfrm>
        </p:spPr>
        <p:txBody>
          <a:bodyPr/>
          <a:lstStyle/>
          <a:p>
            <a:r>
              <a:rPr lang="en-US"/>
              <a:t>Set-up P Development Environment</a:t>
            </a:r>
          </a:p>
          <a:p>
            <a:pPr lvl="1"/>
            <a:r>
              <a:rPr lang="en-US"/>
              <a:t>Using devcontainers and GitHub code spaces</a:t>
            </a:r>
          </a:p>
          <a:p>
            <a:r>
              <a:rPr lang="en-US"/>
              <a:t>Learn P</a:t>
            </a:r>
          </a:p>
          <a:p>
            <a:pPr lvl="1"/>
            <a:r>
              <a:rPr lang="en-US"/>
              <a:t>Finished P Tutorial</a:t>
            </a:r>
          </a:p>
          <a:p>
            <a:pPr lvl="2"/>
            <a:r>
              <a:rPr lang="en-US"/>
              <a:t>Client-Server</a:t>
            </a:r>
          </a:p>
          <a:p>
            <a:pPr lvl="2"/>
            <a:r>
              <a:rPr lang="en-US"/>
              <a:t>Two Phase Commit</a:t>
            </a:r>
          </a:p>
          <a:p>
            <a:pPr lvl="2"/>
            <a:r>
              <a:rPr lang="en-US"/>
              <a:t>Failure Detector</a:t>
            </a:r>
          </a:p>
          <a:p>
            <a:pPr lvl="2"/>
            <a:r>
              <a:rPr lang="en-US"/>
              <a:t>Shared Memory</a:t>
            </a:r>
          </a:p>
          <a:p>
            <a:r>
              <a:rPr lang="en-US"/>
              <a:t>Deep-dive into CAN paper</a:t>
            </a:r>
          </a:p>
          <a:p>
            <a:pPr marL="0" indent="0">
              <a:buNone/>
            </a:pPr>
            <a:r>
              <a:rPr lang="en-US" i="1"/>
              <a:t>Essentially, wrapping up planning phase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8F93B-E741-EA7C-9F75-AB7232DA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96EFE-799F-AE7C-5616-F38F707F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F669-AC1C-92F4-5E94-93BE32EA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6CB0B0-FA06-1A27-AEF5-FCE1A06A0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043174"/>
              </p:ext>
            </p:extLst>
          </p:nvPr>
        </p:nvGraphicFramePr>
        <p:xfrm>
          <a:off x="1676400" y="5057775"/>
          <a:ext cx="210312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68F34-8901-DB3E-61DB-0A47F10C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89B4B-275B-25B6-2E3B-50DD379D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14</a:t>
            </a:fld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FF5750F-622E-DC7D-0518-9CAFA82AEBB5}"/>
              </a:ext>
            </a:extLst>
          </p:cNvPr>
          <p:cNvSpPr/>
          <p:nvPr/>
        </p:nvSpPr>
        <p:spPr>
          <a:xfrm rot="5400000">
            <a:off x="18129377" y="6204859"/>
            <a:ext cx="233268" cy="4301412"/>
          </a:xfrm>
          <a:prstGeom prst="rightBrace">
            <a:avLst/>
          </a:prstGeom>
          <a:ln w="38100">
            <a:solidFill>
              <a:srgbClr val="1515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ECDAF-372B-8EC6-BF75-3A6DA7097C7D}"/>
              </a:ext>
            </a:extLst>
          </p:cNvPr>
          <p:cNvSpPr txBox="1"/>
          <p:nvPr/>
        </p:nvSpPr>
        <p:spPr>
          <a:xfrm>
            <a:off x="16701796" y="8592970"/>
            <a:ext cx="27670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Time Permitting</a:t>
            </a:r>
          </a:p>
        </p:txBody>
      </p:sp>
    </p:spTree>
    <p:extLst>
      <p:ext uri="{BB962C8B-B14F-4D97-AF65-F5344CB8AC3E}">
        <p14:creationId xmlns:p14="http://schemas.microsoft.com/office/powerpoint/2010/main" val="154008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838C-DB55-27A6-2280-35182645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Internet-Scale 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E8F7-EBF1-A9E7-493B-B131138A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10478959"/>
          </a:xfrm>
        </p:spPr>
        <p:txBody>
          <a:bodyPr/>
          <a:lstStyle/>
          <a:p>
            <a:r>
              <a:rPr lang="en-US"/>
              <a:t>Hash Tables are essential building blocks in modern software systems</a:t>
            </a:r>
          </a:p>
          <a:p>
            <a:pPr lvl="1"/>
            <a:r>
              <a:rPr lang="en-US"/>
              <a:t>Python’s built-in dictionary: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/>
              <a:t>C++’s Map: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std::map</a:t>
            </a:r>
            <a:r>
              <a:rPr lang="en-US" baseline="30000"/>
              <a:t>1</a:t>
            </a:r>
          </a:p>
          <a:p>
            <a:pPr lvl="1"/>
            <a:r>
              <a:rPr lang="en-US"/>
              <a:t>JavaScript </a:t>
            </a:r>
            <a:r>
              <a:rPr lang="en-US" i="1"/>
              <a:t>all objects except the “seven primitives”</a:t>
            </a:r>
          </a:p>
          <a:p>
            <a:pPr lvl="1"/>
            <a:endParaRPr lang="en-US"/>
          </a:p>
          <a:p>
            <a:r>
              <a:rPr lang="en-US"/>
              <a:t>Internet-scale distributed hash tables</a:t>
            </a:r>
          </a:p>
          <a:p>
            <a:pPr lvl="1"/>
            <a:r>
              <a:rPr lang="en-US"/>
              <a:t>Equally valuable to large-scale distributed systems?</a:t>
            </a:r>
          </a:p>
          <a:p>
            <a:pPr lvl="2"/>
            <a:r>
              <a:rPr lang="en-US"/>
              <a:t>Peer-to-peer systems</a:t>
            </a:r>
          </a:p>
          <a:p>
            <a:pPr lvl="2"/>
            <a:r>
              <a:rPr lang="en-US"/>
              <a:t>Large-scale storage management</a:t>
            </a:r>
          </a:p>
          <a:p>
            <a:pPr lvl="2"/>
            <a:r>
              <a:rPr lang="en-US"/>
              <a:t>Web Mirroring?</a:t>
            </a:r>
          </a:p>
          <a:p>
            <a:pPr lvl="2"/>
            <a:r>
              <a:rPr lang="en-US" baseline="30000"/>
              <a:t>…</a:t>
            </a:r>
          </a:p>
          <a:p>
            <a:pPr marL="0" indent="0">
              <a:buNone/>
            </a:pPr>
            <a:r>
              <a:rPr lang="en-US" baseline="-25000"/>
              <a:t>[1] Technically, 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std::map</a:t>
            </a:r>
            <a:r>
              <a:rPr lang="en-US" baseline="-25000"/>
              <a:t> is a Balanced Search Tree; but the 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baseline="-25000" err="1">
                <a:latin typeface="Consolas" panose="020B0609020204030204" pitchFamily="49" charset="0"/>
                <a:cs typeface="Consolas" panose="020B0609020204030204" pitchFamily="49" charset="0"/>
              </a:rPr>
              <a:t>unordered_map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aseline="-25000"/>
              <a:t>is based on a Hash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EA967-EF04-3B8E-472E-FCD44E53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14108-2675-280B-D906-4D4183D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6296-FC45-24E2-F09A-ACE172AD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Hash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DCC6-CAF4-0189-0DD5-47A20F92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ED489-4F59-55A0-2AA9-17080D2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293D5F-C458-88FD-A2E5-F41EF8D7233C}"/>
              </a:ext>
            </a:extLst>
          </p:cNvPr>
          <p:cNvGrpSpPr/>
          <p:nvPr/>
        </p:nvGrpSpPr>
        <p:grpSpPr>
          <a:xfrm>
            <a:off x="3821724" y="2389148"/>
            <a:ext cx="2790088" cy="1643589"/>
            <a:chOff x="5509847" y="5695055"/>
            <a:chExt cx="2790088" cy="1643589"/>
          </a:xfrm>
          <a:noFill/>
        </p:grpSpPr>
        <p:pic>
          <p:nvPicPr>
            <p:cNvPr id="14" name="Graphic 13" descr="Server with solid fill">
              <a:extLst>
                <a:ext uri="{FF2B5EF4-FFF2-40B4-BE49-F238E27FC236}">
                  <a16:creationId xmlns:a16="http://schemas.microsoft.com/office/drawing/2014/main" id="{12F332C5-0252-5938-6D37-1253126DE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2FB5FC15-E411-B977-3FBE-FD86CDE8E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1DAA84-C09D-3A9E-03CD-CBFE4654A959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C64868-6D9F-67B7-A636-31587F20FD49}"/>
              </a:ext>
            </a:extLst>
          </p:cNvPr>
          <p:cNvGrpSpPr/>
          <p:nvPr/>
        </p:nvGrpSpPr>
        <p:grpSpPr>
          <a:xfrm>
            <a:off x="2715275" y="6036205"/>
            <a:ext cx="2790088" cy="1643589"/>
            <a:chOff x="5509847" y="5695055"/>
            <a:chExt cx="2790088" cy="1643589"/>
          </a:xfrm>
          <a:noFill/>
        </p:grpSpPr>
        <p:pic>
          <p:nvPicPr>
            <p:cNvPr id="22" name="Graphic 21" descr="Server with solid fill">
              <a:extLst>
                <a:ext uri="{FF2B5EF4-FFF2-40B4-BE49-F238E27FC236}">
                  <a16:creationId xmlns:a16="http://schemas.microsoft.com/office/drawing/2014/main" id="{9D8245CE-087C-5165-F7C3-79A7FE9BC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23" name="Graphic 22" descr="Database with solid fill">
              <a:extLst>
                <a:ext uri="{FF2B5EF4-FFF2-40B4-BE49-F238E27FC236}">
                  <a16:creationId xmlns:a16="http://schemas.microsoft.com/office/drawing/2014/main" id="{A5B711D7-08C6-DC80-EDB5-CA9B15096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B89D3D-EBF5-B5BA-3E90-ABDCE3BAFF2E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89D55E-D4FD-A7BD-07CF-9620059C67F4}"/>
              </a:ext>
            </a:extLst>
          </p:cNvPr>
          <p:cNvGrpSpPr/>
          <p:nvPr/>
        </p:nvGrpSpPr>
        <p:grpSpPr>
          <a:xfrm>
            <a:off x="18885874" y="2513420"/>
            <a:ext cx="2790088" cy="1643589"/>
            <a:chOff x="5509847" y="5695055"/>
            <a:chExt cx="2790088" cy="1643589"/>
          </a:xfrm>
          <a:noFill/>
        </p:grpSpPr>
        <p:pic>
          <p:nvPicPr>
            <p:cNvPr id="26" name="Graphic 25" descr="Server with solid fill">
              <a:extLst>
                <a:ext uri="{FF2B5EF4-FFF2-40B4-BE49-F238E27FC236}">
                  <a16:creationId xmlns:a16="http://schemas.microsoft.com/office/drawing/2014/main" id="{8A78DCF5-7EA4-58A0-0517-64451D61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27" name="Graphic 26" descr="Database with solid fill">
              <a:extLst>
                <a:ext uri="{FF2B5EF4-FFF2-40B4-BE49-F238E27FC236}">
                  <a16:creationId xmlns:a16="http://schemas.microsoft.com/office/drawing/2014/main" id="{DA921764-9C82-81FF-AE13-68472A17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1DC964-BE45-A3D1-F3EA-92A15218EFC4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930094-4A85-E0D1-A007-D694DEDC3206}"/>
              </a:ext>
            </a:extLst>
          </p:cNvPr>
          <p:cNvGrpSpPr/>
          <p:nvPr/>
        </p:nvGrpSpPr>
        <p:grpSpPr>
          <a:xfrm>
            <a:off x="7568629" y="9553128"/>
            <a:ext cx="2790088" cy="1643589"/>
            <a:chOff x="5509847" y="5695055"/>
            <a:chExt cx="2790088" cy="1643589"/>
          </a:xfrm>
          <a:noFill/>
        </p:grpSpPr>
        <p:pic>
          <p:nvPicPr>
            <p:cNvPr id="30" name="Graphic 29" descr="Server with solid fill">
              <a:extLst>
                <a:ext uri="{FF2B5EF4-FFF2-40B4-BE49-F238E27FC236}">
                  <a16:creationId xmlns:a16="http://schemas.microsoft.com/office/drawing/2014/main" id="{C011DB9A-51D8-8515-5533-9AA8230B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31" name="Graphic 30" descr="Database with solid fill">
              <a:extLst>
                <a:ext uri="{FF2B5EF4-FFF2-40B4-BE49-F238E27FC236}">
                  <a16:creationId xmlns:a16="http://schemas.microsoft.com/office/drawing/2014/main" id="{1E3DC473-89D5-2B24-D366-31280423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F56B19-1F05-17B4-7AB6-3ABF74BB5539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107591-3D79-39D3-01C4-A902833A3AEB}"/>
              </a:ext>
            </a:extLst>
          </p:cNvPr>
          <p:cNvGrpSpPr/>
          <p:nvPr/>
        </p:nvGrpSpPr>
        <p:grpSpPr>
          <a:xfrm>
            <a:off x="11315821" y="3118789"/>
            <a:ext cx="2790088" cy="1643589"/>
            <a:chOff x="5509847" y="5695055"/>
            <a:chExt cx="2790088" cy="1643589"/>
          </a:xfrm>
          <a:noFill/>
        </p:grpSpPr>
        <p:pic>
          <p:nvPicPr>
            <p:cNvPr id="34" name="Graphic 33" descr="Server with solid fill">
              <a:extLst>
                <a:ext uri="{FF2B5EF4-FFF2-40B4-BE49-F238E27FC236}">
                  <a16:creationId xmlns:a16="http://schemas.microsoft.com/office/drawing/2014/main" id="{DEF55250-9D7F-E404-23A0-F038D0D58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35" name="Graphic 34" descr="Database with solid fill">
              <a:extLst>
                <a:ext uri="{FF2B5EF4-FFF2-40B4-BE49-F238E27FC236}">
                  <a16:creationId xmlns:a16="http://schemas.microsoft.com/office/drawing/2014/main" id="{038B56A7-AE14-644F-4F83-288447228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E1604C-07AC-F475-58BE-383D93F4FF8C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2F0CB7-9306-D0E9-6733-F29369ACBAE8}"/>
              </a:ext>
            </a:extLst>
          </p:cNvPr>
          <p:cNvGrpSpPr/>
          <p:nvPr/>
        </p:nvGrpSpPr>
        <p:grpSpPr>
          <a:xfrm>
            <a:off x="13973906" y="6188605"/>
            <a:ext cx="2790088" cy="1643589"/>
            <a:chOff x="5509847" y="5695055"/>
            <a:chExt cx="2790088" cy="1643589"/>
          </a:xfrm>
          <a:noFill/>
        </p:grpSpPr>
        <p:pic>
          <p:nvPicPr>
            <p:cNvPr id="38" name="Graphic 37" descr="Server with solid fill">
              <a:extLst>
                <a:ext uri="{FF2B5EF4-FFF2-40B4-BE49-F238E27FC236}">
                  <a16:creationId xmlns:a16="http://schemas.microsoft.com/office/drawing/2014/main" id="{40599093-BBC2-7FEE-E07F-334AB7E6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DD142B65-02EF-14F1-3F54-9328076E6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BDE939-9E6D-86F8-68E8-A1456C0E2AB8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E282AD-DA4D-0781-0DB7-E73FCA0DDCE9}"/>
              </a:ext>
            </a:extLst>
          </p:cNvPr>
          <p:cNvGrpSpPr/>
          <p:nvPr/>
        </p:nvGrpSpPr>
        <p:grpSpPr>
          <a:xfrm>
            <a:off x="18592800" y="9100665"/>
            <a:ext cx="2790088" cy="1643589"/>
            <a:chOff x="5509847" y="5695055"/>
            <a:chExt cx="2790088" cy="1643589"/>
          </a:xfrm>
          <a:noFill/>
        </p:grpSpPr>
        <p:pic>
          <p:nvPicPr>
            <p:cNvPr id="42" name="Graphic 41" descr="Server with solid fill">
              <a:extLst>
                <a:ext uri="{FF2B5EF4-FFF2-40B4-BE49-F238E27FC236}">
                  <a16:creationId xmlns:a16="http://schemas.microsoft.com/office/drawing/2014/main" id="{CBDAC62D-70DA-05F1-70FE-7006A6F0D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43" name="Graphic 42" descr="Database with solid fill">
              <a:extLst>
                <a:ext uri="{FF2B5EF4-FFF2-40B4-BE49-F238E27FC236}">
                  <a16:creationId xmlns:a16="http://schemas.microsoft.com/office/drawing/2014/main" id="{FFB94357-7B55-DE72-5FB6-58410A768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B0ADDB-9890-E4BB-0893-9F3117897687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4659AC-E382-7F33-FDD5-1F1A1BE1EBC9}"/>
              </a:ext>
            </a:extLst>
          </p:cNvPr>
          <p:cNvGrpSpPr/>
          <p:nvPr/>
        </p:nvGrpSpPr>
        <p:grpSpPr>
          <a:xfrm>
            <a:off x="13082956" y="9488761"/>
            <a:ext cx="2790088" cy="1643589"/>
            <a:chOff x="5509847" y="5695055"/>
            <a:chExt cx="2790088" cy="1643589"/>
          </a:xfrm>
          <a:noFill/>
        </p:grpSpPr>
        <p:pic>
          <p:nvPicPr>
            <p:cNvPr id="46" name="Graphic 45" descr="Server with solid fill">
              <a:extLst>
                <a:ext uri="{FF2B5EF4-FFF2-40B4-BE49-F238E27FC236}">
                  <a16:creationId xmlns:a16="http://schemas.microsoft.com/office/drawing/2014/main" id="{9D35530A-24FB-5A5A-2615-1C218E6D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47" name="Graphic 46" descr="Database with solid fill">
              <a:extLst>
                <a:ext uri="{FF2B5EF4-FFF2-40B4-BE49-F238E27FC236}">
                  <a16:creationId xmlns:a16="http://schemas.microsoft.com/office/drawing/2014/main" id="{C3A91BF0-C9E0-121E-6189-3D22F141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5E3F1E-4D27-2A8B-C3AC-51B5DC897033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E39116-D094-B145-A67A-6A13B3923A8A}"/>
              </a:ext>
            </a:extLst>
          </p:cNvPr>
          <p:cNvGrpSpPr/>
          <p:nvPr/>
        </p:nvGrpSpPr>
        <p:grpSpPr>
          <a:xfrm>
            <a:off x="3560719" y="9186864"/>
            <a:ext cx="2790088" cy="1643589"/>
            <a:chOff x="5509847" y="5695055"/>
            <a:chExt cx="2790088" cy="1643589"/>
          </a:xfrm>
          <a:noFill/>
        </p:grpSpPr>
        <p:pic>
          <p:nvPicPr>
            <p:cNvPr id="50" name="Graphic 49" descr="Server with solid fill">
              <a:extLst>
                <a:ext uri="{FF2B5EF4-FFF2-40B4-BE49-F238E27FC236}">
                  <a16:creationId xmlns:a16="http://schemas.microsoft.com/office/drawing/2014/main" id="{0F78CF0E-E973-A6BE-8534-FA4B0520E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51" name="Graphic 50" descr="Database with solid fill">
              <a:extLst>
                <a:ext uri="{FF2B5EF4-FFF2-40B4-BE49-F238E27FC236}">
                  <a16:creationId xmlns:a16="http://schemas.microsoft.com/office/drawing/2014/main" id="{F6719BAD-9151-A7E9-7AA1-4F26AA0F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2C6BD7-0942-3F4E-E365-6A2055AE9815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EDBB87-E363-0486-58C6-27DC48AAF19D}"/>
              </a:ext>
            </a:extLst>
          </p:cNvPr>
          <p:cNvCxnSpPr/>
          <p:nvPr/>
        </p:nvCxnSpPr>
        <p:spPr>
          <a:xfrm>
            <a:off x="6611812" y="3353981"/>
            <a:ext cx="4806758" cy="697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4F2F3-DB8A-A2DD-DC0B-9C980C69EDF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412797" y="4032737"/>
            <a:ext cx="986117" cy="2252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7AF14B-D6B3-CCB2-F91B-FE622C481157}"/>
              </a:ext>
            </a:extLst>
          </p:cNvPr>
          <p:cNvCxnSpPr>
            <a:cxnSpLocks/>
            <a:stCxn id="50" idx="0"/>
            <a:endCxn id="22" idx="2"/>
          </p:cNvCxnSpPr>
          <p:nvPr/>
        </p:nvCxnSpPr>
        <p:spPr>
          <a:xfrm flipH="1" flipV="1">
            <a:off x="3412797" y="7679794"/>
            <a:ext cx="845444" cy="1755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522B03-9D1F-173A-1154-3CED13343556}"/>
              </a:ext>
            </a:extLst>
          </p:cNvPr>
          <p:cNvCxnSpPr>
            <a:cxnSpLocks/>
          </p:cNvCxnSpPr>
          <p:nvPr/>
        </p:nvCxnSpPr>
        <p:spPr>
          <a:xfrm>
            <a:off x="6239433" y="10132931"/>
            <a:ext cx="1329196" cy="366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59D61E-A080-09BC-8296-DD2BE493A117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5914290" y="4032737"/>
            <a:ext cx="2351861" cy="5768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CEA9C9-8CEE-135F-5929-F2E12EDC97D8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0181495" y="7134672"/>
            <a:ext cx="3792411" cy="3433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B50F80D-DD3E-61B0-5F04-29500FC80E7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576434" y="7209003"/>
            <a:ext cx="2713888" cy="2140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34723D-114E-1235-BD2B-A3DB073E1B57}"/>
              </a:ext>
            </a:extLst>
          </p:cNvPr>
          <p:cNvCxnSpPr>
            <a:cxnSpLocks/>
          </p:cNvCxnSpPr>
          <p:nvPr/>
        </p:nvCxnSpPr>
        <p:spPr>
          <a:xfrm flipV="1">
            <a:off x="10181495" y="10434828"/>
            <a:ext cx="3078683" cy="133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D28FA2-49AE-0CDF-D676-5F0EDB46FFCF}"/>
              </a:ext>
            </a:extLst>
          </p:cNvPr>
          <p:cNvCxnSpPr>
            <a:cxnSpLocks/>
          </p:cNvCxnSpPr>
          <p:nvPr/>
        </p:nvCxnSpPr>
        <p:spPr>
          <a:xfrm flipV="1">
            <a:off x="15873044" y="10046732"/>
            <a:ext cx="2719756" cy="388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80FA52-CCC4-3B69-895F-14958B26857B}"/>
              </a:ext>
            </a:extLst>
          </p:cNvPr>
          <p:cNvCxnSpPr>
            <a:cxnSpLocks/>
          </p:cNvCxnSpPr>
          <p:nvPr/>
        </p:nvCxnSpPr>
        <p:spPr>
          <a:xfrm flipH="1">
            <a:off x="19366522" y="4157009"/>
            <a:ext cx="909917" cy="527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C03D0C6-2BA5-E01C-8818-A9DFE780264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4110102" y="3459487"/>
            <a:ext cx="4775772" cy="53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BF4B635-83FA-5C06-A014-05AF7CC51B25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2013343" y="4762378"/>
            <a:ext cx="2749059" cy="1700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4F84D7E-6864-3522-965D-CDB18C0E4774}"/>
              </a:ext>
            </a:extLst>
          </p:cNvPr>
          <p:cNvSpPr txBox="1"/>
          <p:nvPr/>
        </p:nvSpPr>
        <p:spPr>
          <a:xfrm>
            <a:off x="1978219" y="11191024"/>
            <a:ext cx="2829621" cy="4770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(k1, v1)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35CB932-B1AB-12C1-FC3C-06DD6EB3D0AA}"/>
              </a:ext>
            </a:extLst>
          </p:cNvPr>
          <p:cNvCxnSpPr>
            <a:cxnSpLocks/>
          </p:cNvCxnSpPr>
          <p:nvPr/>
        </p:nvCxnSpPr>
        <p:spPr>
          <a:xfrm flipH="1" flipV="1">
            <a:off x="3082310" y="7708861"/>
            <a:ext cx="845444" cy="175561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A0F1A84-44EB-61A5-5E8C-4D0A93CB9C18}"/>
              </a:ext>
            </a:extLst>
          </p:cNvPr>
          <p:cNvCxnSpPr>
            <a:cxnSpLocks/>
          </p:cNvCxnSpPr>
          <p:nvPr/>
        </p:nvCxnSpPr>
        <p:spPr>
          <a:xfrm flipH="1">
            <a:off x="3089349" y="4013797"/>
            <a:ext cx="986117" cy="2252013"/>
          </a:xfrm>
          <a:prstGeom prst="line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D3D152B-8F7B-44E8-3F03-2A1AE86FC2E7}"/>
              </a:ext>
            </a:extLst>
          </p:cNvPr>
          <p:cNvCxnSpPr>
            <a:cxnSpLocks/>
          </p:cNvCxnSpPr>
          <p:nvPr/>
        </p:nvCxnSpPr>
        <p:spPr>
          <a:xfrm flipH="1" flipV="1">
            <a:off x="6600093" y="3118652"/>
            <a:ext cx="4863790" cy="723695"/>
          </a:xfrm>
          <a:prstGeom prst="line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E494C38-F1EC-415B-1AA2-3ECB301443F6}"/>
              </a:ext>
            </a:extLst>
          </p:cNvPr>
          <p:cNvGrpSpPr/>
          <p:nvPr/>
        </p:nvGrpSpPr>
        <p:grpSpPr>
          <a:xfrm>
            <a:off x="11315699" y="3118652"/>
            <a:ext cx="2790088" cy="1643589"/>
            <a:chOff x="5509847" y="5695055"/>
            <a:chExt cx="2790088" cy="1643589"/>
          </a:xfrm>
          <a:noFill/>
        </p:grpSpPr>
        <p:pic>
          <p:nvPicPr>
            <p:cNvPr id="99" name="Graphic 98" descr="Server with solid fill">
              <a:extLst>
                <a:ext uri="{FF2B5EF4-FFF2-40B4-BE49-F238E27FC236}">
                  <a16:creationId xmlns:a16="http://schemas.microsoft.com/office/drawing/2014/main" id="{4A0815F8-80A6-D04C-CEC4-99F1AD463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100" name="Graphic 99" descr="Database with solid fill">
              <a:extLst>
                <a:ext uri="{FF2B5EF4-FFF2-40B4-BE49-F238E27FC236}">
                  <a16:creationId xmlns:a16="http://schemas.microsoft.com/office/drawing/2014/main" id="{15370E96-C2B4-C53E-788D-5E4B9728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93BC08-7000-48F1-84F6-D63209F1E191}"/>
                </a:ext>
              </a:extLst>
            </p:cNvPr>
            <p:cNvSpPr txBox="1"/>
            <p:nvPr/>
          </p:nvSpPr>
          <p:spPr>
            <a:xfrm>
              <a:off x="7193486" y="5695055"/>
              <a:ext cx="817853" cy="369332"/>
            </a:xfrm>
            <a:prstGeom prst="rect">
              <a:avLst/>
            </a:prstGeom>
            <a:grp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&lt;k,v&gt;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33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0F0D-C4F2-F93D-6AAD-CAA3C1CC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Addressable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EA9B-3168-7262-94A1-E884416A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3140475"/>
          </a:xfrm>
        </p:spPr>
        <p:txBody>
          <a:bodyPr/>
          <a:lstStyle/>
          <a:p>
            <a:r>
              <a:rPr lang="en-US"/>
              <a:t>Based on a “Virtual Cartesian Coordinate Space”</a:t>
            </a:r>
          </a:p>
          <a:p>
            <a:pPr lvl="1"/>
            <a:r>
              <a:rPr lang="en-US"/>
              <a:t>Partitioned amongst all participating nodes</a:t>
            </a:r>
          </a:p>
          <a:p>
            <a:pPr lvl="2"/>
            <a:r>
              <a:rPr lang="en-US"/>
              <a:t>Where each node “owns” a zone in the space</a:t>
            </a:r>
          </a:p>
          <a:p>
            <a:pPr lvl="1"/>
            <a:r>
              <a:rPr lang="en-US"/>
              <a:t>Existing nodes may exit; new nodes may join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3803D-4E4C-2C61-33F6-05BD1151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6CAE0-01B1-FA1A-007A-63FB8D4B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293B2-F11E-8FD5-55EE-C59711C1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BEAD87-1B9A-1A47-1C28-526E46190E40}"/>
              </a:ext>
            </a:extLst>
          </p:cNvPr>
          <p:cNvSpPr/>
          <p:nvPr/>
        </p:nvSpPr>
        <p:spPr>
          <a:xfrm>
            <a:off x="7448550" y="2377440"/>
            <a:ext cx="948690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0">
              <a:solidFill>
                <a:srgbClr val="15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2CA88-2953-E001-300B-0EA93A6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Addressable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FC025-7EC9-63CD-9BC2-7D7301B2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BD30D-EE4B-C47E-5022-D293E166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870CD-9407-4A0E-63F7-3EC55AC81D6C}"/>
              </a:ext>
            </a:extLst>
          </p:cNvPr>
          <p:cNvSpPr/>
          <p:nvPr/>
        </p:nvSpPr>
        <p:spPr>
          <a:xfrm>
            <a:off x="7448550" y="2377440"/>
            <a:ext cx="948690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41A2F-C7E4-14A6-5BEA-685C02B2C8B7}"/>
              </a:ext>
            </a:extLst>
          </p:cNvPr>
          <p:cNvSpPr txBox="1"/>
          <p:nvPr/>
        </p:nvSpPr>
        <p:spPr>
          <a:xfrm>
            <a:off x="10045226" y="12124719"/>
            <a:ext cx="4293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/>
              <a:t>Cartesian Space</a:t>
            </a:r>
          </a:p>
        </p:txBody>
      </p:sp>
    </p:spTree>
    <p:extLst>
      <p:ext uri="{BB962C8B-B14F-4D97-AF65-F5344CB8AC3E}">
        <p14:creationId xmlns:p14="http://schemas.microsoft.com/office/powerpoint/2010/main" val="18361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975C1-A118-4226-D37B-CB022C7CB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11E2D9-4727-19DF-093B-3FE50A1EDEC7}"/>
              </a:ext>
            </a:extLst>
          </p:cNvPr>
          <p:cNvSpPr/>
          <p:nvPr/>
        </p:nvSpPr>
        <p:spPr>
          <a:xfrm>
            <a:off x="7448550" y="2377440"/>
            <a:ext cx="948690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0">
              <a:solidFill>
                <a:srgbClr val="15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9DC88-64E8-B9F5-747D-E9F1E50A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Addressable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52473-29B4-1DBE-F874-55F47194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01F19-1C3F-C691-20D5-B61C3FFE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5327B-7A80-147B-C426-58A84A15C306}"/>
              </a:ext>
            </a:extLst>
          </p:cNvPr>
          <p:cNvSpPr/>
          <p:nvPr/>
        </p:nvSpPr>
        <p:spPr>
          <a:xfrm>
            <a:off x="7448550" y="2377440"/>
            <a:ext cx="474345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04862-1050-C34B-5898-EDF77DBD2B2C}"/>
              </a:ext>
            </a:extLst>
          </p:cNvPr>
          <p:cNvSpPr txBox="1"/>
          <p:nvPr/>
        </p:nvSpPr>
        <p:spPr>
          <a:xfrm>
            <a:off x="10045226" y="12124719"/>
            <a:ext cx="4293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/>
              <a:t>Cartesian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C3ADA3-6A38-C087-2995-5E9486F31AC8}"/>
              </a:ext>
            </a:extLst>
          </p:cNvPr>
          <p:cNvSpPr/>
          <p:nvPr/>
        </p:nvSpPr>
        <p:spPr>
          <a:xfrm>
            <a:off x="12192000" y="2377440"/>
            <a:ext cx="474345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6727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DCDAC-F2C0-C826-8479-627085D7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F4799B-7644-3F89-2520-314B04BEF075}"/>
              </a:ext>
            </a:extLst>
          </p:cNvPr>
          <p:cNvSpPr/>
          <p:nvPr/>
        </p:nvSpPr>
        <p:spPr>
          <a:xfrm>
            <a:off x="7448550" y="2377440"/>
            <a:ext cx="948690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0">
              <a:solidFill>
                <a:srgbClr val="15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BDD3A-A9BC-06F1-CD37-DB2DB7BB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Addressable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EDC18-021B-81E1-12F7-64F3EF00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D55EC-94D8-4EC6-5597-DE17DDC9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EAF44-DC23-D327-334D-302DF8FA87B0}"/>
              </a:ext>
            </a:extLst>
          </p:cNvPr>
          <p:cNvSpPr/>
          <p:nvPr/>
        </p:nvSpPr>
        <p:spPr>
          <a:xfrm>
            <a:off x="7448550" y="2377440"/>
            <a:ext cx="474345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7131B-15B1-87EC-E66F-B98E5CF037BC}"/>
              </a:ext>
            </a:extLst>
          </p:cNvPr>
          <p:cNvSpPr txBox="1"/>
          <p:nvPr/>
        </p:nvSpPr>
        <p:spPr>
          <a:xfrm>
            <a:off x="10045226" y="12124719"/>
            <a:ext cx="4293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/>
              <a:t>Cartesian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943BE2-A256-3169-8348-D91757F20758}"/>
              </a:ext>
            </a:extLst>
          </p:cNvPr>
          <p:cNvSpPr/>
          <p:nvPr/>
        </p:nvSpPr>
        <p:spPr>
          <a:xfrm>
            <a:off x="12192000" y="7120890"/>
            <a:ext cx="4743450" cy="4745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4C0AC-C3F9-A2D7-EDD1-C4FE1C20A0C3}"/>
              </a:ext>
            </a:extLst>
          </p:cNvPr>
          <p:cNvSpPr/>
          <p:nvPr/>
        </p:nvSpPr>
        <p:spPr>
          <a:xfrm>
            <a:off x="12192000" y="2377439"/>
            <a:ext cx="4743450" cy="4745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3770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56BD4-13E5-23CB-7019-4774042F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4DAEE0-8A50-44D7-1AD4-9E718F1163F2}"/>
              </a:ext>
            </a:extLst>
          </p:cNvPr>
          <p:cNvSpPr/>
          <p:nvPr/>
        </p:nvSpPr>
        <p:spPr>
          <a:xfrm>
            <a:off x="7448550" y="2377440"/>
            <a:ext cx="948690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0">
              <a:solidFill>
                <a:srgbClr val="15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B816E-EEB0-D6EA-F3CD-8960F94E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Addressable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D50FB-2880-A371-C49E-A0F8AEF9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D4AA-5ADA-0BCC-4221-E65C0FD0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91332-175E-E555-DCE1-C369C219481D}"/>
              </a:ext>
            </a:extLst>
          </p:cNvPr>
          <p:cNvSpPr/>
          <p:nvPr/>
        </p:nvSpPr>
        <p:spPr>
          <a:xfrm>
            <a:off x="7448550" y="2377440"/>
            <a:ext cx="474345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4BE35-97AB-C89A-B2D6-62B8ABBB8BA0}"/>
              </a:ext>
            </a:extLst>
          </p:cNvPr>
          <p:cNvSpPr txBox="1"/>
          <p:nvPr/>
        </p:nvSpPr>
        <p:spPr>
          <a:xfrm>
            <a:off x="10045226" y="12124719"/>
            <a:ext cx="4293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/>
              <a:t>Cartesian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8A65B-1E01-BA86-E52F-FA702EC8F28F}"/>
              </a:ext>
            </a:extLst>
          </p:cNvPr>
          <p:cNvSpPr/>
          <p:nvPr/>
        </p:nvSpPr>
        <p:spPr>
          <a:xfrm>
            <a:off x="14559915" y="7120890"/>
            <a:ext cx="2377440" cy="4745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054FF-6A8E-2F53-EED9-6A6902CD40AD}"/>
              </a:ext>
            </a:extLst>
          </p:cNvPr>
          <p:cNvSpPr/>
          <p:nvPr/>
        </p:nvSpPr>
        <p:spPr>
          <a:xfrm>
            <a:off x="12192000" y="2377439"/>
            <a:ext cx="4743450" cy="4745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10635-CD23-D066-52E0-75E530F62939}"/>
              </a:ext>
            </a:extLst>
          </p:cNvPr>
          <p:cNvSpPr/>
          <p:nvPr/>
        </p:nvSpPr>
        <p:spPr>
          <a:xfrm>
            <a:off x="12192000" y="7120891"/>
            <a:ext cx="2377440" cy="4745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>
                <a:solidFill>
                  <a:srgbClr val="15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1580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A39E9-8838-E9A3-57C1-B71DFFE70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F615-E1E3-B499-D5B1-20896B17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Addressable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2B574-8E17-FA44-A04A-BB6A0EF0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Checkpoint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203B1-1DF7-82F6-73B7-75029E94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BACBE-F215-EF7D-A3DF-8ED592766B44}"/>
              </a:ext>
            </a:extLst>
          </p:cNvPr>
          <p:cNvSpPr txBox="1"/>
          <p:nvPr/>
        </p:nvSpPr>
        <p:spPr>
          <a:xfrm>
            <a:off x="15874526" y="11355421"/>
            <a:ext cx="4293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/>
              <a:t>Cartesian Space</a:t>
            </a:r>
          </a:p>
        </p:txBody>
      </p:sp>
      <p:grpSp>
        <p:nvGrpSpPr>
          <p:cNvPr id="21" name="object 3">
            <a:extLst>
              <a:ext uri="{FF2B5EF4-FFF2-40B4-BE49-F238E27FC236}">
                <a16:creationId xmlns:a16="http://schemas.microsoft.com/office/drawing/2014/main" id="{C5C5A380-23C1-4E17-9E28-CE52044DCD45}"/>
              </a:ext>
            </a:extLst>
          </p:cNvPr>
          <p:cNvGrpSpPr/>
          <p:nvPr/>
        </p:nvGrpSpPr>
        <p:grpSpPr>
          <a:xfrm>
            <a:off x="13335000" y="2487832"/>
            <a:ext cx="9372600" cy="8351520"/>
            <a:chOff x="2346219" y="2107670"/>
            <a:chExt cx="4686300" cy="4175760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05EE7A58-88EF-65E0-0E85-451AC080559F}"/>
                </a:ext>
              </a:extLst>
            </p:cNvPr>
            <p:cNvSpPr/>
            <p:nvPr/>
          </p:nvSpPr>
          <p:spPr>
            <a:xfrm>
              <a:off x="2365269" y="2130530"/>
              <a:ext cx="4648200" cy="4114800"/>
            </a:xfrm>
            <a:custGeom>
              <a:avLst/>
              <a:gdLst/>
              <a:ahLst/>
              <a:cxnLst/>
              <a:rect l="l" t="t" r="r" b="b"/>
              <a:pathLst>
                <a:path w="4648200" h="4114800">
                  <a:moveTo>
                    <a:pt x="0" y="4114800"/>
                  </a:moveTo>
                  <a:lnTo>
                    <a:pt x="4648200" y="4114800"/>
                  </a:lnTo>
                  <a:lnTo>
                    <a:pt x="4648200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7B3F333B-77A5-36E5-CFEE-B29C70AAF5AB}"/>
                </a:ext>
              </a:extLst>
            </p:cNvPr>
            <p:cNvSpPr/>
            <p:nvPr/>
          </p:nvSpPr>
          <p:spPr>
            <a:xfrm>
              <a:off x="2365269" y="2107670"/>
              <a:ext cx="4648200" cy="4175760"/>
            </a:xfrm>
            <a:custGeom>
              <a:avLst/>
              <a:gdLst/>
              <a:ahLst/>
              <a:cxnLst/>
              <a:rect l="l" t="t" r="r" b="b"/>
              <a:pathLst>
                <a:path w="4648200" h="4175760">
                  <a:moveTo>
                    <a:pt x="2286000" y="0"/>
                  </a:moveTo>
                  <a:lnTo>
                    <a:pt x="2286000" y="4152900"/>
                  </a:lnTo>
                </a:path>
                <a:path w="4648200" h="4175760">
                  <a:moveTo>
                    <a:pt x="0" y="2004060"/>
                  </a:moveTo>
                  <a:lnTo>
                    <a:pt x="4648200" y="2004060"/>
                  </a:lnTo>
                </a:path>
                <a:path w="4648200" h="4175760">
                  <a:moveTo>
                    <a:pt x="3429000" y="22860"/>
                  </a:moveTo>
                  <a:lnTo>
                    <a:pt x="3429000" y="4137660"/>
                  </a:lnTo>
                </a:path>
                <a:path w="4648200" h="4175760">
                  <a:moveTo>
                    <a:pt x="0" y="1013460"/>
                  </a:moveTo>
                  <a:lnTo>
                    <a:pt x="4648200" y="1013460"/>
                  </a:lnTo>
                </a:path>
                <a:path w="4648200" h="4175760">
                  <a:moveTo>
                    <a:pt x="0" y="3070860"/>
                  </a:moveTo>
                  <a:lnTo>
                    <a:pt x="4648200" y="3070860"/>
                  </a:lnTo>
                </a:path>
                <a:path w="4648200" h="4175760">
                  <a:moveTo>
                    <a:pt x="1219200" y="22860"/>
                  </a:moveTo>
                  <a:lnTo>
                    <a:pt x="1219200" y="4175760"/>
                  </a:lnTo>
                </a:path>
                <a:path w="4648200" h="4175760">
                  <a:moveTo>
                    <a:pt x="2895600" y="1013460"/>
                  </a:moveTo>
                  <a:lnTo>
                    <a:pt x="2895600" y="2004060"/>
                  </a:lnTo>
                </a:path>
                <a:path w="4648200" h="4175760">
                  <a:moveTo>
                    <a:pt x="609600" y="3070860"/>
                  </a:moveTo>
                  <a:lnTo>
                    <a:pt x="609600" y="4137660"/>
                  </a:lnTo>
                </a:path>
                <a:path w="4648200" h="4175760">
                  <a:moveTo>
                    <a:pt x="1752600" y="1013460"/>
                  </a:moveTo>
                  <a:lnTo>
                    <a:pt x="1752600" y="2004060"/>
                  </a:lnTo>
                </a:path>
                <a:path w="4648200" h="4175760">
                  <a:moveTo>
                    <a:pt x="609600" y="3604260"/>
                  </a:moveTo>
                  <a:lnTo>
                    <a:pt x="1219200" y="3604260"/>
                  </a:lnTo>
                </a:path>
                <a:path w="4648200" h="4175760">
                  <a:moveTo>
                    <a:pt x="2286000" y="1546860"/>
                  </a:moveTo>
                  <a:lnTo>
                    <a:pt x="2895600" y="1546860"/>
                  </a:lnTo>
                </a:path>
                <a:path w="4648200" h="4175760">
                  <a:moveTo>
                    <a:pt x="2895600" y="3070860"/>
                  </a:moveTo>
                  <a:lnTo>
                    <a:pt x="2895600" y="4137660"/>
                  </a:lnTo>
                </a:path>
                <a:path w="4648200" h="4175760">
                  <a:moveTo>
                    <a:pt x="1752600" y="2004060"/>
                  </a:moveTo>
                  <a:lnTo>
                    <a:pt x="1752600" y="3070860"/>
                  </a:lnTo>
                </a:path>
                <a:path w="4648200" h="4175760">
                  <a:moveTo>
                    <a:pt x="1219200" y="2537460"/>
                  </a:moveTo>
                  <a:lnTo>
                    <a:pt x="2286000" y="2537460"/>
                  </a:lnTo>
                </a:path>
                <a:path w="4648200" h="4175760">
                  <a:moveTo>
                    <a:pt x="4038600" y="22860"/>
                  </a:moveTo>
                  <a:lnTo>
                    <a:pt x="4038600" y="1013460"/>
                  </a:lnTo>
                </a:path>
                <a:path w="4648200" h="4175760">
                  <a:moveTo>
                    <a:pt x="2895600" y="22860"/>
                  </a:moveTo>
                  <a:lnTo>
                    <a:pt x="2895600" y="1013460"/>
                  </a:lnTo>
                </a:path>
                <a:path w="4648200" h="4175760">
                  <a:moveTo>
                    <a:pt x="609600" y="22860"/>
                  </a:moveTo>
                  <a:lnTo>
                    <a:pt x="609600" y="1013460"/>
                  </a:lnTo>
                </a:path>
                <a:path w="4648200" h="4175760">
                  <a:moveTo>
                    <a:pt x="1752600" y="3070860"/>
                  </a:moveTo>
                  <a:lnTo>
                    <a:pt x="1752600" y="4137660"/>
                  </a:lnTo>
                </a:path>
                <a:path w="4648200" h="4175760">
                  <a:moveTo>
                    <a:pt x="4038600" y="3070860"/>
                  </a:moveTo>
                  <a:lnTo>
                    <a:pt x="4038600" y="4137660"/>
                  </a:lnTo>
                </a:path>
                <a:path w="4648200" h="4175760">
                  <a:moveTo>
                    <a:pt x="2362200" y="3604260"/>
                  </a:moveTo>
                  <a:lnTo>
                    <a:pt x="3429000" y="3604260"/>
                  </a:lnTo>
                </a:path>
                <a:path w="4648200" h="4175760">
                  <a:moveTo>
                    <a:pt x="0" y="556260"/>
                  </a:moveTo>
                  <a:lnTo>
                    <a:pt x="1219200" y="556260"/>
                  </a:lnTo>
                </a:path>
                <a:path w="4648200" h="4175760">
                  <a:moveTo>
                    <a:pt x="3429000" y="556260"/>
                  </a:moveTo>
                  <a:lnTo>
                    <a:pt x="4038600" y="556260"/>
                  </a:lnTo>
                </a:path>
                <a:path w="4648200" h="4175760">
                  <a:moveTo>
                    <a:pt x="609600" y="1013460"/>
                  </a:moveTo>
                  <a:lnTo>
                    <a:pt x="609600" y="2004060"/>
                  </a:lnTo>
                </a:path>
                <a:path w="4648200" h="4175760">
                  <a:moveTo>
                    <a:pt x="0" y="1546860"/>
                  </a:moveTo>
                  <a:lnTo>
                    <a:pt x="1219200" y="1546860"/>
                  </a:lnTo>
                </a:path>
                <a:path w="4648200" h="4175760">
                  <a:moveTo>
                    <a:pt x="2895600" y="2004060"/>
                  </a:moveTo>
                  <a:lnTo>
                    <a:pt x="2895600" y="3299460"/>
                  </a:lnTo>
                </a:path>
                <a:path w="4648200" h="4175760">
                  <a:moveTo>
                    <a:pt x="4038600" y="1013460"/>
                  </a:moveTo>
                  <a:lnTo>
                    <a:pt x="4038600" y="2004060"/>
                  </a:lnTo>
                </a:path>
                <a:path w="4648200" h="4175760">
                  <a:moveTo>
                    <a:pt x="2895600" y="2537460"/>
                  </a:moveTo>
                  <a:lnTo>
                    <a:pt x="3429000" y="253746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9362B14-E8C2-214B-8EC3-3EDECFBAD773}"/>
              </a:ext>
            </a:extLst>
          </p:cNvPr>
          <p:cNvSpPr txBox="1"/>
          <p:nvPr/>
        </p:nvSpPr>
        <p:spPr>
          <a:xfrm>
            <a:off x="14109509" y="30820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</a:p>
        </p:txBody>
      </p:sp>
      <p:pic>
        <p:nvPicPr>
          <p:cNvPr id="28" name="Graphic 27" descr="Server with solid fill">
            <a:extLst>
              <a:ext uri="{FF2B5EF4-FFF2-40B4-BE49-F238E27FC236}">
                <a16:creationId xmlns:a16="http://schemas.microsoft.com/office/drawing/2014/main" id="{22AA97BD-7542-6154-C897-B8F6FE58F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118" y="2786923"/>
            <a:ext cx="523395" cy="5233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F0E00B-096E-CC72-9FC6-FC6DD653B9E5}"/>
              </a:ext>
            </a:extLst>
          </p:cNvPr>
          <p:cNvSpPr txBox="1"/>
          <p:nvPr/>
        </p:nvSpPr>
        <p:spPr>
          <a:xfrm>
            <a:off x="679939" y="2433827"/>
            <a:ext cx="6354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5000" baseline="-250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50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sz="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5EFF2A-8C51-C816-9181-E7B40CE3C471}"/>
              </a:ext>
            </a:extLst>
          </p:cNvPr>
          <p:cNvSpPr txBox="1"/>
          <p:nvPr/>
        </p:nvSpPr>
        <p:spPr>
          <a:xfrm>
            <a:off x="679938" y="3643629"/>
            <a:ext cx="113010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50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500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5000" baseline="-2500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50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500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5000" baseline="-2500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50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en-US" sz="50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50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500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5000" baseline="-2500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50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500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5000" baseline="-2500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50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0AE27-74A8-FC9E-A75A-D7A777EA5D9F}"/>
              </a:ext>
            </a:extLst>
          </p:cNvPr>
          <p:cNvCxnSpPr/>
          <p:nvPr/>
        </p:nvCxnSpPr>
        <p:spPr>
          <a:xfrm>
            <a:off x="20788605" y="1735494"/>
            <a:ext cx="0" cy="9965094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88BA01-BD4A-3FC3-6A8B-E965616642D6}"/>
              </a:ext>
            </a:extLst>
          </p:cNvPr>
          <p:cNvCxnSpPr>
            <a:cxnSpLocks/>
          </p:cNvCxnSpPr>
          <p:nvPr/>
        </p:nvCxnSpPr>
        <p:spPr>
          <a:xfrm>
            <a:off x="12275976" y="5134947"/>
            <a:ext cx="11330473" cy="0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38686D-05F4-AA70-043E-941041043CC0}"/>
              </a:ext>
            </a:extLst>
          </p:cNvPr>
          <p:cNvCxnSpPr/>
          <p:nvPr/>
        </p:nvCxnSpPr>
        <p:spPr>
          <a:xfrm>
            <a:off x="14478000" y="3451413"/>
            <a:ext cx="6310605" cy="1683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58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7DAEA59CCB57439F7CC033D321C11F" ma:contentTypeVersion="18" ma:contentTypeDescription="Create a new document." ma:contentTypeScope="" ma:versionID="e0fd4c18cb893151998d8736e53dc4dd">
  <xsd:schema xmlns:xsd="http://www.w3.org/2001/XMLSchema" xmlns:xs="http://www.w3.org/2001/XMLSchema" xmlns:p="http://schemas.microsoft.com/office/2006/metadata/properties" xmlns:ns3="c454ea1a-e0d8-491a-9265-c9599e460ccf" xmlns:ns4="d07c1ffb-f612-431e-b7aa-fe214ec82a1d" targetNamespace="http://schemas.microsoft.com/office/2006/metadata/properties" ma:root="true" ma:fieldsID="1324ffd6aaf7610256fb4cf31114fd80" ns3:_="" ns4:_="">
    <xsd:import namespace="c454ea1a-e0d8-491a-9265-c9599e460ccf"/>
    <xsd:import namespace="d07c1ffb-f612-431e-b7aa-fe214ec82a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4ea1a-e0d8-491a-9265-c9599e460c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7c1ffb-f612-431e-b7aa-fe214ec82a1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54ea1a-e0d8-491a-9265-c9599e460c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FE0910-BCDC-49D2-A074-E0B4D453BE80}">
  <ds:schemaRefs>
    <ds:schemaRef ds:uri="c454ea1a-e0d8-491a-9265-c9599e460ccf"/>
    <ds:schemaRef ds:uri="d07c1ffb-f612-431e-b7aa-fe214ec82a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4A1E06-ECEB-4238-A128-6DBFF7E6B980}">
  <ds:schemaRefs>
    <ds:schemaRef ds:uri="c454ea1a-e0d8-491a-9265-c9599e460ccf"/>
    <ds:schemaRef ds:uri="d07c1ffb-f612-431e-b7aa-fe214ec82a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DC4B41-ADE4-4F82-B2B0-8B8432AE55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Formally Verified Content Addressable Network using P</vt:lpstr>
      <vt:lpstr>Internet-Scale Hash Tables</vt:lpstr>
      <vt:lpstr>Distributed Hash Tables</vt:lpstr>
      <vt:lpstr>Content Addressable Network</vt:lpstr>
      <vt:lpstr>Content Addressable Network</vt:lpstr>
      <vt:lpstr>Content Addressable Network</vt:lpstr>
      <vt:lpstr>Content Addressable Network</vt:lpstr>
      <vt:lpstr>Content Addressable Network</vt:lpstr>
      <vt:lpstr>Content Addressable Network</vt:lpstr>
      <vt:lpstr>Formally Verified CAN using P</vt:lpstr>
      <vt:lpstr>P Programming Language</vt:lpstr>
      <vt:lpstr>Formally Verified CAN using P</vt:lpstr>
      <vt:lpstr>Current Progress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Shinwoo</dc:creator>
  <cp:revision>1</cp:revision>
  <cp:lastPrinted>2024-10-22T17:59:42Z</cp:lastPrinted>
  <dcterms:created xsi:type="dcterms:W3CDTF">2024-10-21T04:32:54Z</dcterms:created>
  <dcterms:modified xsi:type="dcterms:W3CDTF">2024-10-29T15:08:57Z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0x010100FC7DAEA59CCB57439F7CC033D321C11F</vt:lpwstr>
  </property>
</Properties>
</file>