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46"/>
  </p:notesMasterIdLst>
  <p:sldIdLst>
    <p:sldId id="256" r:id="rId3"/>
    <p:sldId id="257" r:id="rId4"/>
    <p:sldId id="308" r:id="rId5"/>
    <p:sldId id="258" r:id="rId6"/>
    <p:sldId id="259" r:id="rId7"/>
    <p:sldId id="260" r:id="rId8"/>
    <p:sldId id="261" r:id="rId9"/>
    <p:sldId id="264" r:id="rId10"/>
    <p:sldId id="262" r:id="rId11"/>
    <p:sldId id="263" r:id="rId12"/>
    <p:sldId id="265" r:id="rId13"/>
    <p:sldId id="266" r:id="rId14"/>
    <p:sldId id="278" r:id="rId15"/>
    <p:sldId id="279" r:id="rId16"/>
    <p:sldId id="270" r:id="rId17"/>
    <p:sldId id="267"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7" r:id="rId45"/>
  </p:sldIdLst>
  <p:sldSz cx="9144000" cy="5143500" type="screen16x9"/>
  <p:notesSz cx="6858000" cy="9144000"/>
  <p:embeddedFontLst>
    <p:embeddedFont>
      <p:font typeface="Arial Narrow" panose="020B0604020202020204" pitchFamily="3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Merriweather" pitchFamily="2" charset="77"/>
      <p:regular r:id="rId59"/>
      <p:bold r:id="rId60"/>
      <p:italic r:id="rId61"/>
      <p:boldItalic r:id="rId62"/>
    </p:embeddedFont>
    <p:embeddedFont>
      <p:font typeface="Noto Sans" panose="020B050204050402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07"/>
    <p:restoredTop sz="94709"/>
  </p:normalViewPr>
  <p:slideViewPr>
    <p:cSldViewPr snapToGrid="0">
      <p:cViewPr varScale="1">
        <p:scale>
          <a:sx n="109" d="100"/>
          <a:sy n="109" d="100"/>
        </p:scale>
        <p:origin x="184" y="15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3.xml"/><Relationship Id="rId61" Type="http://schemas.openxmlformats.org/officeDocument/2006/relationships/font" Target="fonts/font1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8b67e7b4ba_2_51:notes"/>
          <p:cNvSpPr>
            <a:spLocks noGrp="1" noRot="1" noChangeAspect="1"/>
          </p:cNvSpPr>
          <p:nvPr>
            <p:ph type="sldImg" idx="2"/>
          </p:nvPr>
        </p:nvSpPr>
        <p:spPr>
          <a:xfrm>
            <a:off x="334963" y="65405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18b67e7b4ba_2_51:notes"/>
          <p:cNvSpPr txBox="1">
            <a:spLocks noGrp="1"/>
          </p:cNvSpPr>
          <p:nvPr>
            <p:ph type="body" idx="1"/>
          </p:nvPr>
        </p:nvSpPr>
        <p:spPr>
          <a:xfrm>
            <a:off x="930303" y="4360781"/>
            <a:ext cx="5009400" cy="4070100"/>
          </a:xfrm>
          <a:prstGeom prst="rect">
            <a:avLst/>
          </a:prstGeom>
          <a:noFill/>
          <a:ln>
            <a:noFill/>
          </a:ln>
        </p:spPr>
        <p:txBody>
          <a:bodyPr spcFirstLastPara="1" wrap="square" lIns="86300" tIns="43150" rIns="86300" bIns="43150" anchor="t" anchorCtr="0">
            <a:noAutofit/>
          </a:bodyPr>
          <a:lstStyle/>
          <a:p>
            <a:pPr marL="0" lvl="0" indent="0" algn="l" rtl="0">
              <a:lnSpc>
                <a:spcPct val="100000"/>
              </a:lnSpc>
              <a:spcBef>
                <a:spcPts val="0"/>
              </a:spcBef>
              <a:spcAft>
                <a:spcPts val="0"/>
              </a:spcAft>
              <a:buSzPts val="1100"/>
              <a:buNone/>
            </a:pPr>
            <a:endParaRPr sz="1300"/>
          </a:p>
        </p:txBody>
      </p:sp>
      <p:sp>
        <p:nvSpPr>
          <p:cNvPr id="104" name="Google Shape;104;g18b67e7b4ba_2_51:notes"/>
          <p:cNvSpPr txBox="1">
            <a:spLocks noGrp="1"/>
          </p:cNvSpPr>
          <p:nvPr>
            <p:ph type="sldNum" idx="12"/>
          </p:nvPr>
        </p:nvSpPr>
        <p:spPr>
          <a:xfrm>
            <a:off x="3864334" y="8721561"/>
            <a:ext cx="3005700" cy="436200"/>
          </a:xfrm>
          <a:prstGeom prst="rect">
            <a:avLst/>
          </a:prstGeom>
          <a:noFill/>
          <a:ln>
            <a:noFill/>
          </a:ln>
        </p:spPr>
        <p:txBody>
          <a:bodyPr spcFirstLastPara="1" wrap="square" lIns="86300" tIns="43150" rIns="86300" bIns="431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1</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8b67e7b4ba_2_10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18b67e7b4ba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b67e7b4ba_2_10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8b67e7b4ba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b67e7b4ba_2_10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8b67e7b4ba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387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b67e7b4ba_2_10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8b67e7b4ba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477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8b67e7b4ba_2_12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8b67e7b4ba_2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914988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11420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5992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8b67e7b4ba_2_12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8b67e7b4ba_2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794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8b67e7b4ba_2_6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8b67e7b4ba_2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31937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71838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16231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64055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8b67e7b4ba_2_12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8b67e7b4ba_2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7954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40550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979166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49701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73591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8b67e7b4ba_2_12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8b67e7b4ba_2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3336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b67e7b4ba_2_6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18b67e7b4ba_2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36071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2508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41868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231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53779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8b67e7b4ba_2_12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8b67e7b4ba_2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2262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52254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57036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01224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0641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b67e7b4ba_2_7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8b67e7b4ba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8b67e7b4ba_2_12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8b67e7b4ba_2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9286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05556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b67e7b4ba_2_1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b67e7b4ba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4537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8b67e7b4ba_2_7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8b67e7b4ba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b67e7b4ba_2_8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8b67e7b4ba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8b67e7b4ba_2_9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8b67e7b4ba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b67e7b4ba_2_8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8b67e7b4ba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8b67e7b4ba_2_9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8b67e7b4ba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281009"/>
            <a:ext cx="7772455" cy="1102434"/>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685800" y="2914650"/>
            <a:ext cx="7677545" cy="1314463"/>
          </a:xfrm>
          <a:prstGeom prst="rect">
            <a:avLst/>
          </a:prstGeom>
          <a:noFill/>
          <a:ln>
            <a:noFill/>
          </a:ln>
        </p:spPr>
        <p:txBody>
          <a:bodyPr spcFirstLastPara="1" wrap="square" lIns="93500" tIns="46725" rIns="93500" bIns="46725" anchor="t" anchorCtr="0">
            <a:noAutofit/>
          </a:bodyPr>
          <a:lstStyle>
            <a:lvl1pPr lvl="0" algn="l">
              <a:lnSpc>
                <a:spcPct val="100000"/>
              </a:lnSpc>
              <a:spcBef>
                <a:spcPts val="400"/>
              </a:spcBef>
              <a:spcAft>
                <a:spcPts val="0"/>
              </a:spcAft>
              <a:buSzPts val="1200"/>
              <a:buNone/>
              <a:defRPr sz="2100" b="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700"/>
              <a:buNone/>
              <a:defRPr/>
            </a:lvl3pPr>
            <a:lvl4pPr lvl="3" algn="ctr">
              <a:lnSpc>
                <a:spcPct val="100000"/>
              </a:lnSpc>
              <a:spcBef>
                <a:spcPts val="400"/>
              </a:spcBef>
              <a:spcAft>
                <a:spcPts val="0"/>
              </a:spcAft>
              <a:buClr>
                <a:schemeClr val="dk1"/>
              </a:buClr>
              <a:buSzPts val="2100"/>
              <a:buFont typeface="Calibri"/>
              <a:buNone/>
              <a:defRPr/>
            </a:lvl4pPr>
            <a:lvl5pPr lvl="4" algn="ctr">
              <a:lnSpc>
                <a:spcPct val="100000"/>
              </a:lnSpc>
              <a:spcBef>
                <a:spcPts val="400"/>
              </a:spcBef>
              <a:spcAft>
                <a:spcPts val="0"/>
              </a:spcAft>
              <a:buClr>
                <a:schemeClr val="dk1"/>
              </a:buClr>
              <a:buSzPts val="2100"/>
              <a:buFont typeface="Calibri"/>
              <a:buNone/>
              <a:defRPr/>
            </a:lvl5pPr>
            <a:lvl6pPr lvl="5" algn="ctr">
              <a:lnSpc>
                <a:spcPct val="100000"/>
              </a:lnSpc>
              <a:spcBef>
                <a:spcPts val="400"/>
              </a:spcBef>
              <a:spcAft>
                <a:spcPts val="0"/>
              </a:spcAft>
              <a:buClr>
                <a:schemeClr val="dk1"/>
              </a:buClr>
              <a:buSzPts val="2100"/>
              <a:buFont typeface="Arial"/>
              <a:buNone/>
              <a:defRPr/>
            </a:lvl6pPr>
            <a:lvl7pPr lvl="6" algn="ctr">
              <a:lnSpc>
                <a:spcPct val="100000"/>
              </a:lnSpc>
              <a:spcBef>
                <a:spcPts val="400"/>
              </a:spcBef>
              <a:spcAft>
                <a:spcPts val="0"/>
              </a:spcAft>
              <a:buClr>
                <a:schemeClr val="dk1"/>
              </a:buClr>
              <a:buSzPts val="2100"/>
              <a:buFont typeface="Arial"/>
              <a:buNone/>
              <a:defRPr/>
            </a:lvl7pPr>
            <a:lvl8pPr lvl="7" algn="ctr">
              <a:lnSpc>
                <a:spcPct val="100000"/>
              </a:lnSpc>
              <a:spcBef>
                <a:spcPts val="400"/>
              </a:spcBef>
              <a:spcAft>
                <a:spcPts val="0"/>
              </a:spcAft>
              <a:buClr>
                <a:schemeClr val="dk1"/>
              </a:buClr>
              <a:buSzPts val="2100"/>
              <a:buFont typeface="Arial"/>
              <a:buNone/>
              <a:defRPr/>
            </a:lvl8pPr>
            <a:lvl9pPr lvl="8" algn="ctr">
              <a:lnSpc>
                <a:spcPct val="100000"/>
              </a:lnSpc>
              <a:spcBef>
                <a:spcPts val="400"/>
              </a:spcBef>
              <a:spcAft>
                <a:spcPts val="0"/>
              </a:spcAft>
              <a:buClr>
                <a:schemeClr val="dk1"/>
              </a:buClr>
              <a:buSzPts val="2100"/>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a:latin typeface="Calibri"/>
                <a:ea typeface="Calibri"/>
                <a:cs typeface="Calibri"/>
                <a:sym typeface="Calibri"/>
              </a:defRPr>
            </a:lvl1pPr>
            <a:lvl2pPr marL="914400" lvl="1" indent="-368300" algn="l">
              <a:lnSpc>
                <a:spcPct val="100000"/>
              </a:lnSpc>
              <a:spcBef>
                <a:spcPts val="400"/>
              </a:spcBef>
              <a:spcAft>
                <a:spcPts val="0"/>
              </a:spcAft>
              <a:buSzPts val="2200"/>
              <a:buChar char="▪"/>
              <a:defRPr>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lvl1pPr lvl="0" algn="l">
              <a:lnSpc>
                <a:spcPct val="100000"/>
              </a:lnSpc>
              <a:spcBef>
                <a:spcPts val="0"/>
              </a:spcBef>
              <a:spcAft>
                <a:spcPts val="0"/>
              </a:spcAft>
              <a:buSzPts val="1400"/>
              <a:buNone/>
              <a:defRPr sz="4000" b="1" cap="none">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lvl1pPr marL="457200" lvl="0" indent="-228600" algn="l">
              <a:lnSpc>
                <a:spcPct val="100000"/>
              </a:lnSpc>
              <a:spcBef>
                <a:spcPts val="400"/>
              </a:spcBef>
              <a:spcAft>
                <a:spcPts val="0"/>
              </a:spcAft>
              <a:buSzPts val="1200"/>
              <a:buNone/>
              <a:defRPr sz="2100">
                <a:latin typeface="Calibri"/>
                <a:ea typeface="Calibri"/>
                <a:cs typeface="Calibri"/>
                <a:sym typeface="Calibri"/>
              </a:defRPr>
            </a:lvl1pPr>
            <a:lvl2pPr marL="914400" lvl="1" indent="-228600" algn="l">
              <a:lnSpc>
                <a:spcPct val="100000"/>
              </a:lnSpc>
              <a:spcBef>
                <a:spcPts val="300"/>
              </a:spcBef>
              <a:spcAft>
                <a:spcPts val="0"/>
              </a:spcAft>
              <a:buSzPts val="2000"/>
              <a:buNone/>
              <a:defRPr sz="1800"/>
            </a:lvl2pPr>
            <a:lvl3pPr marL="1371600" lvl="2" indent="-228600" algn="l">
              <a:lnSpc>
                <a:spcPct val="100000"/>
              </a:lnSpc>
              <a:spcBef>
                <a:spcPts val="300"/>
              </a:spcBef>
              <a:spcAft>
                <a:spcPts val="0"/>
              </a:spcAft>
              <a:buClr>
                <a:schemeClr val="dk1"/>
              </a:buClr>
              <a:buSzPts val="1300"/>
              <a:buNone/>
              <a:defRPr sz="1700"/>
            </a:lvl3pPr>
            <a:lvl4pPr marL="1828800" lvl="3" indent="-228600" algn="l">
              <a:lnSpc>
                <a:spcPct val="100000"/>
              </a:lnSpc>
              <a:spcBef>
                <a:spcPts val="200"/>
              </a:spcBef>
              <a:spcAft>
                <a:spcPts val="0"/>
              </a:spcAft>
              <a:buClr>
                <a:schemeClr val="dk1"/>
              </a:buClr>
              <a:buSzPts val="1400"/>
              <a:buFont typeface="Calibri"/>
              <a:buNone/>
              <a:defRPr sz="1400"/>
            </a:lvl4pPr>
            <a:lvl5pPr marL="2286000" lvl="4" indent="-228600" algn="l">
              <a:lnSpc>
                <a:spcPct val="100000"/>
              </a:lnSpc>
              <a:spcBef>
                <a:spcPts val="200"/>
              </a:spcBef>
              <a:spcAft>
                <a:spcPts val="0"/>
              </a:spcAft>
              <a:buClr>
                <a:schemeClr val="dk1"/>
              </a:buClr>
              <a:buSzPts val="1400"/>
              <a:buFont typeface="Calibri"/>
              <a:buNone/>
              <a:defRPr sz="1400"/>
            </a:lvl5pPr>
            <a:lvl6pPr marL="2743200" lvl="5" indent="-228600" algn="l">
              <a:lnSpc>
                <a:spcPct val="100000"/>
              </a:lnSpc>
              <a:spcBef>
                <a:spcPts val="200"/>
              </a:spcBef>
              <a:spcAft>
                <a:spcPts val="0"/>
              </a:spcAft>
              <a:buClr>
                <a:schemeClr val="dk1"/>
              </a:buClr>
              <a:buSzPts val="1400"/>
              <a:buFont typeface="Arial"/>
              <a:buNone/>
              <a:defRPr sz="1400"/>
            </a:lvl6pPr>
            <a:lvl7pPr marL="3200400" lvl="6" indent="-228600" algn="l">
              <a:lnSpc>
                <a:spcPct val="100000"/>
              </a:lnSpc>
              <a:spcBef>
                <a:spcPts val="200"/>
              </a:spcBef>
              <a:spcAft>
                <a:spcPts val="0"/>
              </a:spcAft>
              <a:buClr>
                <a:schemeClr val="dk1"/>
              </a:buClr>
              <a:buSzPts val="1400"/>
              <a:buFont typeface="Arial"/>
              <a:buNone/>
              <a:defRPr sz="1400"/>
            </a:lvl7pPr>
            <a:lvl8pPr marL="3657600" lvl="7" indent="-228600" algn="l">
              <a:lnSpc>
                <a:spcPct val="100000"/>
              </a:lnSpc>
              <a:spcBef>
                <a:spcPts val="200"/>
              </a:spcBef>
              <a:spcAft>
                <a:spcPts val="0"/>
              </a:spcAft>
              <a:buClr>
                <a:schemeClr val="dk1"/>
              </a:buClr>
              <a:buSzPts val="1400"/>
              <a:buFont typeface="Arial"/>
              <a:buNone/>
              <a:defRPr sz="1400"/>
            </a:lvl8pPr>
            <a:lvl9pPr marL="4114800" lvl="8" indent="-228600" algn="l">
              <a:lnSpc>
                <a:spcPct val="100000"/>
              </a:lnSpc>
              <a:spcBef>
                <a:spcPts val="20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57762" y="333803"/>
            <a:ext cx="7591364" cy="571566"/>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374090" y="278387"/>
            <a:ext cx="7591364" cy="571566"/>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txBox="1">
            <a:spLocks noGrp="1"/>
          </p:cNvSpPr>
          <p:nvPr>
            <p:ph type="body" idx="1"/>
          </p:nvPr>
        </p:nvSpPr>
        <p:spPr>
          <a:xfrm>
            <a:off x="638175" y="1021556"/>
            <a:ext cx="3871909" cy="3728978"/>
          </a:xfrm>
          <a:prstGeom prst="rect">
            <a:avLst/>
          </a:prstGeom>
          <a:noFill/>
          <a:ln>
            <a:noFill/>
          </a:ln>
        </p:spPr>
        <p:txBody>
          <a:bodyPr spcFirstLastPara="1" wrap="square" lIns="93500" tIns="46725" rIns="93500" bIns="46725" anchor="t" anchorCtr="0">
            <a:noAutofit/>
          </a:bodyPr>
          <a:lstStyle>
            <a:lvl1pPr marL="457200" lvl="0" indent="-336550" algn="l">
              <a:lnSpc>
                <a:spcPct val="100000"/>
              </a:lnSpc>
              <a:spcBef>
                <a:spcPts val="600"/>
              </a:spcBef>
              <a:spcAft>
                <a:spcPts val="0"/>
              </a:spcAft>
              <a:buSzPts val="1700"/>
              <a:buChar char="⬛"/>
              <a:defRPr sz="2900">
                <a:latin typeface="Calibri"/>
                <a:ea typeface="Calibri"/>
                <a:cs typeface="Calibri"/>
                <a:sym typeface="Calibri"/>
              </a:defRPr>
            </a:lvl1pPr>
            <a:lvl2pPr marL="914400" lvl="1" indent="-400050" algn="l">
              <a:lnSpc>
                <a:spcPct val="100000"/>
              </a:lnSpc>
              <a:spcBef>
                <a:spcPts val="500"/>
              </a:spcBef>
              <a:spcAft>
                <a:spcPts val="0"/>
              </a:spcAft>
              <a:buSzPts val="2700"/>
              <a:buChar char="▪"/>
              <a:defRPr sz="2500">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sz="2100">
                <a:latin typeface="Calibri"/>
                <a:ea typeface="Calibri"/>
                <a:cs typeface="Calibri"/>
                <a:sym typeface="Calibri"/>
              </a:defRPr>
            </a:lvl3pPr>
            <a:lvl4pPr marL="1828800" lvl="3" indent="-342900" algn="l">
              <a:lnSpc>
                <a:spcPct val="100000"/>
              </a:lnSpc>
              <a:spcBef>
                <a:spcPts val="300"/>
              </a:spcBef>
              <a:spcAft>
                <a:spcPts val="0"/>
              </a:spcAft>
              <a:buClr>
                <a:schemeClr val="dk1"/>
              </a:buClr>
              <a:buSzPts val="1800"/>
              <a:buFont typeface="Calibri"/>
              <a:buChar char="–"/>
              <a:defRPr sz="1800">
                <a:latin typeface="Calibri"/>
                <a:ea typeface="Calibri"/>
                <a:cs typeface="Calibri"/>
                <a:sym typeface="Calibri"/>
              </a:defRPr>
            </a:lvl4pPr>
            <a:lvl5pPr marL="2286000" lvl="4" indent="-342900" algn="l">
              <a:lnSpc>
                <a:spcPct val="100000"/>
              </a:lnSpc>
              <a:spcBef>
                <a:spcPts val="300"/>
              </a:spcBef>
              <a:spcAft>
                <a:spcPts val="0"/>
              </a:spcAft>
              <a:buClr>
                <a:schemeClr val="dk1"/>
              </a:buClr>
              <a:buSzPts val="1800"/>
              <a:buFont typeface="Calibri"/>
              <a:buChar char="»"/>
              <a:defRPr sz="1800">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Font typeface="Arial"/>
              <a:buChar char="»"/>
              <a:defRPr sz="1800"/>
            </a:lvl6pPr>
            <a:lvl7pPr marL="3200400" lvl="6" indent="-342900" algn="l">
              <a:lnSpc>
                <a:spcPct val="100000"/>
              </a:lnSpc>
              <a:spcBef>
                <a:spcPts val="300"/>
              </a:spcBef>
              <a:spcAft>
                <a:spcPts val="0"/>
              </a:spcAft>
              <a:buClr>
                <a:schemeClr val="dk1"/>
              </a:buClr>
              <a:buSzPts val="1800"/>
              <a:buFont typeface="Arial"/>
              <a:buChar char="»"/>
              <a:defRPr sz="1800"/>
            </a:lvl7pPr>
            <a:lvl8pPr marL="3657600" lvl="7" indent="-342900" algn="l">
              <a:lnSpc>
                <a:spcPct val="100000"/>
              </a:lnSpc>
              <a:spcBef>
                <a:spcPts val="300"/>
              </a:spcBef>
              <a:spcAft>
                <a:spcPts val="0"/>
              </a:spcAft>
              <a:buClr>
                <a:schemeClr val="dk1"/>
              </a:buClr>
              <a:buSzPts val="1800"/>
              <a:buFont typeface="Arial"/>
              <a:buChar char="»"/>
              <a:defRPr sz="1800"/>
            </a:lvl8pPr>
            <a:lvl9pPr marL="4114800" lvl="8" indent="-342900" algn="l">
              <a:lnSpc>
                <a:spcPct val="100000"/>
              </a:lnSpc>
              <a:spcBef>
                <a:spcPts val="300"/>
              </a:spcBef>
              <a:spcAft>
                <a:spcPts val="0"/>
              </a:spcAft>
              <a:buClr>
                <a:schemeClr val="dk1"/>
              </a:buClr>
              <a:buSzPts val="1800"/>
              <a:buFont typeface="Arial"/>
              <a:buChar char="»"/>
              <a:defRPr sz="1800"/>
            </a:lvl9pPr>
          </a:lstStyle>
          <a:p>
            <a:endParaRPr/>
          </a:p>
        </p:txBody>
      </p:sp>
      <p:sp>
        <p:nvSpPr>
          <p:cNvPr id="70" name="Google Shape;70;p18"/>
          <p:cNvSpPr txBox="1">
            <a:spLocks noGrp="1"/>
          </p:cNvSpPr>
          <p:nvPr>
            <p:ph type="body" idx="2"/>
          </p:nvPr>
        </p:nvSpPr>
        <p:spPr>
          <a:xfrm>
            <a:off x="4662489" y="1021556"/>
            <a:ext cx="3871909" cy="3728978"/>
          </a:xfrm>
          <a:prstGeom prst="rect">
            <a:avLst/>
          </a:prstGeom>
          <a:noFill/>
          <a:ln>
            <a:noFill/>
          </a:ln>
        </p:spPr>
        <p:txBody>
          <a:bodyPr spcFirstLastPara="1" wrap="square" lIns="93500" tIns="46725" rIns="93500" bIns="46725" anchor="t" anchorCtr="0">
            <a:noAutofit/>
          </a:bodyPr>
          <a:lstStyle>
            <a:lvl1pPr marL="457200" lvl="0" indent="-336550" algn="l">
              <a:lnSpc>
                <a:spcPct val="100000"/>
              </a:lnSpc>
              <a:spcBef>
                <a:spcPts val="600"/>
              </a:spcBef>
              <a:spcAft>
                <a:spcPts val="0"/>
              </a:spcAft>
              <a:buSzPts val="1700"/>
              <a:buChar char="⬛"/>
              <a:defRPr sz="2900">
                <a:latin typeface="Calibri"/>
                <a:ea typeface="Calibri"/>
                <a:cs typeface="Calibri"/>
                <a:sym typeface="Calibri"/>
              </a:defRPr>
            </a:lvl1pPr>
            <a:lvl2pPr marL="914400" lvl="1" indent="-400050" algn="l">
              <a:lnSpc>
                <a:spcPct val="100000"/>
              </a:lnSpc>
              <a:spcBef>
                <a:spcPts val="500"/>
              </a:spcBef>
              <a:spcAft>
                <a:spcPts val="0"/>
              </a:spcAft>
              <a:buSzPts val="2700"/>
              <a:buChar char="▪"/>
              <a:defRPr sz="2500">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sz="2100">
                <a:latin typeface="Calibri"/>
                <a:ea typeface="Calibri"/>
                <a:cs typeface="Calibri"/>
                <a:sym typeface="Calibri"/>
              </a:defRPr>
            </a:lvl3pPr>
            <a:lvl4pPr marL="1828800" lvl="3" indent="-342900" algn="l">
              <a:lnSpc>
                <a:spcPct val="100000"/>
              </a:lnSpc>
              <a:spcBef>
                <a:spcPts val="300"/>
              </a:spcBef>
              <a:spcAft>
                <a:spcPts val="0"/>
              </a:spcAft>
              <a:buClr>
                <a:schemeClr val="dk1"/>
              </a:buClr>
              <a:buSzPts val="1800"/>
              <a:buFont typeface="Calibri"/>
              <a:buChar char="–"/>
              <a:defRPr sz="1800">
                <a:latin typeface="Calibri"/>
                <a:ea typeface="Calibri"/>
                <a:cs typeface="Calibri"/>
                <a:sym typeface="Calibri"/>
              </a:defRPr>
            </a:lvl4pPr>
            <a:lvl5pPr marL="2286000" lvl="4" indent="-342900" algn="l">
              <a:lnSpc>
                <a:spcPct val="100000"/>
              </a:lnSpc>
              <a:spcBef>
                <a:spcPts val="300"/>
              </a:spcBef>
              <a:spcAft>
                <a:spcPts val="0"/>
              </a:spcAft>
              <a:buClr>
                <a:schemeClr val="dk1"/>
              </a:buClr>
              <a:buSzPts val="1800"/>
              <a:buFont typeface="Calibri"/>
              <a:buChar char="»"/>
              <a:defRPr sz="1800">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Font typeface="Arial"/>
              <a:buChar char="»"/>
              <a:defRPr sz="1800"/>
            </a:lvl6pPr>
            <a:lvl7pPr marL="3200400" lvl="6" indent="-342900" algn="l">
              <a:lnSpc>
                <a:spcPct val="100000"/>
              </a:lnSpc>
              <a:spcBef>
                <a:spcPts val="300"/>
              </a:spcBef>
              <a:spcAft>
                <a:spcPts val="0"/>
              </a:spcAft>
              <a:buClr>
                <a:schemeClr val="dk1"/>
              </a:buClr>
              <a:buSzPts val="1800"/>
              <a:buFont typeface="Arial"/>
              <a:buChar char="»"/>
              <a:defRPr sz="1800"/>
            </a:lvl7pPr>
            <a:lvl8pPr marL="3657600" lvl="7" indent="-342900" algn="l">
              <a:lnSpc>
                <a:spcPct val="100000"/>
              </a:lnSpc>
              <a:spcBef>
                <a:spcPts val="300"/>
              </a:spcBef>
              <a:spcAft>
                <a:spcPts val="0"/>
              </a:spcAft>
              <a:buClr>
                <a:schemeClr val="dk1"/>
              </a:buClr>
              <a:buSzPts val="1800"/>
              <a:buFont typeface="Arial"/>
              <a:buChar char="»"/>
              <a:defRPr sz="1800"/>
            </a:lvl8pPr>
            <a:lvl9pPr marL="4114800" lvl="8" indent="-342900" algn="l">
              <a:lnSpc>
                <a:spcPct val="100000"/>
              </a:lnSpc>
              <a:spcBef>
                <a:spcPts val="30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05978"/>
            <a:ext cx="8229545" cy="857250"/>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457200" y="1151335"/>
            <a:ext cx="4040182" cy="479846"/>
          </a:xfrm>
          <a:prstGeom prst="rect">
            <a:avLst/>
          </a:prstGeom>
          <a:noFill/>
          <a:ln>
            <a:noFill/>
          </a:ln>
        </p:spPr>
        <p:txBody>
          <a:bodyPr spcFirstLastPara="1" wrap="square" lIns="93500" tIns="46725" rIns="93500" bIns="46725" anchor="b" anchorCtr="0">
            <a:noAutofit/>
          </a:bodyPr>
          <a:lstStyle>
            <a:lvl1pPr marL="457200" lvl="0" indent="-228600" algn="l">
              <a:lnSpc>
                <a:spcPct val="100000"/>
              </a:lnSpc>
              <a:spcBef>
                <a:spcPts val="500"/>
              </a:spcBef>
              <a:spcAft>
                <a:spcPts val="0"/>
              </a:spcAft>
              <a:buSzPts val="1500"/>
              <a:buNone/>
              <a:defRPr sz="2500" b="1">
                <a:latin typeface="Calibri"/>
                <a:ea typeface="Calibri"/>
                <a:cs typeface="Calibri"/>
                <a:sym typeface="Calibri"/>
              </a:defRPr>
            </a:lvl1pPr>
            <a:lvl2pPr marL="914400" lvl="1" indent="-228600" algn="l">
              <a:lnSpc>
                <a:spcPct val="100000"/>
              </a:lnSpc>
              <a:spcBef>
                <a:spcPts val="400"/>
              </a:spcBef>
              <a:spcAft>
                <a:spcPts val="0"/>
              </a:spcAft>
              <a:buSzPts val="2200"/>
              <a:buNone/>
              <a:defRPr sz="2100" b="1"/>
            </a:lvl2pPr>
            <a:lvl3pPr marL="1371600" lvl="2" indent="-228600" algn="l">
              <a:lnSpc>
                <a:spcPct val="100000"/>
              </a:lnSpc>
              <a:spcBef>
                <a:spcPts val="300"/>
              </a:spcBef>
              <a:spcAft>
                <a:spcPts val="0"/>
              </a:spcAft>
              <a:buClr>
                <a:schemeClr val="dk1"/>
              </a:buClr>
              <a:buSzPts val="1500"/>
              <a:buNone/>
              <a:defRPr sz="1800" b="1"/>
            </a:lvl3pPr>
            <a:lvl4pPr marL="1828800" lvl="3" indent="-228600" algn="l">
              <a:lnSpc>
                <a:spcPct val="100000"/>
              </a:lnSpc>
              <a:spcBef>
                <a:spcPts val="300"/>
              </a:spcBef>
              <a:spcAft>
                <a:spcPts val="0"/>
              </a:spcAft>
              <a:buClr>
                <a:schemeClr val="dk1"/>
              </a:buClr>
              <a:buSzPts val="1700"/>
              <a:buFont typeface="Calibri"/>
              <a:buNone/>
              <a:defRPr sz="1700" b="1"/>
            </a:lvl4pPr>
            <a:lvl5pPr marL="2286000" lvl="4" indent="-228600" algn="l">
              <a:lnSpc>
                <a:spcPct val="100000"/>
              </a:lnSpc>
              <a:spcBef>
                <a:spcPts val="300"/>
              </a:spcBef>
              <a:spcAft>
                <a:spcPts val="0"/>
              </a:spcAft>
              <a:buClr>
                <a:schemeClr val="dk1"/>
              </a:buClr>
              <a:buSzPts val="1700"/>
              <a:buFont typeface="Calibri"/>
              <a:buNone/>
              <a:defRPr sz="1700" b="1"/>
            </a:lvl5pPr>
            <a:lvl6pPr marL="2743200" lvl="5" indent="-228600" algn="l">
              <a:lnSpc>
                <a:spcPct val="100000"/>
              </a:lnSpc>
              <a:spcBef>
                <a:spcPts val="300"/>
              </a:spcBef>
              <a:spcAft>
                <a:spcPts val="0"/>
              </a:spcAft>
              <a:buClr>
                <a:schemeClr val="dk1"/>
              </a:buClr>
              <a:buSzPts val="1700"/>
              <a:buFont typeface="Arial"/>
              <a:buNone/>
              <a:defRPr sz="1700" b="1"/>
            </a:lvl6pPr>
            <a:lvl7pPr marL="3200400" lvl="6" indent="-228600" algn="l">
              <a:lnSpc>
                <a:spcPct val="100000"/>
              </a:lnSpc>
              <a:spcBef>
                <a:spcPts val="300"/>
              </a:spcBef>
              <a:spcAft>
                <a:spcPts val="0"/>
              </a:spcAft>
              <a:buClr>
                <a:schemeClr val="dk1"/>
              </a:buClr>
              <a:buSzPts val="1700"/>
              <a:buFont typeface="Arial"/>
              <a:buNone/>
              <a:defRPr sz="1700" b="1"/>
            </a:lvl7pPr>
            <a:lvl8pPr marL="3657600" lvl="7" indent="-228600" algn="l">
              <a:lnSpc>
                <a:spcPct val="100000"/>
              </a:lnSpc>
              <a:spcBef>
                <a:spcPts val="300"/>
              </a:spcBef>
              <a:spcAft>
                <a:spcPts val="0"/>
              </a:spcAft>
              <a:buClr>
                <a:schemeClr val="dk1"/>
              </a:buClr>
              <a:buSzPts val="1700"/>
              <a:buFont typeface="Arial"/>
              <a:buNone/>
              <a:defRPr sz="1700" b="1"/>
            </a:lvl8pPr>
            <a:lvl9pPr marL="4114800" lvl="8" indent="-228600" algn="l">
              <a:lnSpc>
                <a:spcPct val="100000"/>
              </a:lnSpc>
              <a:spcBef>
                <a:spcPts val="300"/>
              </a:spcBef>
              <a:spcAft>
                <a:spcPts val="0"/>
              </a:spcAft>
              <a:buClr>
                <a:schemeClr val="dk1"/>
              </a:buClr>
              <a:buSzPts val="1700"/>
              <a:buFont typeface="Arial"/>
              <a:buNone/>
              <a:defRPr sz="1700" b="1"/>
            </a:lvl9pPr>
          </a:lstStyle>
          <a:p>
            <a:endParaRPr/>
          </a:p>
        </p:txBody>
      </p:sp>
      <p:sp>
        <p:nvSpPr>
          <p:cNvPr id="74" name="Google Shape;74;p19"/>
          <p:cNvSpPr txBox="1">
            <a:spLocks noGrp="1"/>
          </p:cNvSpPr>
          <p:nvPr>
            <p:ph type="body" idx="2"/>
          </p:nvPr>
        </p:nvSpPr>
        <p:spPr>
          <a:xfrm>
            <a:off x="457200" y="1631156"/>
            <a:ext cx="4040182" cy="2963449"/>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sz="2500">
                <a:latin typeface="Calibri"/>
                <a:ea typeface="Calibri"/>
                <a:cs typeface="Calibri"/>
                <a:sym typeface="Calibri"/>
              </a:defRPr>
            </a:lvl1pPr>
            <a:lvl2pPr marL="914400" lvl="1" indent="-368300" algn="l">
              <a:lnSpc>
                <a:spcPct val="100000"/>
              </a:lnSpc>
              <a:spcBef>
                <a:spcPts val="400"/>
              </a:spcBef>
              <a:spcAft>
                <a:spcPts val="0"/>
              </a:spcAft>
              <a:buSzPts val="2200"/>
              <a:buChar char="▪"/>
              <a:defRPr sz="2100">
                <a:latin typeface="Calibri"/>
                <a:ea typeface="Calibri"/>
                <a:cs typeface="Calibri"/>
                <a:sym typeface="Calibri"/>
              </a:defRPr>
            </a:lvl2pPr>
            <a:lvl3pPr marL="1371600" lvl="2" indent="-323850" algn="l">
              <a:lnSpc>
                <a:spcPct val="100000"/>
              </a:lnSpc>
              <a:spcBef>
                <a:spcPts val="300"/>
              </a:spcBef>
              <a:spcAft>
                <a:spcPts val="0"/>
              </a:spcAft>
              <a:buClr>
                <a:schemeClr val="dk1"/>
              </a:buClr>
              <a:buSzPts val="1500"/>
              <a:buChar char="▪"/>
              <a:defRPr sz="1800">
                <a:latin typeface="Calibri"/>
                <a:ea typeface="Calibri"/>
                <a:cs typeface="Calibri"/>
                <a:sym typeface="Calibri"/>
              </a:defRPr>
            </a:lvl3pPr>
            <a:lvl4pPr marL="1828800" lvl="3" indent="-336550" algn="l">
              <a:lnSpc>
                <a:spcPct val="100000"/>
              </a:lnSpc>
              <a:spcBef>
                <a:spcPts val="300"/>
              </a:spcBef>
              <a:spcAft>
                <a:spcPts val="0"/>
              </a:spcAft>
              <a:buClr>
                <a:schemeClr val="dk1"/>
              </a:buClr>
              <a:buSzPts val="1700"/>
              <a:buFont typeface="Calibri"/>
              <a:buChar char="–"/>
              <a:defRPr sz="1700">
                <a:latin typeface="Calibri"/>
                <a:ea typeface="Calibri"/>
                <a:cs typeface="Calibri"/>
                <a:sym typeface="Calibri"/>
              </a:defRPr>
            </a:lvl4pPr>
            <a:lvl5pPr marL="2286000" lvl="4" indent="-336550" algn="l">
              <a:lnSpc>
                <a:spcPct val="100000"/>
              </a:lnSpc>
              <a:spcBef>
                <a:spcPts val="300"/>
              </a:spcBef>
              <a:spcAft>
                <a:spcPts val="0"/>
              </a:spcAft>
              <a:buClr>
                <a:schemeClr val="dk1"/>
              </a:buClr>
              <a:buSzPts val="1700"/>
              <a:buFont typeface="Calibri"/>
              <a:buChar char="»"/>
              <a:defRPr sz="1700">
                <a:latin typeface="Calibri"/>
                <a:ea typeface="Calibri"/>
                <a:cs typeface="Calibri"/>
                <a:sym typeface="Calibri"/>
              </a:defRPr>
            </a:lvl5pPr>
            <a:lvl6pPr marL="2743200" lvl="5" indent="-336550" algn="l">
              <a:lnSpc>
                <a:spcPct val="100000"/>
              </a:lnSpc>
              <a:spcBef>
                <a:spcPts val="300"/>
              </a:spcBef>
              <a:spcAft>
                <a:spcPts val="0"/>
              </a:spcAft>
              <a:buClr>
                <a:schemeClr val="dk1"/>
              </a:buClr>
              <a:buSzPts val="1700"/>
              <a:buFont typeface="Arial"/>
              <a:buChar char="»"/>
              <a:defRPr sz="1700"/>
            </a:lvl6pPr>
            <a:lvl7pPr marL="3200400" lvl="6" indent="-336550" algn="l">
              <a:lnSpc>
                <a:spcPct val="100000"/>
              </a:lnSpc>
              <a:spcBef>
                <a:spcPts val="300"/>
              </a:spcBef>
              <a:spcAft>
                <a:spcPts val="0"/>
              </a:spcAft>
              <a:buClr>
                <a:schemeClr val="dk1"/>
              </a:buClr>
              <a:buSzPts val="1700"/>
              <a:buFont typeface="Arial"/>
              <a:buChar char="»"/>
              <a:defRPr sz="1700"/>
            </a:lvl7pPr>
            <a:lvl8pPr marL="3657600" lvl="7" indent="-336550" algn="l">
              <a:lnSpc>
                <a:spcPct val="100000"/>
              </a:lnSpc>
              <a:spcBef>
                <a:spcPts val="300"/>
              </a:spcBef>
              <a:spcAft>
                <a:spcPts val="0"/>
              </a:spcAft>
              <a:buClr>
                <a:schemeClr val="dk1"/>
              </a:buClr>
              <a:buSzPts val="1700"/>
              <a:buFont typeface="Arial"/>
              <a:buChar char="»"/>
              <a:defRPr sz="1700"/>
            </a:lvl8pPr>
            <a:lvl9pPr marL="4114800" lvl="8" indent="-336550" algn="l">
              <a:lnSpc>
                <a:spcPct val="100000"/>
              </a:lnSpc>
              <a:spcBef>
                <a:spcPts val="300"/>
              </a:spcBef>
              <a:spcAft>
                <a:spcPts val="0"/>
              </a:spcAft>
              <a:buClr>
                <a:schemeClr val="dk1"/>
              </a:buClr>
              <a:buSzPts val="1700"/>
              <a:buFont typeface="Arial"/>
              <a:buChar char="»"/>
              <a:defRPr sz="1700"/>
            </a:lvl9pPr>
          </a:lstStyle>
          <a:p>
            <a:endParaRPr/>
          </a:p>
        </p:txBody>
      </p:sp>
      <p:sp>
        <p:nvSpPr>
          <p:cNvPr id="75" name="Google Shape;75;p19"/>
          <p:cNvSpPr txBox="1">
            <a:spLocks noGrp="1"/>
          </p:cNvSpPr>
          <p:nvPr>
            <p:ph type="body" idx="3"/>
          </p:nvPr>
        </p:nvSpPr>
        <p:spPr>
          <a:xfrm>
            <a:off x="4645025" y="1151335"/>
            <a:ext cx="4041818" cy="479846"/>
          </a:xfrm>
          <a:prstGeom prst="rect">
            <a:avLst/>
          </a:prstGeom>
          <a:noFill/>
          <a:ln>
            <a:noFill/>
          </a:ln>
        </p:spPr>
        <p:txBody>
          <a:bodyPr spcFirstLastPara="1" wrap="square" lIns="93500" tIns="46725" rIns="93500" bIns="46725" anchor="b" anchorCtr="0">
            <a:noAutofit/>
          </a:bodyPr>
          <a:lstStyle>
            <a:lvl1pPr marL="457200" lvl="0" indent="-228600" algn="l">
              <a:lnSpc>
                <a:spcPct val="100000"/>
              </a:lnSpc>
              <a:spcBef>
                <a:spcPts val="500"/>
              </a:spcBef>
              <a:spcAft>
                <a:spcPts val="0"/>
              </a:spcAft>
              <a:buSzPts val="1500"/>
              <a:buNone/>
              <a:defRPr sz="2500" b="1">
                <a:latin typeface="Calibri"/>
                <a:ea typeface="Calibri"/>
                <a:cs typeface="Calibri"/>
                <a:sym typeface="Calibri"/>
              </a:defRPr>
            </a:lvl1pPr>
            <a:lvl2pPr marL="914400" lvl="1" indent="-228600" algn="l">
              <a:lnSpc>
                <a:spcPct val="100000"/>
              </a:lnSpc>
              <a:spcBef>
                <a:spcPts val="400"/>
              </a:spcBef>
              <a:spcAft>
                <a:spcPts val="0"/>
              </a:spcAft>
              <a:buSzPts val="2200"/>
              <a:buNone/>
              <a:defRPr sz="2100" b="1"/>
            </a:lvl2pPr>
            <a:lvl3pPr marL="1371600" lvl="2" indent="-228600" algn="l">
              <a:lnSpc>
                <a:spcPct val="100000"/>
              </a:lnSpc>
              <a:spcBef>
                <a:spcPts val="300"/>
              </a:spcBef>
              <a:spcAft>
                <a:spcPts val="0"/>
              </a:spcAft>
              <a:buClr>
                <a:schemeClr val="dk1"/>
              </a:buClr>
              <a:buSzPts val="1500"/>
              <a:buNone/>
              <a:defRPr sz="1800" b="1"/>
            </a:lvl3pPr>
            <a:lvl4pPr marL="1828800" lvl="3" indent="-228600" algn="l">
              <a:lnSpc>
                <a:spcPct val="100000"/>
              </a:lnSpc>
              <a:spcBef>
                <a:spcPts val="300"/>
              </a:spcBef>
              <a:spcAft>
                <a:spcPts val="0"/>
              </a:spcAft>
              <a:buClr>
                <a:schemeClr val="dk1"/>
              </a:buClr>
              <a:buSzPts val="1700"/>
              <a:buFont typeface="Calibri"/>
              <a:buNone/>
              <a:defRPr sz="1700" b="1"/>
            </a:lvl4pPr>
            <a:lvl5pPr marL="2286000" lvl="4" indent="-228600" algn="l">
              <a:lnSpc>
                <a:spcPct val="100000"/>
              </a:lnSpc>
              <a:spcBef>
                <a:spcPts val="300"/>
              </a:spcBef>
              <a:spcAft>
                <a:spcPts val="0"/>
              </a:spcAft>
              <a:buClr>
                <a:schemeClr val="dk1"/>
              </a:buClr>
              <a:buSzPts val="1700"/>
              <a:buFont typeface="Calibri"/>
              <a:buNone/>
              <a:defRPr sz="1700" b="1"/>
            </a:lvl5pPr>
            <a:lvl6pPr marL="2743200" lvl="5" indent="-228600" algn="l">
              <a:lnSpc>
                <a:spcPct val="100000"/>
              </a:lnSpc>
              <a:spcBef>
                <a:spcPts val="300"/>
              </a:spcBef>
              <a:spcAft>
                <a:spcPts val="0"/>
              </a:spcAft>
              <a:buClr>
                <a:schemeClr val="dk1"/>
              </a:buClr>
              <a:buSzPts val="1700"/>
              <a:buFont typeface="Arial"/>
              <a:buNone/>
              <a:defRPr sz="1700" b="1"/>
            </a:lvl6pPr>
            <a:lvl7pPr marL="3200400" lvl="6" indent="-228600" algn="l">
              <a:lnSpc>
                <a:spcPct val="100000"/>
              </a:lnSpc>
              <a:spcBef>
                <a:spcPts val="300"/>
              </a:spcBef>
              <a:spcAft>
                <a:spcPts val="0"/>
              </a:spcAft>
              <a:buClr>
                <a:schemeClr val="dk1"/>
              </a:buClr>
              <a:buSzPts val="1700"/>
              <a:buFont typeface="Arial"/>
              <a:buNone/>
              <a:defRPr sz="1700" b="1"/>
            </a:lvl7pPr>
            <a:lvl8pPr marL="3657600" lvl="7" indent="-228600" algn="l">
              <a:lnSpc>
                <a:spcPct val="100000"/>
              </a:lnSpc>
              <a:spcBef>
                <a:spcPts val="300"/>
              </a:spcBef>
              <a:spcAft>
                <a:spcPts val="0"/>
              </a:spcAft>
              <a:buClr>
                <a:schemeClr val="dk1"/>
              </a:buClr>
              <a:buSzPts val="1700"/>
              <a:buFont typeface="Arial"/>
              <a:buNone/>
              <a:defRPr sz="1700" b="1"/>
            </a:lvl8pPr>
            <a:lvl9pPr marL="4114800" lvl="8" indent="-228600" algn="l">
              <a:lnSpc>
                <a:spcPct val="100000"/>
              </a:lnSpc>
              <a:spcBef>
                <a:spcPts val="300"/>
              </a:spcBef>
              <a:spcAft>
                <a:spcPts val="0"/>
              </a:spcAft>
              <a:buClr>
                <a:schemeClr val="dk1"/>
              </a:buClr>
              <a:buSzPts val="1700"/>
              <a:buFont typeface="Arial"/>
              <a:buNone/>
              <a:defRPr sz="1700" b="1"/>
            </a:lvl9pPr>
          </a:lstStyle>
          <a:p>
            <a:endParaRPr/>
          </a:p>
        </p:txBody>
      </p:sp>
      <p:sp>
        <p:nvSpPr>
          <p:cNvPr id="76" name="Google Shape;76;p19"/>
          <p:cNvSpPr txBox="1">
            <a:spLocks noGrp="1"/>
          </p:cNvSpPr>
          <p:nvPr>
            <p:ph type="body" idx="4"/>
          </p:nvPr>
        </p:nvSpPr>
        <p:spPr>
          <a:xfrm>
            <a:off x="4645025" y="1631156"/>
            <a:ext cx="4041818" cy="2963449"/>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sz="2500">
                <a:latin typeface="Calibri"/>
                <a:ea typeface="Calibri"/>
                <a:cs typeface="Calibri"/>
                <a:sym typeface="Calibri"/>
              </a:defRPr>
            </a:lvl1pPr>
            <a:lvl2pPr marL="914400" lvl="1" indent="-368300" algn="l">
              <a:lnSpc>
                <a:spcPct val="100000"/>
              </a:lnSpc>
              <a:spcBef>
                <a:spcPts val="400"/>
              </a:spcBef>
              <a:spcAft>
                <a:spcPts val="0"/>
              </a:spcAft>
              <a:buSzPts val="2200"/>
              <a:buChar char="▪"/>
              <a:defRPr sz="2100">
                <a:latin typeface="Calibri"/>
                <a:ea typeface="Calibri"/>
                <a:cs typeface="Calibri"/>
                <a:sym typeface="Calibri"/>
              </a:defRPr>
            </a:lvl2pPr>
            <a:lvl3pPr marL="1371600" lvl="2" indent="-323850" algn="l">
              <a:lnSpc>
                <a:spcPct val="100000"/>
              </a:lnSpc>
              <a:spcBef>
                <a:spcPts val="300"/>
              </a:spcBef>
              <a:spcAft>
                <a:spcPts val="0"/>
              </a:spcAft>
              <a:buClr>
                <a:schemeClr val="dk1"/>
              </a:buClr>
              <a:buSzPts val="1500"/>
              <a:buChar char="▪"/>
              <a:defRPr sz="1800">
                <a:latin typeface="Calibri"/>
                <a:ea typeface="Calibri"/>
                <a:cs typeface="Calibri"/>
                <a:sym typeface="Calibri"/>
              </a:defRPr>
            </a:lvl3pPr>
            <a:lvl4pPr marL="1828800" lvl="3" indent="-336550" algn="l">
              <a:lnSpc>
                <a:spcPct val="100000"/>
              </a:lnSpc>
              <a:spcBef>
                <a:spcPts val="300"/>
              </a:spcBef>
              <a:spcAft>
                <a:spcPts val="0"/>
              </a:spcAft>
              <a:buClr>
                <a:schemeClr val="dk1"/>
              </a:buClr>
              <a:buSzPts val="1700"/>
              <a:buFont typeface="Calibri"/>
              <a:buChar char="–"/>
              <a:defRPr sz="1700">
                <a:latin typeface="Calibri"/>
                <a:ea typeface="Calibri"/>
                <a:cs typeface="Calibri"/>
                <a:sym typeface="Calibri"/>
              </a:defRPr>
            </a:lvl4pPr>
            <a:lvl5pPr marL="2286000" lvl="4" indent="-336550" algn="l">
              <a:lnSpc>
                <a:spcPct val="100000"/>
              </a:lnSpc>
              <a:spcBef>
                <a:spcPts val="300"/>
              </a:spcBef>
              <a:spcAft>
                <a:spcPts val="0"/>
              </a:spcAft>
              <a:buClr>
                <a:schemeClr val="dk1"/>
              </a:buClr>
              <a:buSzPts val="1700"/>
              <a:buFont typeface="Calibri"/>
              <a:buChar char="»"/>
              <a:defRPr sz="1700">
                <a:latin typeface="Calibri"/>
                <a:ea typeface="Calibri"/>
                <a:cs typeface="Calibri"/>
                <a:sym typeface="Calibri"/>
              </a:defRPr>
            </a:lvl5pPr>
            <a:lvl6pPr marL="2743200" lvl="5" indent="-336550" algn="l">
              <a:lnSpc>
                <a:spcPct val="100000"/>
              </a:lnSpc>
              <a:spcBef>
                <a:spcPts val="300"/>
              </a:spcBef>
              <a:spcAft>
                <a:spcPts val="0"/>
              </a:spcAft>
              <a:buClr>
                <a:schemeClr val="dk1"/>
              </a:buClr>
              <a:buSzPts val="1700"/>
              <a:buFont typeface="Arial"/>
              <a:buChar char="»"/>
              <a:defRPr sz="1700"/>
            </a:lvl6pPr>
            <a:lvl7pPr marL="3200400" lvl="6" indent="-336550" algn="l">
              <a:lnSpc>
                <a:spcPct val="100000"/>
              </a:lnSpc>
              <a:spcBef>
                <a:spcPts val="300"/>
              </a:spcBef>
              <a:spcAft>
                <a:spcPts val="0"/>
              </a:spcAft>
              <a:buClr>
                <a:schemeClr val="dk1"/>
              </a:buClr>
              <a:buSzPts val="1700"/>
              <a:buFont typeface="Arial"/>
              <a:buChar char="»"/>
              <a:defRPr sz="1700"/>
            </a:lvl7pPr>
            <a:lvl8pPr marL="3657600" lvl="7" indent="-336550" algn="l">
              <a:lnSpc>
                <a:spcPct val="100000"/>
              </a:lnSpc>
              <a:spcBef>
                <a:spcPts val="300"/>
              </a:spcBef>
              <a:spcAft>
                <a:spcPts val="0"/>
              </a:spcAft>
              <a:buClr>
                <a:schemeClr val="dk1"/>
              </a:buClr>
              <a:buSzPts val="1700"/>
              <a:buFont typeface="Arial"/>
              <a:buChar char="»"/>
              <a:defRPr sz="1700"/>
            </a:lvl8pPr>
            <a:lvl9pPr marL="4114800" lvl="8" indent="-336550" algn="l">
              <a:lnSpc>
                <a:spcPct val="100000"/>
              </a:lnSpc>
              <a:spcBef>
                <a:spcPts val="300"/>
              </a:spcBef>
              <a:spcAft>
                <a:spcPts val="0"/>
              </a:spcAft>
              <a:buClr>
                <a:schemeClr val="dk1"/>
              </a:buClr>
              <a:buSzPts val="1700"/>
              <a:buFont typeface="Arial"/>
              <a:buChar char="»"/>
              <a:defRPr sz="17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457200" y="204788"/>
            <a:ext cx="3008182" cy="871544"/>
          </a:xfrm>
          <a:prstGeom prst="rect">
            <a:avLst/>
          </a:prstGeom>
          <a:noFill/>
          <a:ln>
            <a:noFill/>
          </a:ln>
        </p:spPr>
        <p:txBody>
          <a:bodyPr spcFirstLastPara="1" wrap="square" lIns="93500" tIns="46725" rIns="93500" bIns="46725" anchor="b" anchorCtr="0">
            <a:noAutofit/>
          </a:bodyPr>
          <a:lstStyle>
            <a:lvl1pPr lvl="0" algn="l">
              <a:lnSpc>
                <a:spcPct val="100000"/>
              </a:lnSpc>
              <a:spcBef>
                <a:spcPts val="0"/>
              </a:spcBef>
              <a:spcAft>
                <a:spcPts val="0"/>
              </a:spcAft>
              <a:buSzPts val="1400"/>
              <a:buNone/>
              <a:defRPr sz="2100" b="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a:off x="3575050" y="204788"/>
            <a:ext cx="5111727" cy="4389882"/>
          </a:xfrm>
          <a:prstGeom prst="rect">
            <a:avLst/>
          </a:prstGeom>
          <a:noFill/>
          <a:ln>
            <a:noFill/>
          </a:ln>
        </p:spPr>
        <p:txBody>
          <a:bodyPr spcFirstLastPara="1" wrap="square" lIns="93500" tIns="46725" rIns="93500" bIns="46725" anchor="t" anchorCtr="0">
            <a:noAutofit/>
          </a:bodyPr>
          <a:lstStyle>
            <a:lvl1pPr marL="457200" lvl="0" indent="-355600" algn="l">
              <a:lnSpc>
                <a:spcPct val="100000"/>
              </a:lnSpc>
              <a:spcBef>
                <a:spcPts val="700"/>
              </a:spcBef>
              <a:spcAft>
                <a:spcPts val="0"/>
              </a:spcAft>
              <a:buSzPts val="2000"/>
              <a:buChar char="⬛"/>
              <a:defRPr sz="3300">
                <a:latin typeface="Calibri"/>
                <a:ea typeface="Calibri"/>
                <a:cs typeface="Calibri"/>
                <a:sym typeface="Calibri"/>
              </a:defRPr>
            </a:lvl1pPr>
            <a:lvl2pPr marL="914400" lvl="1" indent="-425450" algn="l">
              <a:lnSpc>
                <a:spcPct val="100000"/>
              </a:lnSpc>
              <a:spcBef>
                <a:spcPts val="600"/>
              </a:spcBef>
              <a:spcAft>
                <a:spcPts val="0"/>
              </a:spcAft>
              <a:buSzPts val="3100"/>
              <a:buChar char="▪"/>
              <a:defRPr sz="2900">
                <a:latin typeface="Calibri"/>
                <a:ea typeface="Calibri"/>
                <a:cs typeface="Calibri"/>
                <a:sym typeface="Calibri"/>
              </a:defRPr>
            </a:lvl2pPr>
            <a:lvl3pPr marL="1371600" lvl="2" indent="-355600" algn="l">
              <a:lnSpc>
                <a:spcPct val="100000"/>
              </a:lnSpc>
              <a:spcBef>
                <a:spcPts val="500"/>
              </a:spcBef>
              <a:spcAft>
                <a:spcPts val="0"/>
              </a:spcAft>
              <a:buClr>
                <a:schemeClr val="dk1"/>
              </a:buClr>
              <a:buSzPts val="2000"/>
              <a:buChar char="▪"/>
              <a:defRPr sz="2500">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sz="2100">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sz="2100">
                <a:latin typeface="Calibri"/>
                <a:ea typeface="Calibri"/>
                <a:cs typeface="Calibri"/>
                <a:sym typeface="Calibri"/>
              </a:defRPr>
            </a:lvl5pPr>
            <a:lvl6pPr marL="2743200" lvl="5" indent="-361950" algn="l">
              <a:lnSpc>
                <a:spcPct val="100000"/>
              </a:lnSpc>
              <a:spcBef>
                <a:spcPts val="400"/>
              </a:spcBef>
              <a:spcAft>
                <a:spcPts val="0"/>
              </a:spcAft>
              <a:buClr>
                <a:schemeClr val="dk1"/>
              </a:buClr>
              <a:buSzPts val="2100"/>
              <a:buFont typeface="Arial"/>
              <a:buChar char="»"/>
              <a:defRPr sz="2100"/>
            </a:lvl6pPr>
            <a:lvl7pPr marL="3200400" lvl="6" indent="-361950" algn="l">
              <a:lnSpc>
                <a:spcPct val="100000"/>
              </a:lnSpc>
              <a:spcBef>
                <a:spcPts val="400"/>
              </a:spcBef>
              <a:spcAft>
                <a:spcPts val="0"/>
              </a:spcAft>
              <a:buClr>
                <a:schemeClr val="dk1"/>
              </a:buClr>
              <a:buSzPts val="2100"/>
              <a:buFont typeface="Arial"/>
              <a:buChar char="»"/>
              <a:defRPr sz="2100"/>
            </a:lvl7pPr>
            <a:lvl8pPr marL="3657600" lvl="7" indent="-361950" algn="l">
              <a:lnSpc>
                <a:spcPct val="100000"/>
              </a:lnSpc>
              <a:spcBef>
                <a:spcPts val="400"/>
              </a:spcBef>
              <a:spcAft>
                <a:spcPts val="0"/>
              </a:spcAft>
              <a:buClr>
                <a:schemeClr val="dk1"/>
              </a:buClr>
              <a:buSzPts val="2100"/>
              <a:buFont typeface="Arial"/>
              <a:buChar char="»"/>
              <a:defRPr sz="2100"/>
            </a:lvl8pPr>
            <a:lvl9pPr marL="4114800" lvl="8" indent="-361950" algn="l">
              <a:lnSpc>
                <a:spcPct val="100000"/>
              </a:lnSpc>
              <a:spcBef>
                <a:spcPts val="400"/>
              </a:spcBef>
              <a:spcAft>
                <a:spcPts val="0"/>
              </a:spcAft>
              <a:buClr>
                <a:schemeClr val="dk1"/>
              </a:buClr>
              <a:buSzPts val="2100"/>
              <a:buFont typeface="Arial"/>
              <a:buChar char="»"/>
              <a:defRPr sz="2100"/>
            </a:lvl9pPr>
          </a:lstStyle>
          <a:p>
            <a:endParaRPr/>
          </a:p>
        </p:txBody>
      </p:sp>
      <p:sp>
        <p:nvSpPr>
          <p:cNvPr id="81" name="Google Shape;81;p21"/>
          <p:cNvSpPr txBox="1">
            <a:spLocks noGrp="1"/>
          </p:cNvSpPr>
          <p:nvPr>
            <p:ph type="body" idx="2"/>
          </p:nvPr>
        </p:nvSpPr>
        <p:spPr>
          <a:xfrm>
            <a:off x="457200" y="1076325"/>
            <a:ext cx="3008182" cy="3518338"/>
          </a:xfrm>
          <a:prstGeom prst="rect">
            <a:avLst/>
          </a:prstGeom>
          <a:noFill/>
          <a:ln>
            <a:noFill/>
          </a:ln>
        </p:spPr>
        <p:txBody>
          <a:bodyPr spcFirstLastPara="1" wrap="square" lIns="93500" tIns="46725" rIns="93500" bIns="46725" anchor="t" anchorCtr="0">
            <a:noAutofit/>
          </a:bodyPr>
          <a:lstStyle>
            <a:lvl1pPr marL="457200" lvl="0" indent="-228600" algn="l">
              <a:lnSpc>
                <a:spcPct val="100000"/>
              </a:lnSpc>
              <a:spcBef>
                <a:spcPts val="200"/>
              </a:spcBef>
              <a:spcAft>
                <a:spcPts val="0"/>
              </a:spcAft>
              <a:buSzPts val="800"/>
              <a:buNone/>
              <a:defRPr sz="1400">
                <a:latin typeface="Calibri"/>
                <a:ea typeface="Calibri"/>
                <a:cs typeface="Calibri"/>
                <a:sym typeface="Calibri"/>
              </a:defRPr>
            </a:lvl1pPr>
            <a:lvl2pPr marL="914400" lvl="1" indent="-228600" algn="l">
              <a:lnSpc>
                <a:spcPct val="100000"/>
              </a:lnSpc>
              <a:spcBef>
                <a:spcPts val="200"/>
              </a:spcBef>
              <a:spcAft>
                <a:spcPts val="0"/>
              </a:spcAft>
              <a:buSzPts val="130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200"/>
              </a:spcBef>
              <a:spcAft>
                <a:spcPts val="0"/>
              </a:spcAft>
              <a:buClr>
                <a:schemeClr val="dk1"/>
              </a:buClr>
              <a:buSzPts val="900"/>
              <a:buFont typeface="Calibri"/>
              <a:buNone/>
              <a:defRPr sz="900"/>
            </a:lvl4pPr>
            <a:lvl5pPr marL="2286000" lvl="4" indent="-228600" algn="l">
              <a:lnSpc>
                <a:spcPct val="100000"/>
              </a:lnSpc>
              <a:spcBef>
                <a:spcPts val="200"/>
              </a:spcBef>
              <a:spcAft>
                <a:spcPts val="0"/>
              </a:spcAft>
              <a:buClr>
                <a:schemeClr val="dk1"/>
              </a:buClr>
              <a:buSzPts val="900"/>
              <a:buFont typeface="Calibri"/>
              <a:buNone/>
              <a:defRPr sz="900"/>
            </a:lvl5pPr>
            <a:lvl6pPr marL="2743200" lvl="5" indent="-228600" algn="l">
              <a:lnSpc>
                <a:spcPct val="100000"/>
              </a:lnSpc>
              <a:spcBef>
                <a:spcPts val="200"/>
              </a:spcBef>
              <a:spcAft>
                <a:spcPts val="0"/>
              </a:spcAft>
              <a:buClr>
                <a:schemeClr val="dk1"/>
              </a:buClr>
              <a:buSzPts val="900"/>
              <a:buFont typeface="Arial"/>
              <a:buNone/>
              <a:defRPr sz="900"/>
            </a:lvl6pPr>
            <a:lvl7pPr marL="3200400" lvl="6" indent="-228600" algn="l">
              <a:lnSpc>
                <a:spcPct val="100000"/>
              </a:lnSpc>
              <a:spcBef>
                <a:spcPts val="200"/>
              </a:spcBef>
              <a:spcAft>
                <a:spcPts val="0"/>
              </a:spcAft>
              <a:buClr>
                <a:schemeClr val="dk1"/>
              </a:buClr>
              <a:buSzPts val="900"/>
              <a:buFont typeface="Arial"/>
              <a:buNone/>
              <a:defRPr sz="900"/>
            </a:lvl7pPr>
            <a:lvl8pPr marL="3657600" lvl="7" indent="-228600" algn="l">
              <a:lnSpc>
                <a:spcPct val="100000"/>
              </a:lnSpc>
              <a:spcBef>
                <a:spcPts val="200"/>
              </a:spcBef>
              <a:spcAft>
                <a:spcPts val="0"/>
              </a:spcAft>
              <a:buClr>
                <a:schemeClr val="dk1"/>
              </a:buClr>
              <a:buSzPts val="900"/>
              <a:buFont typeface="Arial"/>
              <a:buNone/>
              <a:defRPr sz="900"/>
            </a:lvl8pPr>
            <a:lvl9pPr marL="4114800" lvl="8" indent="-228600" algn="l">
              <a:lnSpc>
                <a:spcPct val="100000"/>
              </a:lnSpc>
              <a:spcBef>
                <a:spcPts val="20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1792288" y="3600450"/>
            <a:ext cx="5486455" cy="425051"/>
          </a:xfrm>
          <a:prstGeom prst="rect">
            <a:avLst/>
          </a:prstGeom>
          <a:noFill/>
          <a:ln>
            <a:noFill/>
          </a:ln>
        </p:spPr>
        <p:txBody>
          <a:bodyPr spcFirstLastPara="1" wrap="square" lIns="93500" tIns="46725" rIns="93500" bIns="46725" anchor="b" anchorCtr="0">
            <a:noAutofit/>
          </a:bodyPr>
          <a:lstStyle>
            <a:lvl1pPr lvl="0" algn="l">
              <a:lnSpc>
                <a:spcPct val="100000"/>
              </a:lnSpc>
              <a:spcBef>
                <a:spcPts val="0"/>
              </a:spcBef>
              <a:spcAft>
                <a:spcPts val="0"/>
              </a:spcAft>
              <a:buSzPts val="1400"/>
              <a:buNone/>
              <a:defRPr sz="2100" b="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2"/>
          <p:cNvSpPr>
            <a:spLocks noGrp="1"/>
          </p:cNvSpPr>
          <p:nvPr>
            <p:ph type="pic" idx="2"/>
          </p:nvPr>
        </p:nvSpPr>
        <p:spPr>
          <a:xfrm>
            <a:off x="1792288" y="459581"/>
            <a:ext cx="5486455" cy="3086140"/>
          </a:xfrm>
          <a:prstGeom prst="rect">
            <a:avLst/>
          </a:prstGeom>
          <a:noFill/>
          <a:ln>
            <a:noFill/>
          </a:ln>
        </p:spPr>
      </p:sp>
      <p:sp>
        <p:nvSpPr>
          <p:cNvPr id="85" name="Google Shape;85;p22"/>
          <p:cNvSpPr txBox="1">
            <a:spLocks noGrp="1"/>
          </p:cNvSpPr>
          <p:nvPr>
            <p:ph type="body" idx="1"/>
          </p:nvPr>
        </p:nvSpPr>
        <p:spPr>
          <a:xfrm>
            <a:off x="1792288" y="4025503"/>
            <a:ext cx="5486455" cy="603728"/>
          </a:xfrm>
          <a:prstGeom prst="rect">
            <a:avLst/>
          </a:prstGeom>
          <a:noFill/>
          <a:ln>
            <a:noFill/>
          </a:ln>
        </p:spPr>
        <p:txBody>
          <a:bodyPr spcFirstLastPara="1" wrap="square" lIns="93500" tIns="46725" rIns="93500" bIns="46725" anchor="t" anchorCtr="0">
            <a:noAutofit/>
          </a:bodyPr>
          <a:lstStyle>
            <a:lvl1pPr marL="457200" lvl="0" indent="-228600" algn="l">
              <a:lnSpc>
                <a:spcPct val="100000"/>
              </a:lnSpc>
              <a:spcBef>
                <a:spcPts val="200"/>
              </a:spcBef>
              <a:spcAft>
                <a:spcPts val="0"/>
              </a:spcAft>
              <a:buSzPts val="800"/>
              <a:buNone/>
              <a:defRPr sz="1400">
                <a:latin typeface="Calibri"/>
                <a:ea typeface="Calibri"/>
                <a:cs typeface="Calibri"/>
                <a:sym typeface="Calibri"/>
              </a:defRPr>
            </a:lvl1pPr>
            <a:lvl2pPr marL="914400" lvl="1" indent="-228600" algn="l">
              <a:lnSpc>
                <a:spcPct val="100000"/>
              </a:lnSpc>
              <a:spcBef>
                <a:spcPts val="200"/>
              </a:spcBef>
              <a:spcAft>
                <a:spcPts val="0"/>
              </a:spcAft>
              <a:buSzPts val="130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200"/>
              </a:spcBef>
              <a:spcAft>
                <a:spcPts val="0"/>
              </a:spcAft>
              <a:buClr>
                <a:schemeClr val="dk1"/>
              </a:buClr>
              <a:buSzPts val="900"/>
              <a:buFont typeface="Calibri"/>
              <a:buNone/>
              <a:defRPr sz="900"/>
            </a:lvl4pPr>
            <a:lvl5pPr marL="2286000" lvl="4" indent="-228600" algn="l">
              <a:lnSpc>
                <a:spcPct val="100000"/>
              </a:lnSpc>
              <a:spcBef>
                <a:spcPts val="200"/>
              </a:spcBef>
              <a:spcAft>
                <a:spcPts val="0"/>
              </a:spcAft>
              <a:buClr>
                <a:schemeClr val="dk1"/>
              </a:buClr>
              <a:buSzPts val="900"/>
              <a:buFont typeface="Calibri"/>
              <a:buNone/>
              <a:defRPr sz="900"/>
            </a:lvl5pPr>
            <a:lvl6pPr marL="2743200" lvl="5" indent="-228600" algn="l">
              <a:lnSpc>
                <a:spcPct val="100000"/>
              </a:lnSpc>
              <a:spcBef>
                <a:spcPts val="200"/>
              </a:spcBef>
              <a:spcAft>
                <a:spcPts val="0"/>
              </a:spcAft>
              <a:buClr>
                <a:schemeClr val="dk1"/>
              </a:buClr>
              <a:buSzPts val="900"/>
              <a:buFont typeface="Arial"/>
              <a:buNone/>
              <a:defRPr sz="900"/>
            </a:lvl6pPr>
            <a:lvl7pPr marL="3200400" lvl="6" indent="-228600" algn="l">
              <a:lnSpc>
                <a:spcPct val="100000"/>
              </a:lnSpc>
              <a:spcBef>
                <a:spcPts val="200"/>
              </a:spcBef>
              <a:spcAft>
                <a:spcPts val="0"/>
              </a:spcAft>
              <a:buClr>
                <a:schemeClr val="dk1"/>
              </a:buClr>
              <a:buSzPts val="900"/>
              <a:buFont typeface="Arial"/>
              <a:buNone/>
              <a:defRPr sz="900"/>
            </a:lvl7pPr>
            <a:lvl8pPr marL="3657600" lvl="7" indent="-228600" algn="l">
              <a:lnSpc>
                <a:spcPct val="100000"/>
              </a:lnSpc>
              <a:spcBef>
                <a:spcPts val="200"/>
              </a:spcBef>
              <a:spcAft>
                <a:spcPts val="0"/>
              </a:spcAft>
              <a:buClr>
                <a:schemeClr val="dk1"/>
              </a:buClr>
              <a:buSzPts val="900"/>
              <a:buFont typeface="Arial"/>
              <a:buNone/>
              <a:defRPr sz="900"/>
            </a:lvl8pPr>
            <a:lvl9pPr marL="4114800" lvl="8" indent="-228600" algn="l">
              <a:lnSpc>
                <a:spcPct val="100000"/>
              </a:lnSpc>
              <a:spcBef>
                <a:spcPts val="20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374090" y="278387"/>
            <a:ext cx="7591364" cy="571566"/>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3"/>
          <p:cNvSpPr txBox="1">
            <a:spLocks noGrp="1"/>
          </p:cNvSpPr>
          <p:nvPr>
            <p:ph type="body" idx="1"/>
          </p:nvPr>
        </p:nvSpPr>
        <p:spPr>
          <a:xfrm rot="5400000">
            <a:off x="2480475" y="-1062091"/>
            <a:ext cx="3728978" cy="7896273"/>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a:latin typeface="Calibri"/>
                <a:ea typeface="Calibri"/>
                <a:cs typeface="Calibri"/>
                <a:sym typeface="Calibri"/>
              </a:defRPr>
            </a:lvl1pPr>
            <a:lvl2pPr marL="914400" lvl="1" indent="-368300" algn="l">
              <a:lnSpc>
                <a:spcPct val="100000"/>
              </a:lnSpc>
              <a:spcBef>
                <a:spcPts val="400"/>
              </a:spcBef>
              <a:spcAft>
                <a:spcPts val="0"/>
              </a:spcAft>
              <a:buSzPts val="2200"/>
              <a:buChar char="▪"/>
              <a:defRPr>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4"/>
          <p:cNvSpPr txBox="1">
            <a:spLocks noGrp="1"/>
          </p:cNvSpPr>
          <p:nvPr>
            <p:ph type="title"/>
          </p:nvPr>
        </p:nvSpPr>
        <p:spPr>
          <a:xfrm rot="5400000">
            <a:off x="5761505" y="1368036"/>
            <a:ext cx="4579081" cy="2185909"/>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4"/>
          <p:cNvSpPr txBox="1">
            <a:spLocks noGrp="1"/>
          </p:cNvSpPr>
          <p:nvPr>
            <p:ph type="body" idx="1"/>
          </p:nvPr>
        </p:nvSpPr>
        <p:spPr>
          <a:xfrm rot="5400000">
            <a:off x="1311663" y="-743419"/>
            <a:ext cx="4579081" cy="6408818"/>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a:latin typeface="Calibri"/>
                <a:ea typeface="Calibri"/>
                <a:cs typeface="Calibri"/>
                <a:sym typeface="Calibri"/>
              </a:defRPr>
            </a:lvl1pPr>
            <a:lvl2pPr marL="914400" lvl="1" indent="-368300" algn="l">
              <a:lnSpc>
                <a:spcPct val="100000"/>
              </a:lnSpc>
              <a:spcBef>
                <a:spcPts val="400"/>
              </a:spcBef>
              <a:spcAft>
                <a:spcPts val="0"/>
              </a:spcAft>
              <a:buSzPts val="2200"/>
              <a:buChar char="▪"/>
              <a:defRPr>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396875" y="171450"/>
            <a:ext cx="8747182" cy="571566"/>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5"/>
          <p:cNvSpPr txBox="1">
            <a:spLocks noGrp="1"/>
          </p:cNvSpPr>
          <p:nvPr>
            <p:ph type="body" idx="1"/>
          </p:nvPr>
        </p:nvSpPr>
        <p:spPr>
          <a:xfrm>
            <a:off x="638175" y="1021556"/>
            <a:ext cx="3871909" cy="3728978"/>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a:latin typeface="Calibri"/>
                <a:ea typeface="Calibri"/>
                <a:cs typeface="Calibri"/>
                <a:sym typeface="Calibri"/>
              </a:defRPr>
            </a:lvl1pPr>
            <a:lvl2pPr marL="914400" lvl="1" indent="-368300" algn="l">
              <a:lnSpc>
                <a:spcPct val="100000"/>
              </a:lnSpc>
              <a:spcBef>
                <a:spcPts val="400"/>
              </a:spcBef>
              <a:spcAft>
                <a:spcPts val="0"/>
              </a:spcAft>
              <a:buSzPts val="2200"/>
              <a:buChar char="▪"/>
              <a:defRPr>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95" name="Google Shape;95;p25"/>
          <p:cNvSpPr txBox="1">
            <a:spLocks noGrp="1"/>
          </p:cNvSpPr>
          <p:nvPr>
            <p:ph type="body" idx="2"/>
          </p:nvPr>
        </p:nvSpPr>
        <p:spPr>
          <a:xfrm>
            <a:off x="4662489" y="1021556"/>
            <a:ext cx="3871909" cy="1807412"/>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a:latin typeface="Calibri"/>
                <a:ea typeface="Calibri"/>
                <a:cs typeface="Calibri"/>
                <a:sym typeface="Calibri"/>
              </a:defRPr>
            </a:lvl1pPr>
            <a:lvl2pPr marL="914400" lvl="1" indent="-368300" algn="l">
              <a:lnSpc>
                <a:spcPct val="100000"/>
              </a:lnSpc>
              <a:spcBef>
                <a:spcPts val="400"/>
              </a:spcBef>
              <a:spcAft>
                <a:spcPts val="0"/>
              </a:spcAft>
              <a:buSzPts val="2200"/>
              <a:buChar char="▪"/>
              <a:defRPr>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96" name="Google Shape;96;p25"/>
          <p:cNvSpPr txBox="1">
            <a:spLocks noGrp="1"/>
          </p:cNvSpPr>
          <p:nvPr>
            <p:ph type="body" idx="3"/>
          </p:nvPr>
        </p:nvSpPr>
        <p:spPr>
          <a:xfrm>
            <a:off x="4662489" y="2943225"/>
            <a:ext cx="3871909" cy="1807412"/>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a:latin typeface="Calibri"/>
                <a:ea typeface="Calibri"/>
                <a:cs typeface="Calibri"/>
                <a:sym typeface="Calibri"/>
              </a:defRPr>
            </a:lvl1pPr>
            <a:lvl2pPr marL="914400" lvl="1" indent="-368300" algn="l">
              <a:lnSpc>
                <a:spcPct val="100000"/>
              </a:lnSpc>
              <a:spcBef>
                <a:spcPts val="400"/>
              </a:spcBef>
              <a:spcAft>
                <a:spcPts val="0"/>
              </a:spcAft>
              <a:buSzPts val="2200"/>
              <a:buChar char="▪"/>
              <a:defRPr>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97"/>
        <p:cNvGrpSpPr/>
        <p:nvPr/>
      </p:nvGrpSpPr>
      <p:grpSpPr>
        <a:xfrm>
          <a:off x="0" y="0"/>
          <a:ext cx="0" cy="0"/>
          <a:chOff x="0" y="0"/>
          <a:chExt cx="0" cy="0"/>
        </a:xfrm>
      </p:grpSpPr>
      <p:sp>
        <p:nvSpPr>
          <p:cNvPr id="98" name="Google Shape;98;p26"/>
          <p:cNvSpPr txBox="1">
            <a:spLocks noGrp="1"/>
          </p:cNvSpPr>
          <p:nvPr>
            <p:ph type="title"/>
          </p:nvPr>
        </p:nvSpPr>
        <p:spPr>
          <a:xfrm>
            <a:off x="396875" y="171450"/>
            <a:ext cx="8747182" cy="571566"/>
          </a:xfrm>
          <a:prstGeom prst="rect">
            <a:avLst/>
          </a:prstGeom>
          <a:noFill/>
          <a:ln>
            <a:noFill/>
          </a:ln>
        </p:spPr>
        <p:txBody>
          <a:bodyPr spcFirstLastPara="1" wrap="square" lIns="93500" tIns="46725" rIns="93500" bIns="46725"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body" idx="1"/>
          </p:nvPr>
        </p:nvSpPr>
        <p:spPr>
          <a:xfrm>
            <a:off x="638175" y="1021556"/>
            <a:ext cx="3871909" cy="3728978"/>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a:latin typeface="Calibri"/>
                <a:ea typeface="Calibri"/>
                <a:cs typeface="Calibri"/>
                <a:sym typeface="Calibri"/>
              </a:defRPr>
            </a:lvl1pPr>
            <a:lvl2pPr marL="914400" lvl="1" indent="-368300" algn="l">
              <a:lnSpc>
                <a:spcPct val="100000"/>
              </a:lnSpc>
              <a:spcBef>
                <a:spcPts val="400"/>
              </a:spcBef>
              <a:spcAft>
                <a:spcPts val="0"/>
              </a:spcAft>
              <a:buSzPts val="2200"/>
              <a:buChar char="▪"/>
              <a:defRPr>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100" name="Google Shape;100;p26"/>
          <p:cNvSpPr txBox="1">
            <a:spLocks noGrp="1"/>
          </p:cNvSpPr>
          <p:nvPr>
            <p:ph type="body" idx="2"/>
          </p:nvPr>
        </p:nvSpPr>
        <p:spPr>
          <a:xfrm>
            <a:off x="4662489" y="1021556"/>
            <a:ext cx="3871909" cy="3728978"/>
          </a:xfrm>
          <a:prstGeom prst="rect">
            <a:avLst/>
          </a:prstGeom>
          <a:noFill/>
          <a:ln>
            <a:noFill/>
          </a:ln>
        </p:spPr>
        <p:txBody>
          <a:bodyPr spcFirstLastPara="1" wrap="square" lIns="93500" tIns="46725" rIns="93500" bIns="46725" anchor="t" anchorCtr="0">
            <a:noAutofit/>
          </a:bodyPr>
          <a:lstStyle>
            <a:lvl1pPr marL="457200" lvl="0" indent="-323850" algn="l">
              <a:lnSpc>
                <a:spcPct val="100000"/>
              </a:lnSpc>
              <a:spcBef>
                <a:spcPts val="500"/>
              </a:spcBef>
              <a:spcAft>
                <a:spcPts val="0"/>
              </a:spcAft>
              <a:buSzPts val="1500"/>
              <a:buChar char="⬛"/>
              <a:defRPr>
                <a:latin typeface="Calibri"/>
                <a:ea typeface="Calibri"/>
                <a:cs typeface="Calibri"/>
                <a:sym typeface="Calibri"/>
              </a:defRPr>
            </a:lvl1pPr>
            <a:lvl2pPr marL="914400" lvl="1" indent="-368300" algn="l">
              <a:lnSpc>
                <a:spcPct val="100000"/>
              </a:lnSpc>
              <a:spcBef>
                <a:spcPts val="400"/>
              </a:spcBef>
              <a:spcAft>
                <a:spcPts val="0"/>
              </a:spcAft>
              <a:buSzPts val="2200"/>
              <a:buChar char="▪"/>
              <a:defRPr>
                <a:latin typeface="Calibri"/>
                <a:ea typeface="Calibri"/>
                <a:cs typeface="Calibri"/>
                <a:sym typeface="Calibri"/>
              </a:defRPr>
            </a:lvl2pPr>
            <a:lvl3pPr marL="1371600" lvl="2" indent="-336550" algn="l">
              <a:lnSpc>
                <a:spcPct val="100000"/>
              </a:lnSpc>
              <a:spcBef>
                <a:spcPts val="400"/>
              </a:spcBef>
              <a:spcAft>
                <a:spcPts val="0"/>
              </a:spcAft>
              <a:buClr>
                <a:schemeClr val="dk1"/>
              </a:buClr>
              <a:buSzPts val="1700"/>
              <a:buChar char="▪"/>
              <a:defRPr>
                <a:latin typeface="Calibri"/>
                <a:ea typeface="Calibri"/>
                <a:cs typeface="Calibri"/>
                <a:sym typeface="Calibri"/>
              </a:defRPr>
            </a:lvl3pPr>
            <a:lvl4pPr marL="1828800" lvl="3"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4pPr>
            <a:lvl5pPr marL="2286000" lvl="4" indent="-361950" algn="l">
              <a:lnSpc>
                <a:spcPct val="100000"/>
              </a:lnSpc>
              <a:spcBef>
                <a:spcPts val="400"/>
              </a:spcBef>
              <a:spcAft>
                <a:spcPts val="0"/>
              </a:spcAft>
              <a:buClr>
                <a:schemeClr val="dk1"/>
              </a:buClr>
              <a:buSzPts val="2100"/>
              <a:buFont typeface="Calibri"/>
              <a:buChar char="»"/>
              <a:defRPr>
                <a:latin typeface="Calibri"/>
                <a:ea typeface="Calibri"/>
                <a:cs typeface="Calibri"/>
                <a:sym typeface="Calibri"/>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74090" y="278387"/>
            <a:ext cx="7591364" cy="571566"/>
          </a:xfrm>
          <a:prstGeom prst="rect">
            <a:avLst/>
          </a:prstGeom>
          <a:noFill/>
          <a:ln>
            <a:noFill/>
          </a:ln>
        </p:spPr>
        <p:txBody>
          <a:bodyPr spcFirstLastPara="1" wrap="square" lIns="93500" tIns="46725" rIns="93500" bIns="46725" anchor="ctr" anchorCtr="0">
            <a:noAutofit/>
          </a:bodyPr>
          <a:lstStyle>
            <a:lvl1pPr marR="0" lvl="0"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3700" b="1" i="0" u="none" strike="noStrike" cap="none">
                <a:solidFill>
                  <a:schemeClr val="dk1"/>
                </a:solidFill>
                <a:latin typeface="Arial Narrow"/>
                <a:ea typeface="Arial Narrow"/>
                <a:cs typeface="Arial Narrow"/>
                <a:sym typeface="Arial Narrow"/>
              </a:defRPr>
            </a:lvl9pPr>
          </a:lstStyle>
          <a:p>
            <a:endParaRPr/>
          </a:p>
        </p:txBody>
      </p:sp>
      <p:sp>
        <p:nvSpPr>
          <p:cNvPr id="52" name="Google Shape;52;p13"/>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lvl1pPr marL="457200" marR="0" lvl="0" indent="-323850" algn="l" rtl="0">
              <a:lnSpc>
                <a:spcPct val="100000"/>
              </a:lnSpc>
              <a:spcBef>
                <a:spcPts val="500"/>
              </a:spcBef>
              <a:spcAft>
                <a:spcPts val="0"/>
              </a:spcAft>
              <a:buClr>
                <a:srgbClr val="003594"/>
              </a:buClr>
              <a:buSzPts val="1500"/>
              <a:buFont typeface="Noto Sans"/>
              <a:buChar char="⬛"/>
              <a:defRPr sz="2500" b="1" i="0" u="none" strike="noStrike" cap="none">
                <a:solidFill>
                  <a:schemeClr val="dk1"/>
                </a:solidFill>
                <a:latin typeface="Calibri"/>
                <a:ea typeface="Calibri"/>
                <a:cs typeface="Calibri"/>
                <a:sym typeface="Calibri"/>
              </a:defRPr>
            </a:lvl1pPr>
            <a:lvl2pPr marL="914400" marR="0" lvl="1" indent="-368300" algn="l" rtl="0">
              <a:lnSpc>
                <a:spcPct val="100000"/>
              </a:lnSpc>
              <a:spcBef>
                <a:spcPts val="400"/>
              </a:spcBef>
              <a:spcAft>
                <a:spcPts val="0"/>
              </a:spcAft>
              <a:buClr>
                <a:srgbClr val="003594"/>
              </a:buClr>
              <a:buSzPts val="2200"/>
              <a:buFont typeface="Noto Sans"/>
              <a:buChar char="▪"/>
              <a:defRPr sz="2100" b="0" i="0" u="none" strike="noStrike" cap="none">
                <a:solidFill>
                  <a:schemeClr val="dk1"/>
                </a:solidFill>
                <a:latin typeface="Calibri"/>
                <a:ea typeface="Calibri"/>
                <a:cs typeface="Calibri"/>
                <a:sym typeface="Calibri"/>
              </a:defRPr>
            </a:lvl2pPr>
            <a:lvl3pPr marL="1371600" marR="0" lvl="2" indent="-336550" algn="l" rtl="0">
              <a:lnSpc>
                <a:spcPct val="100000"/>
              </a:lnSpc>
              <a:spcBef>
                <a:spcPts val="400"/>
              </a:spcBef>
              <a:spcAft>
                <a:spcPts val="0"/>
              </a:spcAft>
              <a:buClr>
                <a:schemeClr val="dk1"/>
              </a:buClr>
              <a:buSzPts val="1700"/>
              <a:buFont typeface="Noto Sans"/>
              <a:buChar char="▪"/>
              <a:defRPr sz="2100" b="0" i="0" u="none" strike="noStrike" cap="none">
                <a:solidFill>
                  <a:schemeClr val="dk1"/>
                </a:solidFill>
                <a:latin typeface="Calibri"/>
                <a:ea typeface="Calibri"/>
                <a:cs typeface="Calibri"/>
                <a:sym typeface="Calibri"/>
              </a:defRPr>
            </a:lvl3pPr>
            <a:lvl4pPr marL="1828800" marR="0" lvl="3" indent="-361950" algn="l" rtl="0">
              <a:lnSpc>
                <a:spcPct val="100000"/>
              </a:lnSpc>
              <a:spcBef>
                <a:spcPts val="400"/>
              </a:spcBef>
              <a:spcAft>
                <a:spcPts val="0"/>
              </a:spcAft>
              <a:buClr>
                <a:schemeClr val="dk1"/>
              </a:buClr>
              <a:buSzPts val="2100"/>
              <a:buFont typeface="Calibri"/>
              <a:buChar char="–"/>
              <a:defRPr sz="2100" b="0" i="0" u="none" strike="noStrike" cap="none">
                <a:solidFill>
                  <a:schemeClr val="dk1"/>
                </a:solidFill>
                <a:latin typeface="Calibri"/>
                <a:ea typeface="Calibri"/>
                <a:cs typeface="Calibri"/>
                <a:sym typeface="Calibri"/>
              </a:defRPr>
            </a:lvl4pPr>
            <a:lvl5pPr marL="2286000" marR="0" lvl="4" indent="-361950" algn="l" rtl="0">
              <a:lnSpc>
                <a:spcPct val="100000"/>
              </a:lnSpc>
              <a:spcBef>
                <a:spcPts val="400"/>
              </a:spcBef>
              <a:spcAft>
                <a:spcPts val="0"/>
              </a:spcAft>
              <a:buClr>
                <a:schemeClr val="dk1"/>
              </a:buClr>
              <a:buSzPts val="2100"/>
              <a:buFont typeface="Calibri"/>
              <a:buChar char="»"/>
              <a:defRPr sz="2100" b="0" i="0" u="none" strike="noStrike" cap="none">
                <a:solidFill>
                  <a:schemeClr val="dk1"/>
                </a:solidFill>
                <a:latin typeface="Calibri"/>
                <a:ea typeface="Calibri"/>
                <a:cs typeface="Calibri"/>
                <a:sym typeface="Calibri"/>
              </a:defRPr>
            </a:lvl5pPr>
            <a:lvl6pPr marL="2743200" marR="0" lvl="5"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6pPr>
            <a:lvl7pPr marL="3200400" marR="0" lvl="6"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7pPr>
            <a:lvl8pPr marL="3657600" marR="0" lvl="7"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8pPr>
            <a:lvl9pPr marL="4114800" marR="0" lvl="8"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53" name="Google Shape;53;p13"/>
          <p:cNvSpPr/>
          <p:nvPr/>
        </p:nvSpPr>
        <p:spPr>
          <a:xfrm>
            <a:off x="0" y="0"/>
            <a:ext cx="9144000" cy="230493"/>
          </a:xfrm>
          <a:prstGeom prst="rect">
            <a:avLst/>
          </a:prstGeom>
          <a:solidFill>
            <a:srgbClr val="003594"/>
          </a:solidFill>
          <a:ln>
            <a:noFill/>
          </a:ln>
        </p:spPr>
        <p:txBody>
          <a:bodyPr spcFirstLastPara="1" wrap="square" lIns="93500" tIns="46725" rIns="93500" bIns="4672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Merriweather"/>
                <a:ea typeface="Merriweather"/>
                <a:cs typeface="Merriweather"/>
                <a:sym typeface="Merriweather"/>
              </a:rPr>
              <a:t>University of Pittsburgh</a:t>
            </a:r>
            <a:endParaRPr sz="1200" b="0" i="0" u="none" strike="noStrike" cap="none">
              <a:solidFill>
                <a:schemeClr val="lt1"/>
              </a:solidFill>
              <a:latin typeface="Merriweather"/>
              <a:ea typeface="Merriweather"/>
              <a:cs typeface="Merriweather"/>
              <a:sym typeface="Merriweather"/>
            </a:endParaRPr>
          </a:p>
        </p:txBody>
      </p:sp>
      <p:sp>
        <p:nvSpPr>
          <p:cNvPr id="54" name="Google Shape;54;p13"/>
          <p:cNvSpPr/>
          <p:nvPr/>
        </p:nvSpPr>
        <p:spPr>
          <a:xfrm>
            <a:off x="8852027" y="4891099"/>
            <a:ext cx="435845" cy="184632"/>
          </a:xfrm>
          <a:prstGeom prst="rect">
            <a:avLst/>
          </a:prstGeom>
          <a:noFill/>
          <a:ln>
            <a:noFill/>
          </a:ln>
        </p:spPr>
        <p:txBody>
          <a:bodyPr spcFirstLastPara="1" wrap="square" lIns="93500" tIns="46725" rIns="93500" bIns="46725" anchor="t" anchorCtr="0">
            <a:noAutofit/>
          </a:bodyPr>
          <a:lstStyle/>
          <a:p>
            <a:pPr marL="0" marR="0" lvl="0" indent="0" algn="l" rtl="0">
              <a:lnSpc>
                <a:spcPct val="100000"/>
              </a:lnSpc>
              <a:spcBef>
                <a:spcPts val="0"/>
              </a:spcBef>
              <a:spcAft>
                <a:spcPts val="0"/>
              </a:spcAft>
              <a:buClr>
                <a:srgbClr val="000000"/>
              </a:buClr>
              <a:buSzPts val="1000"/>
              <a:buFont typeface="Arial"/>
              <a:buNone/>
            </a:pPr>
            <a:fld id="{00000000-1234-1234-1234-123412341234}" type="slidenum">
              <a:rPr lang="en" sz="1000" b="1" i="0" u="none" strike="noStrike" cap="none">
                <a:solidFill>
                  <a:srgbClr val="000000"/>
                </a:solidFill>
                <a:latin typeface="Arial Narrow"/>
                <a:ea typeface="Arial Narrow"/>
                <a:cs typeface="Arial Narrow"/>
                <a:sym typeface="Arial Narrow"/>
              </a:rPr>
              <a:t>‹#›</a:t>
            </a:fld>
            <a:endParaRPr sz="1000" b="1" i="0" u="none" strike="noStrike" cap="none">
              <a:solidFill>
                <a:schemeClr val="dk1"/>
              </a:solidFill>
              <a:latin typeface="Arial Narrow"/>
              <a:ea typeface="Arial Narrow"/>
              <a:cs typeface="Arial Narrow"/>
              <a:sym typeface="Arial Narrow"/>
            </a:endParaRPr>
          </a:p>
        </p:txBody>
      </p:sp>
      <p:sp>
        <p:nvSpPr>
          <p:cNvPr id="55" name="Google Shape;55;p13"/>
          <p:cNvSpPr/>
          <p:nvPr/>
        </p:nvSpPr>
        <p:spPr>
          <a:xfrm>
            <a:off x="-42350" y="4924967"/>
            <a:ext cx="2570455" cy="184632"/>
          </a:xfrm>
          <a:prstGeom prst="rect">
            <a:avLst/>
          </a:prstGeom>
          <a:noFill/>
          <a:ln>
            <a:noFill/>
          </a:ln>
        </p:spPr>
        <p:txBody>
          <a:bodyPr spcFirstLastPara="1" wrap="square" lIns="93500" tIns="46725" rIns="93500" bIns="467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dirty="0" err="1">
                <a:solidFill>
                  <a:srgbClr val="000000"/>
                </a:solidFill>
                <a:latin typeface="Calibri"/>
                <a:ea typeface="Calibri"/>
                <a:cs typeface="Calibri"/>
                <a:sym typeface="Calibri"/>
              </a:rPr>
              <a:t>Shinwoo</a:t>
            </a:r>
            <a:r>
              <a:rPr lang="en" sz="1000" b="1" i="0" u="none" strike="noStrike" cap="none" dirty="0">
                <a:solidFill>
                  <a:srgbClr val="000000"/>
                </a:solidFill>
                <a:latin typeface="Calibri"/>
                <a:ea typeface="Calibri"/>
                <a:cs typeface="Calibri"/>
                <a:sym typeface="Calibri"/>
              </a:rPr>
              <a:t> Kim</a:t>
            </a:r>
            <a:endParaRPr sz="1000" b="1"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sites.pitt.edu/~shk148/CS0441-2231/"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7"/>
          <p:cNvPicPr preferRelativeResize="0"/>
          <p:nvPr/>
        </p:nvPicPr>
        <p:blipFill rotWithShape="1">
          <a:blip r:embed="rId3">
            <a:alphaModFix amt="28000"/>
          </a:blip>
          <a:srcRect r="15419"/>
          <a:stretch/>
        </p:blipFill>
        <p:spPr>
          <a:xfrm>
            <a:off x="4" y="225017"/>
            <a:ext cx="9143999" cy="4918483"/>
          </a:xfrm>
          <a:prstGeom prst="rect">
            <a:avLst/>
          </a:prstGeom>
          <a:noFill/>
          <a:ln>
            <a:noFill/>
          </a:ln>
        </p:spPr>
      </p:pic>
      <p:sp>
        <p:nvSpPr>
          <p:cNvPr id="107" name="Google Shape;107;p27"/>
          <p:cNvSpPr txBox="1">
            <a:spLocks noGrp="1"/>
          </p:cNvSpPr>
          <p:nvPr>
            <p:ph type="ctrTitle"/>
          </p:nvPr>
        </p:nvSpPr>
        <p:spPr>
          <a:xfrm>
            <a:off x="685800" y="487200"/>
            <a:ext cx="7772455" cy="2387298"/>
          </a:xfrm>
          <a:prstGeom prst="rect">
            <a:avLst/>
          </a:prstGeom>
          <a:noFill/>
          <a:ln>
            <a:noFill/>
          </a:ln>
        </p:spPr>
        <p:txBody>
          <a:bodyPr spcFirstLastPara="1" wrap="square" lIns="93500" tIns="46725" rIns="93500" bIns="46725" anchor="ctr" anchorCtr="0">
            <a:spAutoFit/>
          </a:bodyPr>
          <a:lstStyle/>
          <a:p>
            <a:pPr marL="0" lvl="0" indent="0" algn="l" rtl="0">
              <a:lnSpc>
                <a:spcPct val="100000"/>
              </a:lnSpc>
              <a:spcBef>
                <a:spcPts val="0"/>
              </a:spcBef>
              <a:spcAft>
                <a:spcPts val="0"/>
              </a:spcAft>
              <a:buSzPts val="1400"/>
              <a:buNone/>
            </a:pPr>
            <a:r>
              <a:rPr lang="en" dirty="0"/>
              <a:t>Homework Set #8 + Final Review</a:t>
            </a:r>
            <a:endParaRPr dirty="0"/>
          </a:p>
          <a:p>
            <a:pPr marL="0" lvl="0" indent="0" algn="l" rtl="0">
              <a:lnSpc>
                <a:spcPct val="100000"/>
              </a:lnSpc>
              <a:spcBef>
                <a:spcPts val="0"/>
              </a:spcBef>
              <a:spcAft>
                <a:spcPts val="0"/>
              </a:spcAft>
              <a:buSzPts val="1400"/>
              <a:buNone/>
            </a:pPr>
            <a:r>
              <a:rPr lang="en" dirty="0"/>
              <a:t>(DUE: DEC 9</a:t>
            </a:r>
            <a:r>
              <a:rPr lang="en" baseline="30000" dirty="0"/>
              <a:t>th</a:t>
            </a:r>
            <a:r>
              <a:rPr lang="en" dirty="0"/>
              <a:t>, 2022 11:59 PM ET)</a:t>
            </a:r>
            <a:endParaRPr dirty="0"/>
          </a:p>
          <a:p>
            <a:pPr marL="0" lvl="0" indent="0" algn="l" rtl="0">
              <a:lnSpc>
                <a:spcPct val="100000"/>
              </a:lnSpc>
              <a:spcBef>
                <a:spcPts val="0"/>
              </a:spcBef>
              <a:spcAft>
                <a:spcPts val="0"/>
              </a:spcAft>
              <a:buSzPts val="1400"/>
              <a:buNone/>
            </a:pPr>
            <a:r>
              <a:rPr lang="en" sz="1200" dirty="0"/>
              <a:t> </a:t>
            </a:r>
            <a:br>
              <a:rPr lang="en" dirty="0"/>
            </a:br>
            <a:r>
              <a:rPr lang="en" sz="2100" b="0" dirty="0"/>
              <a:t>CS 0441: </a:t>
            </a:r>
            <a:r>
              <a:rPr lang="en" sz="2100" b="0" i="1" dirty="0"/>
              <a:t>Discrete Structures for Computer Science</a:t>
            </a:r>
            <a:br>
              <a:rPr lang="en" sz="2100" b="0" dirty="0"/>
            </a:br>
            <a:r>
              <a:rPr lang="en" sz="2100" b="0" dirty="0"/>
              <a:t>Week 14 Recitation, Nov. 11, 2022 </a:t>
            </a:r>
            <a:endParaRPr sz="2100" b="0" dirty="0"/>
          </a:p>
          <a:p>
            <a:pPr marL="0" lvl="0" indent="0" algn="l" rtl="0">
              <a:lnSpc>
                <a:spcPct val="100000"/>
              </a:lnSpc>
              <a:spcBef>
                <a:spcPts val="0"/>
              </a:spcBef>
              <a:spcAft>
                <a:spcPts val="0"/>
              </a:spcAft>
              <a:buSzPts val="1400"/>
              <a:buNone/>
            </a:pPr>
            <a:r>
              <a:rPr lang="en" sz="2100" b="0" dirty="0"/>
              <a:t>Section 17064 - Fridays 4 PM</a:t>
            </a:r>
            <a:endParaRPr sz="2100" b="0" dirty="0"/>
          </a:p>
        </p:txBody>
      </p:sp>
      <p:sp>
        <p:nvSpPr>
          <p:cNvPr id="108" name="Google Shape;108;p27"/>
          <p:cNvSpPr txBox="1">
            <a:spLocks noGrp="1"/>
          </p:cNvSpPr>
          <p:nvPr>
            <p:ph type="subTitle" idx="1"/>
          </p:nvPr>
        </p:nvSpPr>
        <p:spPr>
          <a:xfrm>
            <a:off x="685800" y="2914651"/>
            <a:ext cx="7677600" cy="2054400"/>
          </a:xfrm>
          <a:prstGeom prst="rect">
            <a:avLst/>
          </a:prstGeom>
          <a:noFill/>
          <a:ln>
            <a:noFill/>
          </a:ln>
        </p:spPr>
        <p:txBody>
          <a:bodyPr spcFirstLastPara="1" wrap="square" lIns="93500" tIns="46725" rIns="93500" bIns="46725" anchor="t" anchorCtr="0">
            <a:spAutoFit/>
          </a:bodyPr>
          <a:lstStyle/>
          <a:p>
            <a:pPr marL="0" lvl="0" indent="0" algn="l" rtl="0">
              <a:lnSpc>
                <a:spcPct val="100000"/>
              </a:lnSpc>
              <a:spcBef>
                <a:spcPts val="0"/>
              </a:spcBef>
              <a:spcAft>
                <a:spcPts val="0"/>
              </a:spcAft>
              <a:buSzPts val="1200"/>
              <a:buNone/>
            </a:pPr>
            <a:r>
              <a:rPr lang="en" sz="1900" b="1"/>
              <a:t>Shinwoo Kim</a:t>
            </a:r>
            <a:endParaRPr sz="1900" b="1"/>
          </a:p>
          <a:p>
            <a:pPr marL="0" lvl="0" indent="0" algn="l" rtl="0">
              <a:lnSpc>
                <a:spcPct val="100000"/>
              </a:lnSpc>
              <a:spcBef>
                <a:spcPts val="0"/>
              </a:spcBef>
              <a:spcAft>
                <a:spcPts val="0"/>
              </a:spcAft>
              <a:buSzPts val="1200"/>
              <a:buNone/>
            </a:pPr>
            <a:r>
              <a:rPr lang="en" sz="1900" u="sng">
                <a:solidFill>
                  <a:schemeClr val="hlink"/>
                </a:solidFill>
                <a:latin typeface="Consolas"/>
                <a:ea typeface="Consolas"/>
                <a:cs typeface="Consolas"/>
                <a:sym typeface="Consolas"/>
                <a:hlinkClick r:id="rId4"/>
              </a:rPr>
              <a:t>https://sites.pitt.edu/~shk148/CS0441-2231/</a:t>
            </a:r>
            <a:endParaRPr sz="1900">
              <a:solidFill>
                <a:srgbClr val="003594"/>
              </a:solidFill>
              <a:latin typeface="Consolas"/>
              <a:ea typeface="Consolas"/>
              <a:cs typeface="Consolas"/>
              <a:sym typeface="Consolas"/>
            </a:endParaRPr>
          </a:p>
          <a:p>
            <a:pPr marL="0" lvl="0" indent="0" algn="l" rtl="0">
              <a:lnSpc>
                <a:spcPct val="100000"/>
              </a:lnSpc>
              <a:spcBef>
                <a:spcPts val="400"/>
              </a:spcBef>
              <a:spcAft>
                <a:spcPts val="0"/>
              </a:spcAft>
              <a:buSzPts val="1200"/>
              <a:buNone/>
            </a:pPr>
            <a:endParaRPr sz="1900"/>
          </a:p>
          <a:p>
            <a:pPr marL="0" lvl="0" indent="0" algn="l" rtl="0">
              <a:lnSpc>
                <a:spcPct val="100000"/>
              </a:lnSpc>
              <a:spcBef>
                <a:spcPts val="400"/>
              </a:spcBef>
              <a:spcAft>
                <a:spcPts val="0"/>
              </a:spcAft>
              <a:buSzPts val="1200"/>
              <a:buNone/>
            </a:pPr>
            <a:r>
              <a:rPr lang="en" sz="1900"/>
              <a:t>Department of Computer Science</a:t>
            </a:r>
            <a:endParaRPr sz="1900"/>
          </a:p>
          <a:p>
            <a:pPr marL="0" lvl="0" indent="0" algn="l" rtl="0">
              <a:lnSpc>
                <a:spcPct val="100000"/>
              </a:lnSpc>
              <a:spcBef>
                <a:spcPts val="400"/>
              </a:spcBef>
              <a:spcAft>
                <a:spcPts val="0"/>
              </a:spcAft>
              <a:buSzPts val="1200"/>
              <a:buNone/>
            </a:pPr>
            <a:r>
              <a:rPr lang="en" sz="1900"/>
              <a:t>School of Computing &amp; Information</a:t>
            </a:r>
            <a:endParaRPr sz="1900"/>
          </a:p>
          <a:p>
            <a:pPr marL="0" lvl="0" indent="0" algn="l" rtl="0">
              <a:lnSpc>
                <a:spcPct val="100000"/>
              </a:lnSpc>
              <a:spcBef>
                <a:spcPts val="400"/>
              </a:spcBef>
              <a:spcAft>
                <a:spcPts val="0"/>
              </a:spcAft>
              <a:buSzPts val="1200"/>
              <a:buNone/>
            </a:pPr>
            <a:r>
              <a:rPr lang="en" sz="1900"/>
              <a:t>University of Pittsburgh</a:t>
            </a:r>
            <a:endParaRPr sz="1900"/>
          </a:p>
        </p:txBody>
      </p:sp>
      <p:pic>
        <p:nvPicPr>
          <p:cNvPr id="109" name="Google Shape;109;p27"/>
          <p:cNvPicPr preferRelativeResize="0"/>
          <p:nvPr/>
        </p:nvPicPr>
        <p:blipFill rotWithShape="1">
          <a:blip r:embed="rId5">
            <a:alphaModFix amt="13000"/>
          </a:blip>
          <a:srcRect r="50608"/>
          <a:stretch/>
        </p:blipFill>
        <p:spPr>
          <a:xfrm>
            <a:off x="6656797" y="738879"/>
            <a:ext cx="2487205" cy="36657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9.1.4(c)(d)</a:t>
            </a:r>
            <a:endParaRPr dirty="0"/>
          </a:p>
        </p:txBody>
      </p:sp>
      <p:sp>
        <p:nvSpPr>
          <p:cNvPr id="153" name="Google Shape;153;p34"/>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Determine whether the relation R on the set of all people</a:t>
            </a:r>
          </a:p>
          <a:p>
            <a:pPr marL="0" lvl="0" indent="0" algn="l" rtl="0">
              <a:lnSpc>
                <a:spcPct val="100000"/>
              </a:lnSpc>
              <a:spcBef>
                <a:spcPts val="500"/>
              </a:spcBef>
              <a:spcAft>
                <a:spcPts val="0"/>
              </a:spcAft>
              <a:buSzPts val="1500"/>
              <a:buNone/>
            </a:pPr>
            <a:r>
              <a:rPr lang="en-US" dirty="0"/>
              <a:t>is reflexive, symmetric, antisymmetric, and/or transitive,</a:t>
            </a:r>
          </a:p>
          <a:p>
            <a:pPr marL="0" lvl="0" indent="0" algn="l" rtl="0">
              <a:lnSpc>
                <a:spcPct val="100000"/>
              </a:lnSpc>
              <a:spcBef>
                <a:spcPts val="500"/>
              </a:spcBef>
              <a:spcAft>
                <a:spcPts val="0"/>
              </a:spcAft>
              <a:buSzPts val="1500"/>
              <a:buNone/>
            </a:pPr>
            <a:r>
              <a:rPr lang="en-US" dirty="0"/>
              <a:t>where (a, b) ∈ R if and only if</a:t>
            </a:r>
          </a:p>
          <a:p>
            <a:pPr marL="0" lvl="0" indent="0" algn="l" rtl="0">
              <a:lnSpc>
                <a:spcPct val="100000"/>
              </a:lnSpc>
              <a:spcBef>
                <a:spcPts val="500"/>
              </a:spcBef>
              <a:spcAft>
                <a:spcPts val="0"/>
              </a:spcAft>
              <a:buSzPts val="1500"/>
              <a:buNone/>
            </a:pPr>
            <a:endParaRPr lang="en-US" dirty="0"/>
          </a:p>
          <a:p>
            <a:pPr marL="0" lvl="0" indent="0" algn="l" rtl="0">
              <a:lnSpc>
                <a:spcPct val="100000"/>
              </a:lnSpc>
              <a:spcBef>
                <a:spcPts val="500"/>
              </a:spcBef>
              <a:spcAft>
                <a:spcPts val="0"/>
              </a:spcAft>
              <a:buSzPts val="1500"/>
              <a:buNone/>
            </a:pPr>
            <a:r>
              <a:rPr lang="en-US" dirty="0"/>
              <a:t>c) a has the same first name as b.</a:t>
            </a:r>
          </a:p>
          <a:p>
            <a:pPr marL="0" lvl="0" indent="0" algn="l" rtl="0">
              <a:lnSpc>
                <a:spcPct val="100000"/>
              </a:lnSpc>
              <a:spcBef>
                <a:spcPts val="500"/>
              </a:spcBef>
              <a:spcAft>
                <a:spcPts val="0"/>
              </a:spcAft>
              <a:buSzPts val="1500"/>
              <a:buNone/>
            </a:pPr>
            <a:endParaRPr lang="en-US" dirty="0"/>
          </a:p>
          <a:p>
            <a:pPr marL="0" lvl="0" indent="0" algn="l" rtl="0">
              <a:lnSpc>
                <a:spcPct val="100000"/>
              </a:lnSpc>
              <a:spcBef>
                <a:spcPts val="500"/>
              </a:spcBef>
              <a:spcAft>
                <a:spcPts val="0"/>
              </a:spcAft>
              <a:buSzPts val="1500"/>
              <a:buNone/>
            </a:pPr>
            <a:r>
              <a:rPr lang="en-US" dirty="0"/>
              <a:t>d) a and b have a common grandparent.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6"/>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9.1.6(e)(f)(g)</a:t>
            </a:r>
            <a:endParaRPr dirty="0"/>
          </a:p>
        </p:txBody>
      </p:sp>
      <p:sp>
        <p:nvSpPr>
          <p:cNvPr id="165" name="Google Shape;165;p36"/>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Determine whether the relation </a:t>
            </a:r>
            <a:r>
              <a:rPr lang="en-US" b="0" i="1" dirty="0">
                <a:latin typeface="Times New Roman" panose="02020603050405020304" pitchFamily="18" charset="0"/>
                <a:cs typeface="Times New Roman" panose="02020603050405020304" pitchFamily="18" charset="0"/>
              </a:rPr>
              <a:t>R</a:t>
            </a:r>
            <a:r>
              <a:rPr lang="en-US" dirty="0"/>
              <a:t> on the set of all real</a:t>
            </a:r>
          </a:p>
          <a:p>
            <a:pPr marL="0" lvl="0" indent="0" algn="l" rtl="0">
              <a:lnSpc>
                <a:spcPct val="100000"/>
              </a:lnSpc>
              <a:spcBef>
                <a:spcPts val="500"/>
              </a:spcBef>
              <a:spcAft>
                <a:spcPts val="0"/>
              </a:spcAft>
              <a:buSzPts val="1500"/>
              <a:buNone/>
            </a:pPr>
            <a:r>
              <a:rPr lang="en-US" dirty="0"/>
              <a:t>numbers is reflexive, symmetric, antisymmetric, and/or</a:t>
            </a:r>
          </a:p>
          <a:p>
            <a:pPr marL="0" lvl="0" indent="0" algn="l" rtl="0">
              <a:lnSpc>
                <a:spcPct val="100000"/>
              </a:lnSpc>
              <a:spcBef>
                <a:spcPts val="500"/>
              </a:spcBef>
              <a:spcAft>
                <a:spcPts val="0"/>
              </a:spcAft>
              <a:buSzPts val="1500"/>
              <a:buNone/>
            </a:pPr>
            <a:r>
              <a:rPr lang="en-US" dirty="0"/>
              <a:t>transitive, where </a:t>
            </a:r>
            <a:r>
              <a:rPr lang="en-US" b="0" i="1" dirty="0">
                <a:latin typeface="Times New Roman" panose="02020603050405020304" pitchFamily="18" charset="0"/>
                <a:cs typeface="Times New Roman" panose="02020603050405020304" pitchFamily="18" charset="0"/>
              </a:rPr>
              <a:t>(x, y) ∈ R</a:t>
            </a:r>
            <a:r>
              <a:rPr lang="en-US" i="1" dirty="0">
                <a:latin typeface="Times New Roman" panose="02020603050405020304" pitchFamily="18" charset="0"/>
                <a:cs typeface="Times New Roman" panose="02020603050405020304" pitchFamily="18" charset="0"/>
              </a:rPr>
              <a:t> </a:t>
            </a:r>
            <a:r>
              <a:rPr lang="en-US" dirty="0"/>
              <a:t>if and only if</a:t>
            </a:r>
          </a:p>
          <a:p>
            <a:pPr marL="0" lvl="0" indent="0" algn="l" rtl="0">
              <a:lnSpc>
                <a:spcPct val="100000"/>
              </a:lnSpc>
              <a:spcBef>
                <a:spcPts val="500"/>
              </a:spcBef>
              <a:spcAft>
                <a:spcPts val="0"/>
              </a:spcAft>
              <a:buSzPts val="1500"/>
              <a:buNone/>
            </a:pPr>
            <a:endParaRPr lang="en-US" dirty="0"/>
          </a:p>
          <a:p>
            <a:pPr marL="0" lvl="0" indent="0" algn="l" rtl="0">
              <a:lnSpc>
                <a:spcPct val="100000"/>
              </a:lnSpc>
              <a:spcBef>
                <a:spcPts val="500"/>
              </a:spcBef>
              <a:spcAft>
                <a:spcPts val="0"/>
              </a:spcAft>
              <a:buSzPts val="1500"/>
              <a:buNone/>
            </a:pPr>
            <a:r>
              <a:rPr lang="en-US" dirty="0"/>
              <a:t>e) </a:t>
            </a:r>
            <a:r>
              <a:rPr lang="en-US" i="1" dirty="0" err="1">
                <a:latin typeface="Times New Roman" panose="02020603050405020304" pitchFamily="18" charset="0"/>
                <a:cs typeface="Times New Roman" panose="02020603050405020304" pitchFamily="18" charset="0"/>
              </a:rPr>
              <a:t>xy</a:t>
            </a:r>
            <a:r>
              <a:rPr lang="en-US" i="1" dirty="0">
                <a:latin typeface="Times New Roman" panose="02020603050405020304" pitchFamily="18" charset="0"/>
                <a:cs typeface="Times New Roman" panose="02020603050405020304" pitchFamily="18" charset="0"/>
              </a:rPr>
              <a:t> ≥ 0</a:t>
            </a:r>
          </a:p>
          <a:p>
            <a:pPr marL="0" lvl="0" indent="0" algn="l" rtl="0">
              <a:lnSpc>
                <a:spcPct val="100000"/>
              </a:lnSpc>
              <a:spcBef>
                <a:spcPts val="500"/>
              </a:spcBef>
              <a:spcAft>
                <a:spcPts val="0"/>
              </a:spcAft>
              <a:buSzPts val="1500"/>
              <a:buNone/>
            </a:pPr>
            <a:r>
              <a:rPr lang="en-US" dirty="0"/>
              <a:t>f ) </a:t>
            </a:r>
            <a:r>
              <a:rPr lang="en-US" i="1" dirty="0" err="1">
                <a:latin typeface="Times New Roman" panose="02020603050405020304" pitchFamily="18" charset="0"/>
                <a:cs typeface="Times New Roman" panose="02020603050405020304" pitchFamily="18" charset="0"/>
              </a:rPr>
              <a:t>xy</a:t>
            </a:r>
            <a:r>
              <a:rPr lang="en-US" i="1" dirty="0">
                <a:latin typeface="Times New Roman" panose="02020603050405020304" pitchFamily="18" charset="0"/>
                <a:cs typeface="Times New Roman" panose="02020603050405020304" pitchFamily="18" charset="0"/>
              </a:rPr>
              <a:t> = 0</a:t>
            </a:r>
          </a:p>
          <a:p>
            <a:pPr marL="0" lvl="0" indent="0" algn="l" rtl="0">
              <a:lnSpc>
                <a:spcPct val="100000"/>
              </a:lnSpc>
              <a:spcBef>
                <a:spcPts val="500"/>
              </a:spcBef>
              <a:spcAft>
                <a:spcPts val="0"/>
              </a:spcAft>
              <a:buSzPts val="1500"/>
              <a:buNone/>
            </a:pPr>
            <a:r>
              <a:rPr lang="en-US" dirty="0"/>
              <a:t>g) </a:t>
            </a:r>
            <a:r>
              <a:rPr lang="en-US" i="1" dirty="0">
                <a:latin typeface="Times New Roman" panose="02020603050405020304" pitchFamily="18" charset="0"/>
                <a:cs typeface="Times New Roman" panose="02020603050405020304" pitchFamily="18" charset="0"/>
              </a:rPr>
              <a:t>x = 1</a:t>
            </a:r>
            <a:endParaRPr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7"/>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9.1.10</a:t>
            </a:r>
            <a:endParaRPr dirty="0"/>
          </a:p>
        </p:txBody>
      </p:sp>
      <p:sp>
        <p:nvSpPr>
          <p:cNvPr id="171" name="Google Shape;171;p37"/>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Give an example of a relation on a set that is</a:t>
            </a:r>
          </a:p>
          <a:p>
            <a:pPr lvl="0" indent="-457200" algn="l" rtl="0">
              <a:lnSpc>
                <a:spcPct val="100000"/>
              </a:lnSpc>
              <a:spcBef>
                <a:spcPts val="500"/>
              </a:spcBef>
              <a:spcAft>
                <a:spcPts val="0"/>
              </a:spcAft>
              <a:buSzPts val="1500"/>
              <a:buAutoNum type="alphaLcParenR"/>
            </a:pPr>
            <a:r>
              <a:rPr lang="en-US" dirty="0"/>
              <a:t>both symmetric and antisymmetric.</a:t>
            </a:r>
          </a:p>
          <a:p>
            <a:pPr lvl="0" indent="-457200" algn="l" rtl="0">
              <a:lnSpc>
                <a:spcPct val="100000"/>
              </a:lnSpc>
              <a:spcBef>
                <a:spcPts val="500"/>
              </a:spcBef>
              <a:spcAft>
                <a:spcPts val="0"/>
              </a:spcAft>
              <a:buSzPts val="1500"/>
              <a:buAutoNum type="alphaLcParenR"/>
            </a:pPr>
            <a:endParaRPr lang="en-US" dirty="0"/>
          </a:p>
          <a:p>
            <a:pPr lvl="0" indent="-457200" algn="l" rtl="0">
              <a:lnSpc>
                <a:spcPct val="100000"/>
              </a:lnSpc>
              <a:spcBef>
                <a:spcPts val="500"/>
              </a:spcBef>
              <a:spcAft>
                <a:spcPts val="0"/>
              </a:spcAft>
              <a:buSzPts val="1500"/>
              <a:buAutoNum type="alphaLcParenR"/>
            </a:pPr>
            <a:endParaRPr lang="en-US" dirty="0"/>
          </a:p>
          <a:p>
            <a:pPr lvl="0" indent="-457200" algn="l" rtl="0">
              <a:lnSpc>
                <a:spcPct val="100000"/>
              </a:lnSpc>
              <a:spcBef>
                <a:spcPts val="500"/>
              </a:spcBef>
              <a:spcAft>
                <a:spcPts val="0"/>
              </a:spcAft>
              <a:buSzPts val="1500"/>
              <a:buAutoNum type="alphaLcParenR"/>
            </a:pPr>
            <a:r>
              <a:rPr lang="en-US" dirty="0"/>
              <a:t>neither symmetric nor antisymmetric.</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7"/>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9.1.20</a:t>
            </a:r>
            <a:endParaRPr dirty="0"/>
          </a:p>
        </p:txBody>
      </p:sp>
      <p:sp>
        <p:nvSpPr>
          <p:cNvPr id="171" name="Google Shape;171;p37"/>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sz="2400" b="0" i="1" dirty="0">
                <a:latin typeface="Times New Roman" panose="02020603050405020304" pitchFamily="18" charset="0"/>
                <a:cs typeface="Times New Roman" panose="02020603050405020304" pitchFamily="18" charset="0"/>
              </a:rPr>
              <a:t>	“A relation R is called asymmetric if (a, b) ∈ R 		implies that (b, a) ∉ R.”</a:t>
            </a:r>
          </a:p>
          <a:p>
            <a:pPr marL="0" lvl="0" indent="0" algn="l" rtl="0">
              <a:lnSpc>
                <a:spcPct val="100000"/>
              </a:lnSpc>
              <a:spcBef>
                <a:spcPts val="500"/>
              </a:spcBef>
              <a:spcAft>
                <a:spcPts val="0"/>
              </a:spcAft>
              <a:buSzPts val="1500"/>
              <a:buNone/>
            </a:pPr>
            <a:r>
              <a:rPr lang="en-US" sz="2400" dirty="0"/>
              <a:t>Which relations in Exercise 5 are asymmetric?</a:t>
            </a:r>
          </a:p>
          <a:p>
            <a:pPr marL="0" lvl="0" indent="0" algn="l" rtl="0">
              <a:lnSpc>
                <a:spcPct val="100000"/>
              </a:lnSpc>
              <a:spcBef>
                <a:spcPts val="500"/>
              </a:spcBef>
              <a:spcAft>
                <a:spcPts val="0"/>
              </a:spcAft>
              <a:buSzPts val="1500"/>
              <a:buNone/>
            </a:pPr>
            <a:r>
              <a:rPr lang="en-US" sz="2000" dirty="0"/>
              <a:t>a) everyone who has visited </a:t>
            </a:r>
            <a:r>
              <a:rPr lang="en-US" sz="2000" b="0" i="1" u="sng" dirty="0"/>
              <a:t>a</a:t>
            </a:r>
            <a:r>
              <a:rPr lang="en-US" sz="2000" i="1" dirty="0"/>
              <a:t> </a:t>
            </a:r>
            <a:r>
              <a:rPr lang="en-US" sz="2000" dirty="0"/>
              <a:t>Web page a has also visited Web page </a:t>
            </a:r>
            <a:r>
              <a:rPr lang="en-US" sz="2000" b="0" i="1" u="sng" dirty="0"/>
              <a:t>b</a:t>
            </a:r>
            <a:r>
              <a:rPr lang="en-US" sz="2000" dirty="0"/>
              <a:t>.</a:t>
            </a:r>
          </a:p>
          <a:p>
            <a:pPr marL="0" lvl="0" indent="0" algn="l" rtl="0">
              <a:lnSpc>
                <a:spcPct val="100000"/>
              </a:lnSpc>
              <a:spcBef>
                <a:spcPts val="500"/>
              </a:spcBef>
              <a:spcAft>
                <a:spcPts val="0"/>
              </a:spcAft>
              <a:buSzPts val="1500"/>
              <a:buNone/>
            </a:pPr>
            <a:r>
              <a:rPr lang="en-US" sz="2000" dirty="0"/>
              <a:t>b) there are no common links found on both Web page </a:t>
            </a:r>
            <a:r>
              <a:rPr lang="en-US" sz="2000" b="0" i="1" u="sng" dirty="0"/>
              <a:t>a</a:t>
            </a:r>
            <a:r>
              <a:rPr lang="en-US" sz="2000" dirty="0"/>
              <a:t> and Web page </a:t>
            </a:r>
            <a:r>
              <a:rPr lang="en-US" sz="2000" b="0" i="1" u="sng" dirty="0"/>
              <a:t>b</a:t>
            </a:r>
            <a:r>
              <a:rPr lang="en-US" sz="2000" dirty="0"/>
              <a:t>.</a:t>
            </a:r>
          </a:p>
          <a:p>
            <a:pPr marL="0" lvl="0" indent="0" algn="l" rtl="0">
              <a:lnSpc>
                <a:spcPct val="100000"/>
              </a:lnSpc>
              <a:spcBef>
                <a:spcPts val="500"/>
              </a:spcBef>
              <a:spcAft>
                <a:spcPts val="0"/>
              </a:spcAft>
              <a:buSzPts val="1500"/>
              <a:buNone/>
            </a:pPr>
            <a:r>
              <a:rPr lang="en-US" sz="2000" dirty="0"/>
              <a:t>c) there is at least one common link on Web page </a:t>
            </a:r>
            <a:r>
              <a:rPr lang="en-US" sz="2000" b="0" i="1" u="sng" dirty="0"/>
              <a:t>a</a:t>
            </a:r>
            <a:r>
              <a:rPr lang="en-US" sz="2000" dirty="0"/>
              <a:t> and Web page </a:t>
            </a:r>
            <a:r>
              <a:rPr lang="en-US" sz="2000" b="0" i="1" u="sng" dirty="0"/>
              <a:t>b</a:t>
            </a:r>
            <a:r>
              <a:rPr lang="en-US" sz="2000" dirty="0"/>
              <a:t>.</a:t>
            </a:r>
          </a:p>
          <a:p>
            <a:pPr marL="0" lvl="0" indent="0" algn="l" rtl="0">
              <a:lnSpc>
                <a:spcPct val="100000"/>
              </a:lnSpc>
              <a:spcBef>
                <a:spcPts val="500"/>
              </a:spcBef>
              <a:spcAft>
                <a:spcPts val="0"/>
              </a:spcAft>
              <a:buSzPts val="1500"/>
              <a:buNone/>
            </a:pPr>
            <a:r>
              <a:rPr lang="en-US" sz="2000" dirty="0"/>
              <a:t>d) there is a Web page that includes links to both Web page </a:t>
            </a:r>
            <a:r>
              <a:rPr lang="en-US" sz="2000" b="0" i="1" u="sng" dirty="0"/>
              <a:t>a</a:t>
            </a:r>
            <a:r>
              <a:rPr lang="en-US" sz="2000" dirty="0"/>
              <a:t> and Web page </a:t>
            </a:r>
            <a:r>
              <a:rPr lang="en-US" sz="2000" b="0" i="1" u="sng" dirty="0"/>
              <a:t>b</a:t>
            </a:r>
            <a:r>
              <a:rPr lang="en-US" sz="2000" dirty="0"/>
              <a:t>.</a:t>
            </a:r>
          </a:p>
        </p:txBody>
      </p:sp>
    </p:spTree>
    <p:extLst>
      <p:ext uri="{BB962C8B-B14F-4D97-AF65-F5344CB8AC3E}">
        <p14:creationId xmlns:p14="http://schemas.microsoft.com/office/powerpoint/2010/main" val="89252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7"/>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9.1.34(a)(c)(e)</a:t>
            </a:r>
            <a:endParaRPr dirty="0"/>
          </a:p>
        </p:txBody>
      </p:sp>
      <p:sp>
        <p:nvSpPr>
          <p:cNvPr id="171" name="Google Shape;171;p37"/>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b="0" i="1" dirty="0">
                <a:latin typeface="Times New Roman" panose="02020603050405020304" pitchFamily="18" charset="0"/>
                <a:cs typeface="Times New Roman" panose="02020603050405020304" pitchFamily="18" charset="0"/>
              </a:rPr>
              <a:t>a) R1 </a:t>
            </a:r>
            <a:r>
              <a:rPr lang="en-US" b="0" dirty="0">
                <a:latin typeface="Times New Roman" panose="02020603050405020304" pitchFamily="18" charset="0"/>
                <a:cs typeface="Times New Roman" panose="02020603050405020304" pitchFamily="18" charset="0"/>
              </a:rPr>
              <a:t>∪</a:t>
            </a:r>
            <a:r>
              <a:rPr lang="en-US" b="0" i="1" dirty="0">
                <a:latin typeface="Times New Roman" panose="02020603050405020304" pitchFamily="18" charset="0"/>
                <a:cs typeface="Times New Roman" panose="02020603050405020304" pitchFamily="18" charset="0"/>
              </a:rPr>
              <a:t> R3</a:t>
            </a:r>
          </a:p>
          <a:p>
            <a:pPr lvl="0" indent="-457200" algn="l" rtl="0">
              <a:lnSpc>
                <a:spcPct val="100000"/>
              </a:lnSpc>
              <a:spcBef>
                <a:spcPts val="500"/>
              </a:spcBef>
              <a:spcAft>
                <a:spcPts val="0"/>
              </a:spcAft>
              <a:buSzPts val="1500"/>
              <a:buAutoNum type="alphaLcParenR"/>
            </a:pPr>
            <a:endParaRPr lang="en-US" b="0" i="1" dirty="0">
              <a:latin typeface="Times New Roman" panose="02020603050405020304" pitchFamily="18" charset="0"/>
              <a:cs typeface="Times New Roman" panose="02020603050405020304" pitchFamily="18" charset="0"/>
            </a:endParaRPr>
          </a:p>
          <a:p>
            <a:pPr marL="0" lvl="0" indent="0" algn="l" rtl="0">
              <a:lnSpc>
                <a:spcPct val="100000"/>
              </a:lnSpc>
              <a:spcBef>
                <a:spcPts val="500"/>
              </a:spcBef>
              <a:spcAft>
                <a:spcPts val="0"/>
              </a:spcAft>
              <a:buSzPts val="1500"/>
              <a:buNone/>
            </a:pPr>
            <a:r>
              <a:rPr lang="en-US" b="0" i="1" dirty="0">
                <a:latin typeface="Times New Roman" panose="02020603050405020304" pitchFamily="18" charset="0"/>
                <a:cs typeface="Times New Roman" panose="02020603050405020304" pitchFamily="18" charset="0"/>
              </a:rPr>
              <a:t>c) R2 </a:t>
            </a:r>
            <a:r>
              <a:rPr lang="en-US" b="0" dirty="0">
                <a:latin typeface="Times New Roman" panose="02020603050405020304" pitchFamily="18" charset="0"/>
                <a:cs typeface="Times New Roman" panose="02020603050405020304" pitchFamily="18" charset="0"/>
              </a:rPr>
              <a:t>∩</a:t>
            </a:r>
            <a:r>
              <a:rPr lang="en-US" b="0" i="1" dirty="0">
                <a:latin typeface="Times New Roman" panose="02020603050405020304" pitchFamily="18" charset="0"/>
                <a:cs typeface="Times New Roman" panose="02020603050405020304" pitchFamily="18" charset="0"/>
              </a:rPr>
              <a:t> R4</a:t>
            </a:r>
          </a:p>
          <a:p>
            <a:pPr marL="0" lvl="0" indent="0" algn="l" rtl="0">
              <a:lnSpc>
                <a:spcPct val="100000"/>
              </a:lnSpc>
              <a:spcBef>
                <a:spcPts val="500"/>
              </a:spcBef>
              <a:spcAft>
                <a:spcPts val="0"/>
              </a:spcAft>
              <a:buSzPts val="1500"/>
              <a:buNone/>
            </a:pPr>
            <a:endParaRPr lang="en-US" b="0" i="1" dirty="0">
              <a:latin typeface="Times New Roman" panose="02020603050405020304" pitchFamily="18" charset="0"/>
              <a:cs typeface="Times New Roman" panose="02020603050405020304" pitchFamily="18" charset="0"/>
            </a:endParaRPr>
          </a:p>
          <a:p>
            <a:pPr marL="0" lvl="0" indent="0" algn="l" rtl="0">
              <a:lnSpc>
                <a:spcPct val="100000"/>
              </a:lnSpc>
              <a:spcBef>
                <a:spcPts val="500"/>
              </a:spcBef>
              <a:spcAft>
                <a:spcPts val="0"/>
              </a:spcAft>
              <a:buSzPts val="1500"/>
              <a:buNone/>
            </a:pPr>
            <a:r>
              <a:rPr lang="en-US" b="0" i="1" dirty="0">
                <a:latin typeface="Times New Roman" panose="02020603050405020304" pitchFamily="18" charset="0"/>
                <a:cs typeface="Times New Roman" panose="02020603050405020304" pitchFamily="18" charset="0"/>
              </a:rPr>
              <a:t>e) R1 − R2</a:t>
            </a:r>
          </a:p>
        </p:txBody>
      </p:sp>
      <p:pic>
        <p:nvPicPr>
          <p:cNvPr id="2" name="Picture 1">
            <a:extLst>
              <a:ext uri="{FF2B5EF4-FFF2-40B4-BE49-F238E27FC236}">
                <a16:creationId xmlns:a16="http://schemas.microsoft.com/office/drawing/2014/main" id="{7CB13EF6-68B2-53E0-917C-2861793FF50A}"/>
              </a:ext>
            </a:extLst>
          </p:cNvPr>
          <p:cNvPicPr>
            <a:picLocks noChangeAspect="1"/>
          </p:cNvPicPr>
          <p:nvPr/>
        </p:nvPicPr>
        <p:blipFill>
          <a:blip r:embed="rId3"/>
          <a:stretch>
            <a:fillRect/>
          </a:stretch>
        </p:blipFill>
        <p:spPr>
          <a:xfrm>
            <a:off x="3371850" y="1021556"/>
            <a:ext cx="5549900" cy="2628900"/>
          </a:xfrm>
          <a:prstGeom prst="rect">
            <a:avLst/>
          </a:prstGeom>
        </p:spPr>
      </p:pic>
    </p:spTree>
    <p:extLst>
      <p:ext uri="{BB962C8B-B14F-4D97-AF65-F5344CB8AC3E}">
        <p14:creationId xmlns:p14="http://schemas.microsoft.com/office/powerpoint/2010/main" val="156151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0"/>
              </a:spcBef>
              <a:spcAft>
                <a:spcPts val="0"/>
              </a:spcAft>
              <a:buSzPts val="1400"/>
              <a:buNone/>
            </a:pPr>
            <a:r>
              <a:rPr lang="en-US" dirty="0"/>
              <a:t>Divisibility and Modular Arithmetic</a:t>
            </a:r>
          </a:p>
        </p:txBody>
      </p:sp>
      <p:sp>
        <p:nvSpPr>
          <p:cNvPr id="195" name="Google Shape;195;p41"/>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p>
            <a:pPr marL="0" lvl="0" indent="0" algn="l" rtl="0">
              <a:lnSpc>
                <a:spcPct val="100000"/>
              </a:lnSpc>
              <a:spcBef>
                <a:spcPts val="400"/>
              </a:spcBef>
              <a:spcAft>
                <a:spcPts val="0"/>
              </a:spcAft>
              <a:buSzPts val="1200"/>
              <a:buNone/>
            </a:pPr>
            <a:r>
              <a:rPr lang="en-US" dirty="0"/>
              <a:t>Section 4.1 #s 14(a)(b)(c), 16(c), 28 (a)(b), 34(a)(b)(c)(d)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4.1.14(</a:t>
            </a:r>
            <a:r>
              <a:rPr lang="en" dirty="0" err="1"/>
              <a:t>a,b,c</a:t>
            </a:r>
            <a:r>
              <a:rPr lang="en" dirty="0"/>
              <a:t>)</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What are the quotient and remainder when</a:t>
            </a:r>
          </a:p>
          <a:p>
            <a:pPr marL="0" lvl="0" indent="0" algn="l" rtl="0">
              <a:lnSpc>
                <a:spcPct val="100000"/>
              </a:lnSpc>
              <a:spcBef>
                <a:spcPts val="500"/>
              </a:spcBef>
              <a:spcAft>
                <a:spcPts val="0"/>
              </a:spcAft>
              <a:buSzPts val="1500"/>
              <a:buNone/>
            </a:pPr>
            <a:r>
              <a:rPr lang="en-US" dirty="0"/>
              <a:t>a) 44 is divided by 8?</a:t>
            </a:r>
          </a:p>
          <a:p>
            <a:pPr marL="0" lvl="0" indent="0" algn="l" rtl="0">
              <a:lnSpc>
                <a:spcPct val="100000"/>
              </a:lnSpc>
              <a:spcBef>
                <a:spcPts val="500"/>
              </a:spcBef>
              <a:spcAft>
                <a:spcPts val="0"/>
              </a:spcAft>
              <a:buSzPts val="1500"/>
              <a:buNone/>
            </a:pPr>
            <a:r>
              <a:rPr lang="en-US" dirty="0"/>
              <a:t>b) 777 is divided by 21?</a:t>
            </a:r>
          </a:p>
          <a:p>
            <a:pPr marL="0" lvl="0" indent="0" algn="l" rtl="0">
              <a:lnSpc>
                <a:spcPct val="100000"/>
              </a:lnSpc>
              <a:spcBef>
                <a:spcPts val="500"/>
              </a:spcBef>
              <a:spcAft>
                <a:spcPts val="0"/>
              </a:spcAft>
              <a:buSzPts val="1500"/>
              <a:buNone/>
            </a:pPr>
            <a:r>
              <a:rPr lang="en-US" dirty="0"/>
              <a:t>c) −123 is divided by 19?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4.1.16(c)</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What time does a 24-hour clock read 168 hours after it reads 19:00?</a:t>
            </a:r>
          </a:p>
        </p:txBody>
      </p:sp>
    </p:spTree>
    <p:extLst>
      <p:ext uri="{BB962C8B-B14F-4D97-AF65-F5344CB8AC3E}">
        <p14:creationId xmlns:p14="http://schemas.microsoft.com/office/powerpoint/2010/main" val="190102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4.1.28(</a:t>
            </a:r>
            <a:r>
              <a:rPr lang="en" dirty="0" err="1"/>
              <a:t>a,b</a:t>
            </a:r>
            <a:r>
              <a:rPr lang="en" dirty="0"/>
              <a:t>)</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Find </a:t>
            </a:r>
            <a:r>
              <a:rPr lang="en-US" b="0"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div </a:t>
            </a:r>
            <a:r>
              <a:rPr lang="en-US" b="0"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a:t>and </a:t>
            </a:r>
            <a:r>
              <a:rPr lang="en-US" b="0"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mod</a:t>
            </a:r>
            <a:r>
              <a:rPr lang="en-US" dirty="0">
                <a:latin typeface="Times New Roman" panose="02020603050405020304" pitchFamily="18" charset="0"/>
                <a:cs typeface="Times New Roman" panose="02020603050405020304" pitchFamily="18" charset="0"/>
              </a:rPr>
              <a:t> </a:t>
            </a:r>
            <a:r>
              <a:rPr lang="en-US" b="0" i="1" dirty="0">
                <a:latin typeface="Times New Roman" panose="02020603050405020304" pitchFamily="18" charset="0"/>
                <a:cs typeface="Times New Roman" panose="02020603050405020304" pitchFamily="18" charset="0"/>
              </a:rPr>
              <a:t>m</a:t>
            </a:r>
            <a:r>
              <a:rPr lang="en-US" dirty="0"/>
              <a:t> when</a:t>
            </a:r>
          </a:p>
          <a:p>
            <a:pPr marL="0" lvl="0" indent="0" algn="l" rtl="0">
              <a:lnSpc>
                <a:spcPct val="100000"/>
              </a:lnSpc>
              <a:spcBef>
                <a:spcPts val="500"/>
              </a:spcBef>
              <a:spcAft>
                <a:spcPts val="0"/>
              </a:spcAft>
              <a:buSzPts val="1500"/>
              <a:buNone/>
            </a:pPr>
            <a:r>
              <a:rPr lang="en-US" dirty="0"/>
              <a:t>a) a = −111, m = 99.</a:t>
            </a:r>
          </a:p>
          <a:p>
            <a:pPr marL="0" lvl="0" indent="0" algn="l" rtl="0">
              <a:lnSpc>
                <a:spcPct val="100000"/>
              </a:lnSpc>
              <a:spcBef>
                <a:spcPts val="500"/>
              </a:spcBef>
              <a:spcAft>
                <a:spcPts val="0"/>
              </a:spcAft>
              <a:buSzPts val="1500"/>
              <a:buNone/>
            </a:pPr>
            <a:r>
              <a:rPr lang="en-US" dirty="0"/>
              <a:t>b) a = −9999, m = 101.</a:t>
            </a:r>
          </a:p>
          <a:p>
            <a:pPr marL="0" lvl="0" indent="0" algn="l" rtl="0">
              <a:lnSpc>
                <a:spcPct val="100000"/>
              </a:lnSpc>
              <a:spcBef>
                <a:spcPts val="500"/>
              </a:spcBef>
              <a:spcAft>
                <a:spcPts val="0"/>
              </a:spcAft>
              <a:buSzPts val="1500"/>
              <a:buNone/>
            </a:pPr>
            <a:endParaRPr lang="en-US" dirty="0"/>
          </a:p>
        </p:txBody>
      </p:sp>
    </p:spTree>
    <p:extLst>
      <p:ext uri="{BB962C8B-B14F-4D97-AF65-F5344CB8AC3E}">
        <p14:creationId xmlns:p14="http://schemas.microsoft.com/office/powerpoint/2010/main" val="324987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4.1.34(a-d)</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Decide whether each of these integers is congruent to</a:t>
            </a:r>
          </a:p>
          <a:p>
            <a:pPr marL="0" lvl="0" indent="0" algn="l" rtl="0">
              <a:lnSpc>
                <a:spcPct val="100000"/>
              </a:lnSpc>
              <a:spcBef>
                <a:spcPts val="500"/>
              </a:spcBef>
              <a:spcAft>
                <a:spcPts val="0"/>
              </a:spcAft>
              <a:buSzPts val="1500"/>
              <a:buNone/>
            </a:pPr>
            <a:r>
              <a:rPr lang="en-US" dirty="0"/>
              <a:t>3 modulo 7.</a:t>
            </a:r>
          </a:p>
          <a:p>
            <a:pPr lvl="0" indent="-457200" algn="l" rtl="0">
              <a:lnSpc>
                <a:spcPct val="100000"/>
              </a:lnSpc>
              <a:spcBef>
                <a:spcPts val="500"/>
              </a:spcBef>
              <a:spcAft>
                <a:spcPts val="0"/>
              </a:spcAft>
              <a:buSzPts val="1500"/>
              <a:buAutoNum type="alphaLcParenR"/>
            </a:pPr>
            <a:r>
              <a:rPr lang="en-US" dirty="0"/>
              <a:t>37</a:t>
            </a:r>
          </a:p>
          <a:p>
            <a:pPr lvl="0" indent="-457200" algn="l" rtl="0">
              <a:lnSpc>
                <a:spcPct val="100000"/>
              </a:lnSpc>
              <a:spcBef>
                <a:spcPts val="500"/>
              </a:spcBef>
              <a:spcAft>
                <a:spcPts val="0"/>
              </a:spcAft>
              <a:buSzPts val="1500"/>
              <a:buAutoNum type="alphaLcParenR"/>
            </a:pPr>
            <a:r>
              <a:rPr lang="en-US" dirty="0"/>
              <a:t>66</a:t>
            </a:r>
          </a:p>
          <a:p>
            <a:pPr lvl="0" indent="-457200" algn="l" rtl="0">
              <a:lnSpc>
                <a:spcPct val="100000"/>
              </a:lnSpc>
              <a:spcBef>
                <a:spcPts val="500"/>
              </a:spcBef>
              <a:spcAft>
                <a:spcPts val="0"/>
              </a:spcAft>
              <a:buSzPts val="1500"/>
              <a:buAutoNum type="alphaLcParenR"/>
            </a:pPr>
            <a:r>
              <a:rPr lang="en-US" dirty="0"/>
              <a:t>−17</a:t>
            </a:r>
          </a:p>
          <a:p>
            <a:pPr lvl="0" indent="-457200" algn="l" rtl="0">
              <a:lnSpc>
                <a:spcPct val="100000"/>
              </a:lnSpc>
              <a:spcBef>
                <a:spcPts val="500"/>
              </a:spcBef>
              <a:spcAft>
                <a:spcPts val="0"/>
              </a:spcAft>
              <a:buSzPts val="1500"/>
              <a:buAutoNum type="alphaLcParenR"/>
            </a:pPr>
            <a:r>
              <a:rPr lang="en-US" dirty="0"/>
              <a:t>−67</a:t>
            </a:r>
          </a:p>
        </p:txBody>
      </p:sp>
    </p:spTree>
    <p:extLst>
      <p:ext uri="{BB962C8B-B14F-4D97-AF65-F5344CB8AC3E}">
        <p14:creationId xmlns:p14="http://schemas.microsoft.com/office/powerpoint/2010/main" val="2309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8"/>
          <p:cNvSpPr txBox="1">
            <a:spLocks noGrp="1"/>
          </p:cNvSpPr>
          <p:nvPr>
            <p:ph type="ctrTitle"/>
          </p:nvPr>
        </p:nvSpPr>
        <p:spPr>
          <a:xfrm>
            <a:off x="685777" y="2982986"/>
            <a:ext cx="7772455" cy="1102434"/>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a:t>Before we begin,</a:t>
            </a:r>
            <a:endParaRPr/>
          </a:p>
          <a:p>
            <a:pPr marL="0" lvl="0" indent="0" algn="l" rtl="0">
              <a:lnSpc>
                <a:spcPct val="100000"/>
              </a:lnSpc>
              <a:spcBef>
                <a:spcPts val="400"/>
              </a:spcBef>
              <a:spcAft>
                <a:spcPts val="0"/>
              </a:spcAft>
              <a:buSzPts val="1400"/>
              <a:buNone/>
            </a:pPr>
            <a:r>
              <a:rPr lang="en" sz="2500" b="0"/>
              <a:t>Do you have any questions?</a:t>
            </a:r>
            <a:endParaRPr/>
          </a:p>
        </p:txBody>
      </p:sp>
      <p:pic>
        <p:nvPicPr>
          <p:cNvPr id="115" name="Google Shape;115;p28"/>
          <p:cNvPicPr preferRelativeResize="0"/>
          <p:nvPr/>
        </p:nvPicPr>
        <p:blipFill rotWithShape="1">
          <a:blip r:embed="rId3">
            <a:alphaModFix/>
          </a:blip>
          <a:srcRect/>
          <a:stretch/>
        </p:blipFill>
        <p:spPr>
          <a:xfrm>
            <a:off x="0" y="258669"/>
            <a:ext cx="6656295" cy="27243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0"/>
              </a:spcBef>
              <a:spcAft>
                <a:spcPts val="0"/>
              </a:spcAft>
              <a:buSzPts val="1400"/>
              <a:buNone/>
            </a:pPr>
            <a:r>
              <a:rPr lang="en-US" dirty="0"/>
              <a:t>Divisibility and Modular Arithmetic</a:t>
            </a:r>
          </a:p>
        </p:txBody>
      </p:sp>
      <p:sp>
        <p:nvSpPr>
          <p:cNvPr id="195" name="Google Shape;195;p41"/>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p>
            <a:pPr marL="0" lvl="0" indent="0" algn="l" rtl="0">
              <a:lnSpc>
                <a:spcPct val="100000"/>
              </a:lnSpc>
              <a:spcBef>
                <a:spcPts val="400"/>
              </a:spcBef>
              <a:spcAft>
                <a:spcPts val="0"/>
              </a:spcAft>
              <a:buSzPts val="1200"/>
              <a:buNone/>
            </a:pPr>
            <a:r>
              <a:rPr lang="en-US" dirty="0"/>
              <a:t>Section 4.1 #s 14(a)(b)(c), 16(c), 28 (a)(b), 34(a)(b)(c)(d)</a:t>
            </a:r>
          </a:p>
        </p:txBody>
      </p:sp>
    </p:spTree>
    <p:extLst>
      <p:ext uri="{BB962C8B-B14F-4D97-AF65-F5344CB8AC3E}">
        <p14:creationId xmlns:p14="http://schemas.microsoft.com/office/powerpoint/2010/main" val="298863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4.1.14(</a:t>
            </a:r>
            <a:r>
              <a:rPr lang="en" dirty="0" err="1"/>
              <a:t>a,b,c</a:t>
            </a:r>
            <a:r>
              <a:rPr lang="en" dirty="0"/>
              <a:t>)</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What are the quotient and remainder when</a:t>
            </a:r>
          </a:p>
          <a:p>
            <a:pPr marL="0" lvl="0" indent="0" algn="l" rtl="0">
              <a:lnSpc>
                <a:spcPct val="100000"/>
              </a:lnSpc>
              <a:spcBef>
                <a:spcPts val="500"/>
              </a:spcBef>
              <a:spcAft>
                <a:spcPts val="0"/>
              </a:spcAft>
              <a:buSzPts val="1500"/>
              <a:buNone/>
            </a:pPr>
            <a:r>
              <a:rPr lang="en-US" dirty="0"/>
              <a:t>a) 44 is divided by 8?</a:t>
            </a:r>
          </a:p>
          <a:p>
            <a:pPr marL="0" lvl="0" indent="0" algn="l" rtl="0">
              <a:lnSpc>
                <a:spcPct val="100000"/>
              </a:lnSpc>
              <a:spcBef>
                <a:spcPts val="500"/>
              </a:spcBef>
              <a:spcAft>
                <a:spcPts val="0"/>
              </a:spcAft>
              <a:buSzPts val="1500"/>
              <a:buNone/>
            </a:pPr>
            <a:r>
              <a:rPr lang="en-US" dirty="0"/>
              <a:t>b) 777 is divided by 21?</a:t>
            </a:r>
          </a:p>
          <a:p>
            <a:pPr marL="0" lvl="0" indent="0" algn="l" rtl="0">
              <a:lnSpc>
                <a:spcPct val="100000"/>
              </a:lnSpc>
              <a:spcBef>
                <a:spcPts val="500"/>
              </a:spcBef>
              <a:spcAft>
                <a:spcPts val="0"/>
              </a:spcAft>
              <a:buSzPts val="1500"/>
              <a:buNone/>
            </a:pPr>
            <a:r>
              <a:rPr lang="en-US" dirty="0"/>
              <a:t>c) −123 is divided by 19?</a:t>
            </a:r>
          </a:p>
        </p:txBody>
      </p:sp>
    </p:spTree>
    <p:extLst>
      <p:ext uri="{BB962C8B-B14F-4D97-AF65-F5344CB8AC3E}">
        <p14:creationId xmlns:p14="http://schemas.microsoft.com/office/powerpoint/2010/main" val="308349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4.1.16(c)</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What time does a 24-hour clock read 168 hours after it reads 19:00?</a:t>
            </a:r>
          </a:p>
        </p:txBody>
      </p:sp>
    </p:spTree>
    <p:extLst>
      <p:ext uri="{BB962C8B-B14F-4D97-AF65-F5344CB8AC3E}">
        <p14:creationId xmlns:p14="http://schemas.microsoft.com/office/powerpoint/2010/main" val="135481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4.1.28(</a:t>
            </a:r>
            <a:r>
              <a:rPr lang="en" dirty="0" err="1"/>
              <a:t>a,b</a:t>
            </a:r>
            <a:r>
              <a:rPr lang="en" dirty="0"/>
              <a:t>)</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Find </a:t>
            </a:r>
            <a:r>
              <a:rPr lang="en-US" b="0"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div </a:t>
            </a:r>
            <a:r>
              <a:rPr lang="en-US" b="0"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a:t>and </a:t>
            </a:r>
            <a:r>
              <a:rPr lang="en-US" b="0"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mod</a:t>
            </a:r>
            <a:r>
              <a:rPr lang="en-US" dirty="0">
                <a:latin typeface="Times New Roman" panose="02020603050405020304" pitchFamily="18" charset="0"/>
                <a:cs typeface="Times New Roman" panose="02020603050405020304" pitchFamily="18" charset="0"/>
              </a:rPr>
              <a:t> </a:t>
            </a:r>
            <a:r>
              <a:rPr lang="en-US" b="0" i="1" dirty="0">
                <a:latin typeface="Times New Roman" panose="02020603050405020304" pitchFamily="18" charset="0"/>
                <a:cs typeface="Times New Roman" panose="02020603050405020304" pitchFamily="18" charset="0"/>
              </a:rPr>
              <a:t>m</a:t>
            </a:r>
            <a:r>
              <a:rPr lang="en-US" dirty="0"/>
              <a:t> when</a:t>
            </a:r>
          </a:p>
          <a:p>
            <a:pPr marL="0" lvl="0" indent="0" algn="l" rtl="0">
              <a:lnSpc>
                <a:spcPct val="100000"/>
              </a:lnSpc>
              <a:spcBef>
                <a:spcPts val="500"/>
              </a:spcBef>
              <a:spcAft>
                <a:spcPts val="0"/>
              </a:spcAft>
              <a:buSzPts val="1500"/>
              <a:buNone/>
            </a:pPr>
            <a:r>
              <a:rPr lang="en-US" dirty="0"/>
              <a:t>a) a = −111, m = 99.</a:t>
            </a:r>
          </a:p>
          <a:p>
            <a:pPr marL="0" lvl="0" indent="0" algn="l" rtl="0">
              <a:lnSpc>
                <a:spcPct val="100000"/>
              </a:lnSpc>
              <a:spcBef>
                <a:spcPts val="500"/>
              </a:spcBef>
              <a:spcAft>
                <a:spcPts val="0"/>
              </a:spcAft>
              <a:buSzPts val="1500"/>
              <a:buNone/>
            </a:pPr>
            <a:r>
              <a:rPr lang="en-US" dirty="0"/>
              <a:t>b) a = −9999, m = 101.</a:t>
            </a:r>
          </a:p>
          <a:p>
            <a:pPr marL="0" lvl="0" indent="0" algn="l" rtl="0">
              <a:lnSpc>
                <a:spcPct val="100000"/>
              </a:lnSpc>
              <a:spcBef>
                <a:spcPts val="500"/>
              </a:spcBef>
              <a:spcAft>
                <a:spcPts val="0"/>
              </a:spcAft>
              <a:buSzPts val="1500"/>
              <a:buNone/>
            </a:pPr>
            <a:endParaRPr lang="en-US" dirty="0"/>
          </a:p>
        </p:txBody>
      </p:sp>
    </p:spTree>
    <p:extLst>
      <p:ext uri="{BB962C8B-B14F-4D97-AF65-F5344CB8AC3E}">
        <p14:creationId xmlns:p14="http://schemas.microsoft.com/office/powerpoint/2010/main" val="491371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4.1.34(a-d)</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Decide whether each of these integers is congruent to</a:t>
            </a:r>
          </a:p>
          <a:p>
            <a:pPr marL="0" lvl="0" indent="0" algn="l" rtl="0">
              <a:lnSpc>
                <a:spcPct val="100000"/>
              </a:lnSpc>
              <a:spcBef>
                <a:spcPts val="500"/>
              </a:spcBef>
              <a:spcAft>
                <a:spcPts val="0"/>
              </a:spcAft>
              <a:buSzPts val="1500"/>
              <a:buNone/>
            </a:pPr>
            <a:r>
              <a:rPr lang="en-US" dirty="0"/>
              <a:t>3 modulo 7.</a:t>
            </a:r>
          </a:p>
          <a:p>
            <a:pPr lvl="0" indent="-457200" algn="l" rtl="0">
              <a:lnSpc>
                <a:spcPct val="100000"/>
              </a:lnSpc>
              <a:spcBef>
                <a:spcPts val="500"/>
              </a:spcBef>
              <a:spcAft>
                <a:spcPts val="0"/>
              </a:spcAft>
              <a:buSzPts val="1500"/>
              <a:buAutoNum type="alphaLcParenR"/>
            </a:pPr>
            <a:r>
              <a:rPr lang="en-US" dirty="0"/>
              <a:t>37</a:t>
            </a:r>
          </a:p>
          <a:p>
            <a:pPr lvl="0" indent="-457200" algn="l" rtl="0">
              <a:lnSpc>
                <a:spcPct val="100000"/>
              </a:lnSpc>
              <a:spcBef>
                <a:spcPts val="500"/>
              </a:spcBef>
              <a:spcAft>
                <a:spcPts val="0"/>
              </a:spcAft>
              <a:buSzPts val="1500"/>
              <a:buAutoNum type="alphaLcParenR"/>
            </a:pPr>
            <a:r>
              <a:rPr lang="en-US" dirty="0"/>
              <a:t>66</a:t>
            </a:r>
          </a:p>
          <a:p>
            <a:pPr lvl="0" indent="-457200" algn="l" rtl="0">
              <a:lnSpc>
                <a:spcPct val="100000"/>
              </a:lnSpc>
              <a:spcBef>
                <a:spcPts val="500"/>
              </a:spcBef>
              <a:spcAft>
                <a:spcPts val="0"/>
              </a:spcAft>
              <a:buSzPts val="1500"/>
              <a:buAutoNum type="alphaLcParenR"/>
            </a:pPr>
            <a:r>
              <a:rPr lang="en-US" dirty="0"/>
              <a:t>−17</a:t>
            </a:r>
          </a:p>
          <a:p>
            <a:pPr lvl="0" indent="-457200" algn="l" rtl="0">
              <a:lnSpc>
                <a:spcPct val="100000"/>
              </a:lnSpc>
              <a:spcBef>
                <a:spcPts val="500"/>
              </a:spcBef>
              <a:spcAft>
                <a:spcPts val="0"/>
              </a:spcAft>
              <a:buSzPts val="1500"/>
              <a:buAutoNum type="alphaLcParenR"/>
            </a:pPr>
            <a:r>
              <a:rPr lang="en-US" dirty="0"/>
              <a:t>−67</a:t>
            </a:r>
          </a:p>
        </p:txBody>
      </p:sp>
    </p:spTree>
    <p:extLst>
      <p:ext uri="{BB962C8B-B14F-4D97-AF65-F5344CB8AC3E}">
        <p14:creationId xmlns:p14="http://schemas.microsoft.com/office/powerpoint/2010/main" val="108443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0"/>
              </a:spcBef>
              <a:spcAft>
                <a:spcPts val="0"/>
              </a:spcAft>
              <a:buSzPts val="1400"/>
              <a:buNone/>
            </a:pPr>
            <a:r>
              <a:rPr lang="en-US" dirty="0"/>
              <a:t>Integer Representation &amp; Algorithms</a:t>
            </a:r>
          </a:p>
        </p:txBody>
      </p:sp>
      <p:sp>
        <p:nvSpPr>
          <p:cNvPr id="195" name="Google Shape;195;p41"/>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p>
            <a:pPr marL="0" lvl="0" indent="0" algn="l" rtl="0">
              <a:lnSpc>
                <a:spcPct val="100000"/>
              </a:lnSpc>
              <a:spcBef>
                <a:spcPts val="400"/>
              </a:spcBef>
              <a:spcAft>
                <a:spcPts val="0"/>
              </a:spcAft>
              <a:buSzPts val="1200"/>
              <a:buNone/>
            </a:pPr>
            <a:r>
              <a:rPr lang="en-US" dirty="0"/>
              <a:t>Section 4.2 #s 2, 6(d), 12, 22 (d)</a:t>
            </a:r>
          </a:p>
        </p:txBody>
      </p:sp>
    </p:spTree>
    <p:extLst>
      <p:ext uri="{BB962C8B-B14F-4D97-AF65-F5344CB8AC3E}">
        <p14:creationId xmlns:p14="http://schemas.microsoft.com/office/powerpoint/2010/main" val="261973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4.2.2</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Convert the decimal expansion of each of these integers</a:t>
            </a:r>
          </a:p>
          <a:p>
            <a:pPr marL="0" lvl="0" indent="0" algn="l" rtl="0">
              <a:lnSpc>
                <a:spcPct val="100000"/>
              </a:lnSpc>
              <a:spcBef>
                <a:spcPts val="500"/>
              </a:spcBef>
              <a:spcAft>
                <a:spcPts val="0"/>
              </a:spcAft>
              <a:buSzPts val="1500"/>
              <a:buNone/>
            </a:pPr>
            <a:r>
              <a:rPr lang="en-US" dirty="0"/>
              <a:t>to a binary expansion.</a:t>
            </a:r>
          </a:p>
          <a:p>
            <a:pPr lvl="0" indent="-457200" algn="l" rtl="0">
              <a:lnSpc>
                <a:spcPct val="100000"/>
              </a:lnSpc>
              <a:spcBef>
                <a:spcPts val="500"/>
              </a:spcBef>
              <a:spcAft>
                <a:spcPts val="0"/>
              </a:spcAft>
              <a:buSzPts val="1500"/>
              <a:buAutoNum type="alphaLcParenR"/>
            </a:pPr>
            <a:r>
              <a:rPr lang="en-US" dirty="0"/>
              <a:t>321</a:t>
            </a:r>
          </a:p>
          <a:p>
            <a:pPr lvl="0" indent="-457200" algn="l" rtl="0">
              <a:lnSpc>
                <a:spcPct val="100000"/>
              </a:lnSpc>
              <a:spcBef>
                <a:spcPts val="500"/>
              </a:spcBef>
              <a:spcAft>
                <a:spcPts val="0"/>
              </a:spcAft>
              <a:buSzPts val="1500"/>
              <a:buAutoNum type="alphaLcParenR"/>
            </a:pPr>
            <a:r>
              <a:rPr lang="en-US" dirty="0"/>
              <a:t>1023</a:t>
            </a:r>
          </a:p>
          <a:p>
            <a:pPr lvl="0" indent="-457200" algn="l" rtl="0">
              <a:lnSpc>
                <a:spcPct val="100000"/>
              </a:lnSpc>
              <a:spcBef>
                <a:spcPts val="500"/>
              </a:spcBef>
              <a:spcAft>
                <a:spcPts val="0"/>
              </a:spcAft>
              <a:buSzPts val="1500"/>
              <a:buAutoNum type="alphaLcParenR"/>
            </a:pPr>
            <a:r>
              <a:rPr lang="en-US" dirty="0"/>
              <a:t>100632</a:t>
            </a:r>
          </a:p>
        </p:txBody>
      </p:sp>
    </p:spTree>
    <p:extLst>
      <p:ext uri="{BB962C8B-B14F-4D97-AF65-F5344CB8AC3E}">
        <p14:creationId xmlns:p14="http://schemas.microsoft.com/office/powerpoint/2010/main" val="136337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4.2.6(d)</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Convert the binary expansion of each of these integers to</a:t>
            </a:r>
          </a:p>
          <a:p>
            <a:pPr marL="0" lvl="0" indent="0" algn="l" rtl="0">
              <a:lnSpc>
                <a:spcPct val="100000"/>
              </a:lnSpc>
              <a:spcBef>
                <a:spcPts val="500"/>
              </a:spcBef>
              <a:spcAft>
                <a:spcPts val="0"/>
              </a:spcAft>
              <a:buSzPts val="1500"/>
              <a:buNone/>
            </a:pPr>
            <a:r>
              <a:rPr lang="en-US" dirty="0"/>
              <a:t>an octal expansion:</a:t>
            </a:r>
          </a:p>
          <a:p>
            <a:pPr marL="0" lvl="0" indent="0" algn="ctr" rtl="0">
              <a:lnSpc>
                <a:spcPct val="100000"/>
              </a:lnSpc>
              <a:spcBef>
                <a:spcPts val="500"/>
              </a:spcBef>
              <a:spcAft>
                <a:spcPts val="0"/>
              </a:spcAft>
              <a:buSzPts val="1500"/>
              <a:buNone/>
            </a:pPr>
            <a:r>
              <a:rPr lang="en-US" b="0" dirty="0">
                <a:latin typeface="Consolas" panose="020B0609020204030204" pitchFamily="49" charset="0"/>
                <a:cs typeface="Consolas" panose="020B0609020204030204" pitchFamily="49" charset="0"/>
              </a:rPr>
              <a:t>(101 0101 0101 0101)</a:t>
            </a:r>
            <a:r>
              <a:rPr lang="en-US" b="0" baseline="-25000" dirty="0">
                <a:latin typeface="Consolas" panose="020B0609020204030204" pitchFamily="49" charset="0"/>
                <a:cs typeface="Consolas" panose="020B0609020204030204" pitchFamily="49" charset="0"/>
              </a:rPr>
              <a:t>2</a:t>
            </a:r>
          </a:p>
        </p:txBody>
      </p:sp>
    </p:spTree>
    <p:extLst>
      <p:ext uri="{BB962C8B-B14F-4D97-AF65-F5344CB8AC3E}">
        <p14:creationId xmlns:p14="http://schemas.microsoft.com/office/powerpoint/2010/main" val="220434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4.2.12</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Convert </a:t>
            </a:r>
            <a:r>
              <a:rPr lang="en-US" b="0" dirty="0">
                <a:latin typeface="Consolas" panose="020B0609020204030204" pitchFamily="49" charset="0"/>
                <a:cs typeface="Consolas" panose="020B0609020204030204" pitchFamily="49" charset="0"/>
              </a:rPr>
              <a:t>(1 1000 0110 0011)</a:t>
            </a:r>
            <a:r>
              <a:rPr lang="en-US" b="0" baseline="-25000" dirty="0">
                <a:latin typeface="Consolas" panose="020B0609020204030204" pitchFamily="49" charset="0"/>
                <a:cs typeface="Consolas" panose="020B0609020204030204" pitchFamily="49" charset="0"/>
              </a:rPr>
              <a:t>2</a:t>
            </a:r>
            <a:r>
              <a:rPr lang="en-US" b="0" dirty="0">
                <a:latin typeface="Consolas" panose="020B0609020204030204" pitchFamily="49" charset="0"/>
                <a:cs typeface="Consolas" panose="020B0609020204030204" pitchFamily="49" charset="0"/>
              </a:rPr>
              <a:t> </a:t>
            </a:r>
            <a:r>
              <a:rPr lang="en-US" dirty="0"/>
              <a:t>from its binary expansion to its hexadecimal expansion.</a:t>
            </a:r>
          </a:p>
        </p:txBody>
      </p:sp>
    </p:spTree>
    <p:extLst>
      <p:ext uri="{BB962C8B-B14F-4D97-AF65-F5344CB8AC3E}">
        <p14:creationId xmlns:p14="http://schemas.microsoft.com/office/powerpoint/2010/main" val="591410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4.2.22(d)</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Find the sum and product of each of these pairs of numbers. Express your answers as a base 3 expansion.</a:t>
            </a:r>
          </a:p>
          <a:p>
            <a:pPr marL="0" lvl="0" indent="0" algn="l" rtl="0">
              <a:lnSpc>
                <a:spcPct val="100000"/>
              </a:lnSpc>
              <a:spcBef>
                <a:spcPts val="500"/>
              </a:spcBef>
              <a:spcAft>
                <a:spcPts val="0"/>
              </a:spcAft>
              <a:buSzPts val="1500"/>
              <a:buNone/>
            </a:pPr>
            <a:r>
              <a:rPr lang="en-US" b="0" dirty="0">
                <a:latin typeface="Consolas" panose="020B0609020204030204" pitchFamily="49" charset="0"/>
                <a:cs typeface="Consolas" panose="020B0609020204030204" pitchFamily="49" charset="0"/>
              </a:rPr>
              <a:t>(120021)</a:t>
            </a:r>
            <a:r>
              <a:rPr lang="en-US" b="0" baseline="-25000" dirty="0">
                <a:latin typeface="Consolas" panose="020B0609020204030204" pitchFamily="49" charset="0"/>
                <a:cs typeface="Consolas" panose="020B0609020204030204" pitchFamily="49" charset="0"/>
              </a:rPr>
              <a:t>3</a:t>
            </a:r>
            <a:r>
              <a:rPr lang="en-US" b="0" dirty="0">
                <a:latin typeface="Consolas" panose="020B0609020204030204" pitchFamily="49" charset="0"/>
                <a:cs typeface="Consolas" panose="020B0609020204030204" pitchFamily="49" charset="0"/>
              </a:rPr>
              <a:t>, (2002)</a:t>
            </a:r>
            <a:r>
              <a:rPr lang="en-US" b="0" baseline="-25000" dirty="0">
                <a:latin typeface="Consolas" panose="020B0609020204030204" pitchFamily="49" charset="0"/>
                <a:cs typeface="Consolas" panose="020B0609020204030204" pitchFamily="49" charset="0"/>
              </a:rPr>
              <a:t>3</a:t>
            </a:r>
          </a:p>
        </p:txBody>
      </p:sp>
    </p:spTree>
    <p:extLst>
      <p:ext uri="{BB962C8B-B14F-4D97-AF65-F5344CB8AC3E}">
        <p14:creationId xmlns:p14="http://schemas.microsoft.com/office/powerpoint/2010/main" val="301245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4C78-2A4C-2A05-4EAF-9F4ED1D7D0D4}"/>
              </a:ext>
            </a:extLst>
          </p:cNvPr>
          <p:cNvSpPr>
            <a:spLocks noGrp="1"/>
          </p:cNvSpPr>
          <p:nvPr>
            <p:ph type="title"/>
          </p:nvPr>
        </p:nvSpPr>
        <p:spPr>
          <a:xfrm>
            <a:off x="357018" y="242089"/>
            <a:ext cx="7592182" cy="571566"/>
          </a:xfrm>
        </p:spPr>
        <p:txBody>
          <a:bodyPr/>
          <a:lstStyle/>
          <a:p>
            <a:r>
              <a:rPr lang="en-US" i="1" dirty="0"/>
              <a:t>Tis the season…for finals</a:t>
            </a:r>
          </a:p>
        </p:txBody>
      </p:sp>
      <p:sp>
        <p:nvSpPr>
          <p:cNvPr id="3" name="Text Placeholder 2">
            <a:extLst>
              <a:ext uri="{FF2B5EF4-FFF2-40B4-BE49-F238E27FC236}">
                <a16:creationId xmlns:a16="http://schemas.microsoft.com/office/drawing/2014/main" id="{6C6E7123-74D9-52A7-B639-B99F51C89009}"/>
              </a:ext>
            </a:extLst>
          </p:cNvPr>
          <p:cNvSpPr>
            <a:spLocks noGrp="1"/>
          </p:cNvSpPr>
          <p:nvPr>
            <p:ph type="body" idx="1"/>
          </p:nvPr>
        </p:nvSpPr>
        <p:spPr>
          <a:xfrm>
            <a:off x="316928" y="703589"/>
            <a:ext cx="8510145" cy="4197821"/>
          </a:xfrm>
        </p:spPr>
        <p:txBody>
          <a:bodyPr/>
          <a:lstStyle/>
          <a:p>
            <a:r>
              <a:rPr lang="en-US" sz="2400" dirty="0"/>
              <a:t>Final Exam scheduled to be</a:t>
            </a:r>
            <a:r>
              <a:rPr lang="en-US" sz="2400" b="0" dirty="0"/>
              <a:t> </a:t>
            </a:r>
            <a:r>
              <a:rPr lang="en-US" sz="2400" u="sng" dirty="0"/>
              <a:t>in-class</a:t>
            </a:r>
            <a:r>
              <a:rPr lang="en-US" sz="2400" dirty="0"/>
              <a:t> Wednesday, December 7th during normal lecture period</a:t>
            </a:r>
          </a:p>
          <a:p>
            <a:pPr lvl="1"/>
            <a:r>
              <a:rPr lang="en-US" sz="1800" dirty="0"/>
              <a:t>Final grades should be available on Peoplesoft December 20</a:t>
            </a:r>
            <a:r>
              <a:rPr lang="en-US" sz="1800" baseline="30000" dirty="0"/>
              <a:t>th</a:t>
            </a:r>
            <a:r>
              <a:rPr lang="en-US" sz="1800" dirty="0"/>
              <a:t> (per Univ. Calendar)</a:t>
            </a:r>
          </a:p>
          <a:p>
            <a:pPr lvl="2"/>
            <a:r>
              <a:rPr lang="en-US" sz="1800" dirty="0"/>
              <a:t>NOT FINAL EXAM GRADE!!! </a:t>
            </a:r>
          </a:p>
          <a:p>
            <a:pPr lvl="1"/>
            <a:r>
              <a:rPr lang="en-US" sz="1800" dirty="0"/>
              <a:t>Check and Contact Professor </a:t>
            </a:r>
            <a:r>
              <a:rPr lang="en-US" sz="1800" dirty="0" err="1"/>
              <a:t>Bonidie</a:t>
            </a:r>
            <a:r>
              <a:rPr lang="en-US" sz="1800" dirty="0"/>
              <a:t> about discrepancies ASAP</a:t>
            </a:r>
          </a:p>
          <a:p>
            <a:r>
              <a:rPr lang="en-US" sz="2400" dirty="0"/>
              <a:t>Last Recitation Today(?)</a:t>
            </a:r>
          </a:p>
          <a:p>
            <a:pPr lvl="1"/>
            <a:r>
              <a:rPr lang="en-US" sz="2000" dirty="0"/>
              <a:t>Unless you want to meet next week (Homework 8 or other questions)</a:t>
            </a:r>
          </a:p>
          <a:p>
            <a:pPr lvl="1"/>
            <a:r>
              <a:rPr lang="en-US" sz="1800" dirty="0"/>
              <a:t>Office Hours per usual </a:t>
            </a:r>
            <a:r>
              <a:rPr lang="en-US" sz="1800" dirty="0" err="1"/>
              <a:t>til</a:t>
            </a:r>
            <a:r>
              <a:rPr lang="en-US" sz="1800" dirty="0"/>
              <a:t> the 7</a:t>
            </a:r>
            <a:r>
              <a:rPr lang="en-US" sz="1800" baseline="30000" dirty="0"/>
              <a:t>th</a:t>
            </a:r>
            <a:r>
              <a:rPr lang="en-US" sz="1800" dirty="0"/>
              <a:t>; No Office Hours during University Finals Week</a:t>
            </a:r>
          </a:p>
          <a:p>
            <a:pPr lvl="2"/>
            <a:r>
              <a:rPr lang="en-US" sz="1800" dirty="0"/>
              <a:t>Or feel free to ask me questions via Discord</a:t>
            </a:r>
          </a:p>
          <a:p>
            <a:pPr lvl="2"/>
            <a:r>
              <a:rPr lang="en-US" sz="1800" dirty="0"/>
              <a:t>Also, see Discord for more practice materials/help/study buddies</a:t>
            </a:r>
          </a:p>
          <a:p>
            <a:r>
              <a:rPr lang="en-US" sz="2400" dirty="0"/>
              <a:t>If you haven’t already, please complete your OMETs</a:t>
            </a:r>
          </a:p>
        </p:txBody>
      </p:sp>
    </p:spTree>
    <p:extLst>
      <p:ext uri="{BB962C8B-B14F-4D97-AF65-F5344CB8AC3E}">
        <p14:creationId xmlns:p14="http://schemas.microsoft.com/office/powerpoint/2010/main" val="370468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0"/>
              </a:spcBef>
              <a:spcAft>
                <a:spcPts val="0"/>
              </a:spcAft>
              <a:buSzPts val="1400"/>
              <a:buNone/>
            </a:pPr>
            <a:r>
              <a:rPr lang="en-US" dirty="0"/>
              <a:t>Primes &amp; Greatest Common Divisors</a:t>
            </a:r>
          </a:p>
        </p:txBody>
      </p:sp>
      <p:sp>
        <p:nvSpPr>
          <p:cNvPr id="195" name="Google Shape;195;p41"/>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p>
            <a:pPr marL="0" lvl="0" indent="0" algn="l" rtl="0">
              <a:lnSpc>
                <a:spcPct val="100000"/>
              </a:lnSpc>
              <a:spcBef>
                <a:spcPts val="400"/>
              </a:spcBef>
              <a:spcAft>
                <a:spcPts val="0"/>
              </a:spcAft>
              <a:buSzPts val="1200"/>
              <a:buNone/>
            </a:pPr>
            <a:r>
              <a:rPr lang="en-US" dirty="0"/>
              <a:t>Section 4.3 #s 4(e)(f), 14, 18(a), 24(b)(c), 32(f)</a:t>
            </a:r>
          </a:p>
        </p:txBody>
      </p:sp>
    </p:spTree>
    <p:extLst>
      <p:ext uri="{BB962C8B-B14F-4D97-AF65-F5344CB8AC3E}">
        <p14:creationId xmlns:p14="http://schemas.microsoft.com/office/powerpoint/2010/main" val="2124111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4.3.4(e)(f)</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Find the prime factorization of each of these integers.</a:t>
            </a:r>
          </a:p>
          <a:p>
            <a:pPr marL="0" lvl="0" indent="0" algn="l" rtl="0">
              <a:lnSpc>
                <a:spcPct val="100000"/>
              </a:lnSpc>
              <a:spcBef>
                <a:spcPts val="500"/>
              </a:spcBef>
              <a:spcAft>
                <a:spcPts val="0"/>
              </a:spcAft>
              <a:buSzPts val="1500"/>
              <a:buNone/>
            </a:pPr>
            <a:r>
              <a:rPr lang="en-US" dirty="0"/>
              <a:t>e) 289</a:t>
            </a:r>
          </a:p>
          <a:p>
            <a:pPr marL="0" lvl="0" indent="0" algn="l" rtl="0">
              <a:lnSpc>
                <a:spcPct val="100000"/>
              </a:lnSpc>
              <a:spcBef>
                <a:spcPts val="500"/>
              </a:spcBef>
              <a:spcAft>
                <a:spcPts val="0"/>
              </a:spcAft>
              <a:buSzPts val="1500"/>
              <a:buNone/>
            </a:pPr>
            <a:r>
              <a:rPr lang="en-US" dirty="0"/>
              <a:t>f ) 899</a:t>
            </a:r>
          </a:p>
        </p:txBody>
      </p:sp>
    </p:spTree>
    <p:extLst>
      <p:ext uri="{BB962C8B-B14F-4D97-AF65-F5344CB8AC3E}">
        <p14:creationId xmlns:p14="http://schemas.microsoft.com/office/powerpoint/2010/main" val="3519193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4.3.14</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Which positive integers less than 12 are relatively prime</a:t>
            </a:r>
          </a:p>
          <a:p>
            <a:pPr marL="0" lvl="0" indent="0" algn="l" rtl="0">
              <a:lnSpc>
                <a:spcPct val="100000"/>
              </a:lnSpc>
              <a:spcBef>
                <a:spcPts val="500"/>
              </a:spcBef>
              <a:spcAft>
                <a:spcPts val="0"/>
              </a:spcAft>
              <a:buSzPts val="1500"/>
              <a:buNone/>
            </a:pPr>
            <a:r>
              <a:rPr lang="en-US" dirty="0"/>
              <a:t>to 12?</a:t>
            </a:r>
            <a:endParaRPr lang="en-US" b="0" baseline="-25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8074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4.3.18(a)</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We call a positive integer perfect if it equals the sum of its positive divisors other than itself.</a:t>
            </a:r>
          </a:p>
          <a:p>
            <a:pPr marL="0" lvl="0" indent="0" algn="l" rtl="0">
              <a:lnSpc>
                <a:spcPct val="100000"/>
              </a:lnSpc>
              <a:spcBef>
                <a:spcPts val="500"/>
              </a:spcBef>
              <a:spcAft>
                <a:spcPts val="0"/>
              </a:spcAft>
              <a:buSzPts val="1500"/>
              <a:buNone/>
            </a:pPr>
            <a:r>
              <a:rPr lang="en-US" dirty="0"/>
              <a:t>a) Show that 6 and 28 are perfect.</a:t>
            </a:r>
          </a:p>
        </p:txBody>
      </p:sp>
    </p:spTree>
    <p:extLst>
      <p:ext uri="{BB962C8B-B14F-4D97-AF65-F5344CB8AC3E}">
        <p14:creationId xmlns:p14="http://schemas.microsoft.com/office/powerpoint/2010/main" val="1687483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4.3.24(b, c)</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What are the greatest common divisors of these pairs of</a:t>
            </a:r>
          </a:p>
          <a:p>
            <a:pPr marL="0" lvl="0" indent="0" algn="l" rtl="0">
              <a:lnSpc>
                <a:spcPct val="100000"/>
              </a:lnSpc>
              <a:spcBef>
                <a:spcPts val="500"/>
              </a:spcBef>
              <a:spcAft>
                <a:spcPts val="0"/>
              </a:spcAft>
              <a:buSzPts val="1500"/>
              <a:buNone/>
            </a:pPr>
            <a:r>
              <a:rPr lang="en-US" dirty="0"/>
              <a:t>integers?</a:t>
            </a:r>
          </a:p>
          <a:p>
            <a:pPr marL="0" lvl="0" indent="0" algn="l" rtl="0">
              <a:lnSpc>
                <a:spcPct val="100000"/>
              </a:lnSpc>
              <a:spcBef>
                <a:spcPts val="500"/>
              </a:spcBef>
              <a:spcAft>
                <a:spcPts val="0"/>
              </a:spcAft>
              <a:buSzPts val="1500"/>
              <a:buNone/>
            </a:pPr>
            <a:r>
              <a:rPr lang="en-US" sz="3500" b="0" baseline="-25000" dirty="0">
                <a:latin typeface="Times New Roman" panose="02020603050405020304" pitchFamily="18" charset="0"/>
                <a:cs typeface="Times New Roman" panose="02020603050405020304" pitchFamily="18" charset="0"/>
              </a:rPr>
              <a:t>b) 2 ⋅ 3 ⋅ 5 ⋅ 7 ⋅ 11 ⋅ 13, 211 ⋅ 39 ⋅ 11 ⋅ 1714</a:t>
            </a:r>
          </a:p>
          <a:p>
            <a:pPr marL="0" lvl="0" indent="0" algn="l" rtl="0">
              <a:lnSpc>
                <a:spcPct val="100000"/>
              </a:lnSpc>
              <a:spcBef>
                <a:spcPts val="500"/>
              </a:spcBef>
              <a:spcAft>
                <a:spcPts val="0"/>
              </a:spcAft>
              <a:buSzPts val="1500"/>
              <a:buNone/>
            </a:pPr>
            <a:r>
              <a:rPr lang="en-US" sz="3500" b="0" baseline="-25000" dirty="0">
                <a:latin typeface="Times New Roman" panose="02020603050405020304" pitchFamily="18" charset="0"/>
                <a:cs typeface="Times New Roman" panose="02020603050405020304" pitchFamily="18" charset="0"/>
              </a:rPr>
              <a:t>c) 17, 1717</a:t>
            </a:r>
          </a:p>
        </p:txBody>
      </p:sp>
    </p:spTree>
    <p:extLst>
      <p:ext uri="{BB962C8B-B14F-4D97-AF65-F5344CB8AC3E}">
        <p14:creationId xmlns:p14="http://schemas.microsoft.com/office/powerpoint/2010/main" val="1190233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4.3.32(f)</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Use the Euclidean algorithm to find</a:t>
            </a:r>
          </a:p>
          <a:p>
            <a:pPr marL="0" lvl="0" indent="0" algn="l" rtl="0">
              <a:lnSpc>
                <a:spcPct val="100000"/>
              </a:lnSpc>
              <a:spcBef>
                <a:spcPts val="500"/>
              </a:spcBef>
              <a:spcAft>
                <a:spcPts val="0"/>
              </a:spcAft>
              <a:buSzPts val="1500"/>
              <a:buNone/>
            </a:pPr>
            <a:r>
              <a:rPr lang="en-US" b="0" dirty="0" err="1">
                <a:latin typeface="Consolas" panose="020B0609020204030204" pitchFamily="49" charset="0"/>
                <a:cs typeface="Consolas" panose="020B0609020204030204" pitchFamily="49" charset="0"/>
              </a:rPr>
              <a:t>gcd</a:t>
            </a:r>
            <a:r>
              <a:rPr lang="en-US" b="0" dirty="0">
                <a:latin typeface="Consolas" panose="020B0609020204030204" pitchFamily="49" charset="0"/>
                <a:cs typeface="Consolas" panose="020B0609020204030204" pitchFamily="49" charset="0"/>
              </a:rPr>
              <a:t>(11111, 111111).</a:t>
            </a:r>
          </a:p>
        </p:txBody>
      </p:sp>
    </p:spTree>
    <p:extLst>
      <p:ext uri="{BB962C8B-B14F-4D97-AF65-F5344CB8AC3E}">
        <p14:creationId xmlns:p14="http://schemas.microsoft.com/office/powerpoint/2010/main" val="732337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0"/>
              </a:spcBef>
              <a:spcAft>
                <a:spcPts val="0"/>
              </a:spcAft>
              <a:buSzPts val="1400"/>
              <a:buNone/>
            </a:pPr>
            <a:r>
              <a:rPr lang="en-US" dirty="0"/>
              <a:t>Graphs &amp; Graph Models</a:t>
            </a:r>
          </a:p>
        </p:txBody>
      </p:sp>
      <p:sp>
        <p:nvSpPr>
          <p:cNvPr id="195" name="Google Shape;195;p41"/>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p>
            <a:pPr marL="0" lvl="0" indent="0" algn="l" rtl="0">
              <a:lnSpc>
                <a:spcPct val="100000"/>
              </a:lnSpc>
              <a:spcBef>
                <a:spcPts val="400"/>
              </a:spcBef>
              <a:spcAft>
                <a:spcPts val="0"/>
              </a:spcAft>
              <a:buSzPts val="1200"/>
              <a:buNone/>
            </a:pPr>
            <a:r>
              <a:rPr lang="en-US" dirty="0"/>
              <a:t>Section 10.1 #s 2, 4, 6, 8</a:t>
            </a:r>
          </a:p>
        </p:txBody>
      </p:sp>
    </p:spTree>
    <p:extLst>
      <p:ext uri="{BB962C8B-B14F-4D97-AF65-F5344CB8AC3E}">
        <p14:creationId xmlns:p14="http://schemas.microsoft.com/office/powerpoint/2010/main" val="1763282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10.1.2</a:t>
            </a:r>
            <a:endParaRPr dirty="0"/>
          </a:p>
        </p:txBody>
      </p:sp>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What kind of graph (from Table 1) can be used to model a highway system between major cities where</a:t>
            </a:r>
          </a:p>
          <a:p>
            <a:pPr lvl="0" indent="-457200" algn="l" rtl="0">
              <a:lnSpc>
                <a:spcPct val="100000"/>
              </a:lnSpc>
              <a:spcBef>
                <a:spcPts val="500"/>
              </a:spcBef>
              <a:spcAft>
                <a:spcPts val="0"/>
              </a:spcAft>
              <a:buSzPts val="1500"/>
              <a:buAutoNum type="alphaLcParenR"/>
            </a:pPr>
            <a:r>
              <a:rPr lang="en-US" sz="2000" dirty="0"/>
              <a:t>there is an edge between the vertices representing cities if there is an interstate highway between them?</a:t>
            </a:r>
          </a:p>
          <a:p>
            <a:pPr lvl="0" indent="-457200" algn="l" rtl="0">
              <a:lnSpc>
                <a:spcPct val="100000"/>
              </a:lnSpc>
              <a:spcBef>
                <a:spcPts val="500"/>
              </a:spcBef>
              <a:spcAft>
                <a:spcPts val="0"/>
              </a:spcAft>
              <a:buSzPts val="1500"/>
              <a:buAutoNum type="alphaLcParenR"/>
            </a:pPr>
            <a:r>
              <a:rPr lang="en-US" sz="2000" dirty="0"/>
              <a:t>there is an edge between the vertices representing cities for each interstate highway between them?</a:t>
            </a:r>
          </a:p>
          <a:p>
            <a:pPr lvl="0" indent="-457200" algn="l" rtl="0">
              <a:lnSpc>
                <a:spcPct val="100000"/>
              </a:lnSpc>
              <a:spcBef>
                <a:spcPts val="500"/>
              </a:spcBef>
              <a:spcAft>
                <a:spcPts val="0"/>
              </a:spcAft>
              <a:buSzPts val="1500"/>
              <a:buAutoNum type="alphaLcParenR"/>
            </a:pPr>
            <a:r>
              <a:rPr lang="en-US" sz="2000" dirty="0"/>
              <a:t>there is an edge between the vertices representing cities for each interstate highway between them, and there is a loop at the vertex representing a city if there is an interstate highway that circles this city?</a:t>
            </a:r>
          </a:p>
        </p:txBody>
      </p:sp>
    </p:spTree>
    <p:extLst>
      <p:ext uri="{BB962C8B-B14F-4D97-AF65-F5344CB8AC3E}">
        <p14:creationId xmlns:p14="http://schemas.microsoft.com/office/powerpoint/2010/main" val="171724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10.1.4</a:t>
            </a:r>
            <a:endParaRPr dirty="0"/>
          </a:p>
        </p:txBody>
      </p:sp>
      <p:sp>
        <p:nvSpPr>
          <p:cNvPr id="177" name="Google Shape;177;p38"/>
          <p:cNvSpPr txBox="1">
            <a:spLocks noGrp="1"/>
          </p:cNvSpPr>
          <p:nvPr>
            <p:ph type="body" idx="1"/>
          </p:nvPr>
        </p:nvSpPr>
        <p:spPr>
          <a:xfrm>
            <a:off x="396875" y="1021556"/>
            <a:ext cx="473783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Determine whether the graph shown has directed or undirected edges, whether it has multiple edges, and whether it has one or more loops. Use your answers to determine the type of graph in Table 1 this graph is.</a:t>
            </a:r>
            <a:endParaRPr lang="en-US" b="0" baseline="-25000" dirty="0">
              <a:latin typeface="Consolas" panose="020B0609020204030204" pitchFamily="49" charset="0"/>
              <a:cs typeface="Consolas" panose="020B0609020204030204" pitchFamily="49" charset="0"/>
            </a:endParaRPr>
          </a:p>
        </p:txBody>
      </p:sp>
      <p:pic>
        <p:nvPicPr>
          <p:cNvPr id="2" name="Picture 1">
            <a:extLst>
              <a:ext uri="{FF2B5EF4-FFF2-40B4-BE49-F238E27FC236}">
                <a16:creationId xmlns:a16="http://schemas.microsoft.com/office/drawing/2014/main" id="{06699B71-7336-DBDA-F5DE-501465D13BE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241925" y="1381095"/>
            <a:ext cx="3505200" cy="3009900"/>
          </a:xfrm>
          <a:prstGeom prst="rect">
            <a:avLst/>
          </a:prstGeom>
        </p:spPr>
      </p:pic>
    </p:spTree>
    <p:extLst>
      <p:ext uri="{BB962C8B-B14F-4D97-AF65-F5344CB8AC3E}">
        <p14:creationId xmlns:p14="http://schemas.microsoft.com/office/powerpoint/2010/main" val="1722649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10.1.6</a:t>
            </a:r>
            <a:endParaRPr dirty="0"/>
          </a:p>
        </p:txBody>
      </p:sp>
      <p:sp>
        <p:nvSpPr>
          <p:cNvPr id="177" name="Google Shape;177;p38"/>
          <p:cNvSpPr txBox="1">
            <a:spLocks noGrp="1"/>
          </p:cNvSpPr>
          <p:nvPr>
            <p:ph type="body" idx="1"/>
          </p:nvPr>
        </p:nvSpPr>
        <p:spPr>
          <a:xfrm>
            <a:off x="396875" y="1021556"/>
            <a:ext cx="473783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Determine whether the graph shown has directed or undirected edges, whether it has multiple edges, and whether it has one or more loops. Use your answers to determine the type of graph in Table 1 this graph is.</a:t>
            </a:r>
            <a:endParaRPr lang="en-US" b="0" baseline="-25000" dirty="0">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D431AE91-3946-36D6-9BD2-41773F2E1A7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213594" y="1255743"/>
            <a:ext cx="3533531" cy="2632014"/>
          </a:xfrm>
          <a:prstGeom prst="rect">
            <a:avLst/>
          </a:prstGeom>
        </p:spPr>
      </p:pic>
    </p:spTree>
    <p:extLst>
      <p:ext uri="{BB962C8B-B14F-4D97-AF65-F5344CB8AC3E}">
        <p14:creationId xmlns:p14="http://schemas.microsoft.com/office/powerpoint/2010/main" val="6092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9"/>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Homework #8</a:t>
            </a:r>
            <a:endParaRPr i="1" dirty="0"/>
          </a:p>
        </p:txBody>
      </p:sp>
      <p:sp>
        <p:nvSpPr>
          <p:cNvPr id="121" name="Google Shape;121;p29"/>
          <p:cNvSpPr txBox="1">
            <a:spLocks noGrp="1"/>
          </p:cNvSpPr>
          <p:nvPr>
            <p:ph type="body" idx="1"/>
          </p:nvPr>
        </p:nvSpPr>
        <p:spPr>
          <a:xfrm>
            <a:off x="253219" y="874987"/>
            <a:ext cx="6597748" cy="2051309"/>
          </a:xfrm>
          <a:prstGeom prst="rect">
            <a:avLst/>
          </a:prstGeom>
          <a:solidFill>
            <a:srgbClr val="D4D4D4"/>
          </a:solidFill>
          <a:ln>
            <a:noFill/>
          </a:ln>
        </p:spPr>
        <p:txBody>
          <a:bodyPr spcFirstLastPara="1" wrap="square" lIns="93500" tIns="46725" rIns="93500" bIns="46725" anchor="t" anchorCtr="0">
            <a:spAutoFit/>
          </a:bodyPr>
          <a:lstStyle/>
          <a:p>
            <a:pPr marL="0" lvl="0" indent="0">
              <a:buClr>
                <a:schemeClr val="dk1"/>
              </a:buClr>
              <a:buSzPts val="900"/>
              <a:buNone/>
            </a:pPr>
            <a:r>
              <a:rPr lang="en-US" sz="1400" b="0" dirty="0">
                <a:latin typeface="Consolas"/>
                <a:ea typeface="Consolas"/>
                <a:cs typeface="Consolas"/>
                <a:sym typeface="Consolas"/>
              </a:rPr>
              <a:t>Sec 8.5 # 6, 8</a:t>
            </a:r>
          </a:p>
          <a:p>
            <a:pPr marL="0" lvl="0" indent="0">
              <a:buClr>
                <a:schemeClr val="dk1"/>
              </a:buClr>
              <a:buSzPts val="900"/>
              <a:buNone/>
            </a:pPr>
            <a:r>
              <a:rPr lang="en-US" sz="1400" b="0" dirty="0">
                <a:latin typeface="Consolas"/>
                <a:ea typeface="Consolas"/>
                <a:cs typeface="Consolas"/>
                <a:sym typeface="Consolas"/>
              </a:rPr>
              <a:t>Sec 9.1 # 2(a), 4(c)(d), 6(e)(f)(g), 10, 20, 34(a)(c)(e)</a:t>
            </a:r>
          </a:p>
          <a:p>
            <a:pPr marL="0" lvl="0" indent="0">
              <a:buClr>
                <a:schemeClr val="dk1"/>
              </a:buClr>
              <a:buSzPts val="900"/>
              <a:buNone/>
            </a:pPr>
            <a:r>
              <a:rPr lang="en-US" sz="1400" b="0" dirty="0">
                <a:latin typeface="Consolas"/>
                <a:ea typeface="Consolas"/>
                <a:cs typeface="Consolas"/>
                <a:sym typeface="Consolas"/>
              </a:rPr>
              <a:t>Sec 4.1 # 14(a)(b)(c), 16(c), 28 (a)(b), 34(a)(b)(c)(d)</a:t>
            </a:r>
          </a:p>
          <a:p>
            <a:pPr marL="0" lvl="0" indent="0">
              <a:buClr>
                <a:schemeClr val="dk1"/>
              </a:buClr>
              <a:buSzPts val="900"/>
              <a:buNone/>
            </a:pPr>
            <a:r>
              <a:rPr lang="en-US" sz="1400" b="0" dirty="0">
                <a:latin typeface="Consolas"/>
                <a:ea typeface="Consolas"/>
                <a:cs typeface="Consolas"/>
                <a:sym typeface="Consolas"/>
              </a:rPr>
              <a:t>Sec 4.2 # 2, 6(d), 12, 22 (d)</a:t>
            </a:r>
          </a:p>
          <a:p>
            <a:pPr marL="0" lvl="0" indent="0">
              <a:buClr>
                <a:schemeClr val="dk1"/>
              </a:buClr>
              <a:buSzPts val="900"/>
              <a:buNone/>
            </a:pPr>
            <a:r>
              <a:rPr lang="en-US" sz="1400" b="0" dirty="0">
                <a:latin typeface="Consolas"/>
                <a:ea typeface="Consolas"/>
                <a:cs typeface="Consolas"/>
                <a:sym typeface="Consolas"/>
              </a:rPr>
              <a:t>Sec 4.3 # 4(e)(f), 14, 18(a), 24(b)(c), 32(f)</a:t>
            </a:r>
          </a:p>
          <a:p>
            <a:pPr marL="0" lvl="0" indent="0">
              <a:buClr>
                <a:schemeClr val="dk1"/>
              </a:buClr>
              <a:buSzPts val="900"/>
              <a:buNone/>
            </a:pPr>
            <a:r>
              <a:rPr lang="en-US" sz="1400" b="0" dirty="0">
                <a:latin typeface="Consolas"/>
                <a:ea typeface="Consolas"/>
                <a:cs typeface="Consolas"/>
                <a:sym typeface="Consolas"/>
              </a:rPr>
              <a:t>Sec 10.1 # 2, 4, 6, 8</a:t>
            </a:r>
          </a:p>
          <a:p>
            <a:pPr marL="0" lvl="0" indent="0">
              <a:buClr>
                <a:schemeClr val="dk1"/>
              </a:buClr>
              <a:buSzPts val="900"/>
              <a:buNone/>
            </a:pPr>
            <a:r>
              <a:rPr lang="en-US" sz="1400" b="0" dirty="0">
                <a:latin typeface="Consolas"/>
                <a:ea typeface="Consolas"/>
                <a:cs typeface="Consolas"/>
                <a:sym typeface="Consolas"/>
              </a:rPr>
              <a:t>Sec 10.2 # 2, 4 (using #2 only)</a:t>
            </a:r>
          </a:p>
        </p:txBody>
      </p:sp>
      <p:pic>
        <p:nvPicPr>
          <p:cNvPr id="122" name="Google Shape;122;p29"/>
          <p:cNvPicPr preferRelativeResize="0"/>
          <p:nvPr/>
        </p:nvPicPr>
        <p:blipFill rotWithShape="1">
          <a:blip r:embed="rId3">
            <a:alphaModFix/>
          </a:blip>
          <a:srcRect/>
          <a:stretch/>
        </p:blipFill>
        <p:spPr>
          <a:xfrm>
            <a:off x="7097732" y="1124359"/>
            <a:ext cx="1702936" cy="2201460"/>
          </a:xfrm>
          <a:prstGeom prst="rect">
            <a:avLst/>
          </a:prstGeom>
          <a:noFill/>
          <a:ln>
            <a:noFill/>
          </a:ln>
        </p:spPr>
      </p:pic>
      <p:sp>
        <p:nvSpPr>
          <p:cNvPr id="123" name="Google Shape;123;p29"/>
          <p:cNvSpPr txBox="1"/>
          <p:nvPr/>
        </p:nvSpPr>
        <p:spPr>
          <a:xfrm>
            <a:off x="831886" y="3529016"/>
            <a:ext cx="5062364" cy="922067"/>
          </a:xfrm>
          <a:prstGeom prst="rect">
            <a:avLst/>
          </a:prstGeom>
          <a:noFill/>
          <a:ln>
            <a:noFill/>
          </a:ln>
        </p:spPr>
        <p:txBody>
          <a:bodyPr spcFirstLastPara="1" wrap="square" lIns="75575" tIns="75575" rIns="75575" bIns="75575" anchor="t" anchorCtr="0">
            <a:spAutoFit/>
          </a:bodyPr>
          <a:lstStyle/>
          <a:p>
            <a:pPr marL="381000" marR="0" lvl="0" indent="-349250" algn="l" rtl="0">
              <a:lnSpc>
                <a:spcPct val="100000"/>
              </a:lnSpc>
              <a:spcBef>
                <a:spcPts val="0"/>
              </a:spcBef>
              <a:spcAft>
                <a:spcPts val="0"/>
              </a:spcAft>
              <a:buClr>
                <a:srgbClr val="000000"/>
              </a:buClr>
              <a:buSzPts val="2500"/>
              <a:buFont typeface="Calibri"/>
              <a:buChar char="●"/>
            </a:pPr>
            <a:r>
              <a:rPr lang="en" sz="2500" b="1" i="0" u="none" strike="noStrike" cap="none" dirty="0">
                <a:solidFill>
                  <a:srgbClr val="000000"/>
                </a:solidFill>
                <a:latin typeface="Calibri"/>
                <a:ea typeface="Calibri"/>
                <a:cs typeface="Calibri"/>
                <a:sym typeface="Calibri"/>
              </a:rPr>
              <a:t>Due: December 9th, 23:59 ET</a:t>
            </a:r>
          </a:p>
          <a:p>
            <a:pPr marL="381000" marR="0" lvl="0" indent="-349250" algn="l" rtl="0">
              <a:lnSpc>
                <a:spcPct val="100000"/>
              </a:lnSpc>
              <a:spcBef>
                <a:spcPts val="0"/>
              </a:spcBef>
              <a:spcAft>
                <a:spcPts val="0"/>
              </a:spcAft>
              <a:buClr>
                <a:srgbClr val="000000"/>
              </a:buClr>
              <a:buSzPts val="2500"/>
              <a:buFont typeface="Calibri"/>
              <a:buChar char="●"/>
            </a:pPr>
            <a:r>
              <a:rPr lang="en" sz="2500" b="1" dirty="0">
                <a:latin typeface="Calibri"/>
                <a:ea typeface="Calibri"/>
                <a:cs typeface="Calibri"/>
                <a:sym typeface="Calibri"/>
              </a:rPr>
              <a:t>Good practice for the Final Exam</a:t>
            </a:r>
            <a:endParaRPr sz="2500" b="1" i="0" u="none" strike="noStrike" cap="none" dirty="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0" end="0"/>
                                            </p:txEl>
                                          </p:spTgt>
                                        </p:tgtEl>
                                        <p:attrNameLst>
                                          <p:attrName>style.visibility</p:attrName>
                                        </p:attrNameLst>
                                      </p:cBhvr>
                                      <p:to>
                                        <p:strVal val="visible"/>
                                      </p:to>
                                    </p:set>
                                    <p:animEffect transition="in" filter="fade">
                                      <p:cBhvr>
                                        <p:cTn id="12" dur="1000"/>
                                        <p:tgtEl>
                                          <p:spTgt spid="1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1" end="1"/>
                                            </p:txEl>
                                          </p:spTgt>
                                        </p:tgtEl>
                                        <p:attrNameLst>
                                          <p:attrName>style.visibility</p:attrName>
                                        </p:attrNameLst>
                                      </p:cBhvr>
                                      <p:to>
                                        <p:strVal val="visible"/>
                                      </p:to>
                                    </p:set>
                                    <p:animEffect transition="in" filter="fade">
                                      <p:cBhvr>
                                        <p:cTn id="17" dur="1000"/>
                                        <p:tgtEl>
                                          <p:spTgt spid="1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2" end="2"/>
                                            </p:txEl>
                                          </p:spTgt>
                                        </p:tgtEl>
                                        <p:attrNameLst>
                                          <p:attrName>style.visibility</p:attrName>
                                        </p:attrNameLst>
                                      </p:cBhvr>
                                      <p:to>
                                        <p:strVal val="visible"/>
                                      </p:to>
                                    </p:set>
                                    <p:animEffect transition="in" filter="fade">
                                      <p:cBhvr>
                                        <p:cTn id="22" dur="1000"/>
                                        <p:tgtEl>
                                          <p:spTgt spid="1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xEl>
                                              <p:pRg st="3" end="3"/>
                                            </p:txEl>
                                          </p:spTgt>
                                        </p:tgtEl>
                                        <p:attrNameLst>
                                          <p:attrName>style.visibility</p:attrName>
                                        </p:attrNameLst>
                                      </p:cBhvr>
                                      <p:to>
                                        <p:strVal val="visible"/>
                                      </p:to>
                                    </p:set>
                                    <p:animEffect transition="in" filter="fade">
                                      <p:cBhvr>
                                        <p:cTn id="27" dur="1000"/>
                                        <p:tgtEl>
                                          <p:spTgt spid="1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
                                            <p:txEl>
                                              <p:pRg st="4" end="4"/>
                                            </p:txEl>
                                          </p:spTgt>
                                        </p:tgtEl>
                                        <p:attrNameLst>
                                          <p:attrName>style.visibility</p:attrName>
                                        </p:attrNameLst>
                                      </p:cBhvr>
                                      <p:to>
                                        <p:strVal val="visible"/>
                                      </p:to>
                                    </p:set>
                                    <p:animEffect transition="in" filter="fade">
                                      <p:cBhvr>
                                        <p:cTn id="32" dur="1000"/>
                                        <p:tgtEl>
                                          <p:spTgt spid="1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xEl>
                                              <p:pRg st="5" end="5"/>
                                            </p:txEl>
                                          </p:spTgt>
                                        </p:tgtEl>
                                        <p:attrNameLst>
                                          <p:attrName>style.visibility</p:attrName>
                                        </p:attrNameLst>
                                      </p:cBhvr>
                                      <p:to>
                                        <p:strVal val="visible"/>
                                      </p:to>
                                    </p:set>
                                    <p:animEffect transition="in" filter="fade">
                                      <p:cBhvr>
                                        <p:cTn id="37" dur="1000"/>
                                        <p:tgtEl>
                                          <p:spTgt spid="12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1">
                                            <p:txEl>
                                              <p:pRg st="6" end="6"/>
                                            </p:txEl>
                                          </p:spTgt>
                                        </p:tgtEl>
                                        <p:attrNameLst>
                                          <p:attrName>style.visibility</p:attrName>
                                        </p:attrNameLst>
                                      </p:cBhvr>
                                      <p:to>
                                        <p:strVal val="visible"/>
                                      </p:to>
                                    </p:set>
                                    <p:animEffect transition="in" filter="fade">
                                      <p:cBhvr>
                                        <p:cTn id="42" dur="1000"/>
                                        <p:tgtEl>
                                          <p:spTgt spid="12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10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3">
                                            <p:txEl>
                                              <p:pRg st="0" end="0"/>
                                            </p:txEl>
                                          </p:spTgt>
                                        </p:tgtEl>
                                        <p:attrNameLst>
                                          <p:attrName>style.visibility</p:attrName>
                                        </p:attrNameLst>
                                      </p:cBhvr>
                                      <p:to>
                                        <p:strVal val="visible"/>
                                      </p:to>
                                    </p:set>
                                    <p:animEffect transition="in" filter="fade">
                                      <p:cBhvr>
                                        <p:cTn id="52" dur="1000"/>
                                        <p:tgtEl>
                                          <p:spTgt spid="12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3">
                                            <p:txEl>
                                              <p:pRg st="1" end="1"/>
                                            </p:txEl>
                                          </p:spTgt>
                                        </p:tgtEl>
                                        <p:attrNameLst>
                                          <p:attrName>style.visibility</p:attrName>
                                        </p:attrNameLst>
                                      </p:cBhvr>
                                      <p:to>
                                        <p:strVal val="visible"/>
                                      </p:to>
                                    </p:set>
                                    <p:animEffect transition="in" filter="fade">
                                      <p:cBhvr>
                                        <p:cTn id="57" dur="1000"/>
                                        <p:tgtEl>
                                          <p:spTgt spid="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10.1.8</a:t>
            </a:r>
            <a:endParaRPr dirty="0"/>
          </a:p>
        </p:txBody>
      </p:sp>
      <p:sp>
        <p:nvSpPr>
          <p:cNvPr id="177" name="Google Shape;177;p38"/>
          <p:cNvSpPr txBox="1">
            <a:spLocks noGrp="1"/>
          </p:cNvSpPr>
          <p:nvPr>
            <p:ph type="body" idx="1"/>
          </p:nvPr>
        </p:nvSpPr>
        <p:spPr>
          <a:xfrm>
            <a:off x="396875" y="1021556"/>
            <a:ext cx="473783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Determine whether the graph shown has directed or undirected edges, whether it has multiple edges, and whether it has one or more loops. Use your answers to determine the type of graph in Table 1 this graph is.</a:t>
            </a:r>
            <a:endParaRPr lang="en-US" b="0" baseline="-25000" dirty="0">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A8E742FF-AF51-4CD5-8225-211E3076314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134708" y="1207477"/>
            <a:ext cx="3613488" cy="2492436"/>
          </a:xfrm>
          <a:prstGeom prst="rect">
            <a:avLst/>
          </a:prstGeom>
        </p:spPr>
      </p:pic>
    </p:spTree>
    <p:extLst>
      <p:ext uri="{BB962C8B-B14F-4D97-AF65-F5344CB8AC3E}">
        <p14:creationId xmlns:p14="http://schemas.microsoft.com/office/powerpoint/2010/main" val="2031684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0"/>
              </a:spcBef>
              <a:spcAft>
                <a:spcPts val="0"/>
              </a:spcAft>
              <a:buSzPts val="1400"/>
              <a:buNone/>
            </a:pPr>
            <a:r>
              <a:rPr lang="en-US" dirty="0"/>
              <a:t>Graph Terminology &amp; Special Graph Types</a:t>
            </a:r>
          </a:p>
        </p:txBody>
      </p:sp>
      <p:sp>
        <p:nvSpPr>
          <p:cNvPr id="195" name="Google Shape;195;p41"/>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p>
            <a:pPr marL="0" lvl="0" indent="0" algn="l" rtl="0">
              <a:lnSpc>
                <a:spcPct val="100000"/>
              </a:lnSpc>
              <a:spcBef>
                <a:spcPts val="400"/>
              </a:spcBef>
              <a:spcAft>
                <a:spcPts val="0"/>
              </a:spcAft>
              <a:buSzPts val="1200"/>
              <a:buNone/>
            </a:pPr>
            <a:r>
              <a:rPr lang="en-US" dirty="0"/>
              <a:t>Section 10.2 #s 2, 4</a:t>
            </a:r>
          </a:p>
        </p:txBody>
      </p:sp>
    </p:spTree>
    <p:extLst>
      <p:ext uri="{BB962C8B-B14F-4D97-AF65-F5344CB8AC3E}">
        <p14:creationId xmlns:p14="http://schemas.microsoft.com/office/powerpoint/2010/main" val="3724309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Find the number of vertices, the number of edges, and the degree of each vertex in the given undirected graph. Identify all isolated and pendant vertices.</a:t>
            </a:r>
            <a:endParaRPr lang="en-US" sz="2000" dirty="0"/>
          </a:p>
        </p:txBody>
      </p:sp>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10.2.2</a:t>
            </a:r>
            <a:endParaRPr dirty="0"/>
          </a:p>
        </p:txBody>
      </p:sp>
      <p:pic>
        <p:nvPicPr>
          <p:cNvPr id="2" name="Picture 1">
            <a:extLst>
              <a:ext uri="{FF2B5EF4-FFF2-40B4-BE49-F238E27FC236}">
                <a16:creationId xmlns:a16="http://schemas.microsoft.com/office/drawing/2014/main" id="{21D96BE7-9FF0-E66F-5392-5C528597A86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438400" y="2571750"/>
            <a:ext cx="4267200" cy="2082800"/>
          </a:xfrm>
          <a:prstGeom prst="rect">
            <a:avLst/>
          </a:prstGeom>
        </p:spPr>
      </p:pic>
    </p:spTree>
    <p:extLst>
      <p:ext uri="{BB962C8B-B14F-4D97-AF65-F5344CB8AC3E}">
        <p14:creationId xmlns:p14="http://schemas.microsoft.com/office/powerpoint/2010/main" val="1804600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38"/>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Find the sum of the degrees of the vertices of the graph and verify that it equals twice </a:t>
            </a:r>
            <a:r>
              <a:rPr lang="en-US"/>
              <a:t>the number of </a:t>
            </a:r>
            <a:r>
              <a:rPr lang="en-US" dirty="0"/>
              <a:t>edges in the graph.</a:t>
            </a:r>
            <a:endParaRPr lang="en-US" sz="2000" dirty="0"/>
          </a:p>
        </p:txBody>
      </p:sp>
      <p:sp>
        <p:nvSpPr>
          <p:cNvPr id="176" name="Google Shape;176;p38"/>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10.2.4 (Use #2 Only)</a:t>
            </a:r>
            <a:endParaRPr dirty="0"/>
          </a:p>
        </p:txBody>
      </p:sp>
      <p:pic>
        <p:nvPicPr>
          <p:cNvPr id="2" name="Picture 1">
            <a:extLst>
              <a:ext uri="{FF2B5EF4-FFF2-40B4-BE49-F238E27FC236}">
                <a16:creationId xmlns:a16="http://schemas.microsoft.com/office/drawing/2014/main" id="{21D96BE7-9FF0-E66F-5392-5C528597A86D}"/>
              </a:ext>
            </a:extLst>
          </p:cNvPr>
          <p:cNvPicPr>
            <a:picLocks noChangeAspect="1"/>
          </p:cNvPicPr>
          <p:nvPr/>
        </p:nvPicPr>
        <p:blipFill>
          <a:blip r:embed="rId3">
            <a:clrChange>
              <a:clrFrom>
                <a:srgbClr val="FFFFFE"/>
              </a:clrFrom>
              <a:clrTo>
                <a:srgbClr val="FFFFFE">
                  <a:alpha val="0"/>
                </a:srgbClr>
              </a:clrTo>
            </a:clrChange>
          </a:blip>
          <a:stretch>
            <a:fillRect/>
          </a:stretch>
        </p:blipFill>
        <p:spPr>
          <a:xfrm>
            <a:off x="2438400" y="2571750"/>
            <a:ext cx="4267200" cy="2082800"/>
          </a:xfrm>
          <a:prstGeom prst="rect">
            <a:avLst/>
          </a:prstGeom>
        </p:spPr>
      </p:pic>
    </p:spTree>
    <p:extLst>
      <p:ext uri="{BB962C8B-B14F-4D97-AF65-F5344CB8AC3E}">
        <p14:creationId xmlns:p14="http://schemas.microsoft.com/office/powerpoint/2010/main" val="417982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0"/>
              </a:spcBef>
              <a:spcAft>
                <a:spcPts val="0"/>
              </a:spcAft>
              <a:buSzPts val="1400"/>
              <a:buNone/>
            </a:pPr>
            <a:r>
              <a:rPr lang="en" dirty="0"/>
              <a:t>Inclusion–Exclusion</a:t>
            </a:r>
            <a:endParaRPr dirty="0"/>
          </a:p>
        </p:txBody>
      </p:sp>
      <p:sp>
        <p:nvSpPr>
          <p:cNvPr id="129" name="Google Shape;129;p30"/>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p>
            <a:pPr marL="0" lvl="0" indent="0" algn="l" rtl="0">
              <a:lnSpc>
                <a:spcPct val="100000"/>
              </a:lnSpc>
              <a:spcBef>
                <a:spcPts val="400"/>
              </a:spcBef>
              <a:spcAft>
                <a:spcPts val="0"/>
              </a:spcAft>
              <a:buSzPts val="1200"/>
              <a:buNone/>
            </a:pPr>
            <a:r>
              <a:rPr lang="en" dirty="0"/>
              <a:t>Section 8.5 #s 6, 8</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8.5.6</a:t>
            </a:r>
            <a:endParaRPr dirty="0"/>
          </a:p>
        </p:txBody>
      </p:sp>
      <p:sp>
        <p:nvSpPr>
          <p:cNvPr id="135" name="Google Shape;135;p31"/>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Find the number of elements in A1 ∪ A2 ∪ A3 if there are</a:t>
            </a:r>
          </a:p>
          <a:p>
            <a:pPr marL="0" lvl="0" indent="0" algn="l" rtl="0">
              <a:lnSpc>
                <a:spcPct val="100000"/>
              </a:lnSpc>
              <a:spcBef>
                <a:spcPts val="500"/>
              </a:spcBef>
              <a:spcAft>
                <a:spcPts val="0"/>
              </a:spcAft>
              <a:buSzPts val="1500"/>
              <a:buNone/>
            </a:pPr>
            <a:r>
              <a:rPr lang="en-US" dirty="0"/>
              <a:t>100 elements in A1, 1000 in A2, and 10,000 in A3 if</a:t>
            </a:r>
          </a:p>
          <a:p>
            <a:pPr marL="0" lvl="0" indent="0" algn="l" rtl="0">
              <a:lnSpc>
                <a:spcPct val="100000"/>
              </a:lnSpc>
              <a:spcBef>
                <a:spcPts val="500"/>
              </a:spcBef>
              <a:spcAft>
                <a:spcPts val="0"/>
              </a:spcAft>
              <a:buSzPts val="1500"/>
              <a:buNone/>
            </a:pPr>
            <a:r>
              <a:rPr lang="en-US" dirty="0"/>
              <a:t>a) A1 ⊆ A2 and A2 ⊆ A3.</a:t>
            </a:r>
          </a:p>
          <a:p>
            <a:pPr marL="0" lvl="0" indent="0" algn="l" rtl="0">
              <a:lnSpc>
                <a:spcPct val="100000"/>
              </a:lnSpc>
              <a:spcBef>
                <a:spcPts val="500"/>
              </a:spcBef>
              <a:spcAft>
                <a:spcPts val="0"/>
              </a:spcAft>
              <a:buSzPts val="1500"/>
              <a:buNone/>
            </a:pPr>
            <a:endParaRPr lang="en-US" dirty="0"/>
          </a:p>
          <a:p>
            <a:pPr marL="0" lvl="0" indent="0" algn="l" rtl="0">
              <a:lnSpc>
                <a:spcPct val="100000"/>
              </a:lnSpc>
              <a:spcBef>
                <a:spcPts val="500"/>
              </a:spcBef>
              <a:spcAft>
                <a:spcPts val="0"/>
              </a:spcAft>
              <a:buSzPts val="1500"/>
              <a:buNone/>
            </a:pPr>
            <a:r>
              <a:rPr lang="en-US" dirty="0"/>
              <a:t>b) the sets are pairwise disjoint.</a:t>
            </a:r>
          </a:p>
          <a:p>
            <a:pPr marL="0" lvl="0" indent="0" algn="l" rtl="0">
              <a:lnSpc>
                <a:spcPct val="100000"/>
              </a:lnSpc>
              <a:spcBef>
                <a:spcPts val="500"/>
              </a:spcBef>
              <a:spcAft>
                <a:spcPts val="0"/>
              </a:spcAft>
              <a:buSzPts val="1500"/>
              <a:buNone/>
            </a:pPr>
            <a:endParaRPr lang="en-US" dirty="0"/>
          </a:p>
          <a:p>
            <a:pPr marL="0" lvl="0" indent="0" algn="l" rtl="0">
              <a:lnSpc>
                <a:spcPct val="100000"/>
              </a:lnSpc>
              <a:spcBef>
                <a:spcPts val="500"/>
              </a:spcBef>
              <a:spcAft>
                <a:spcPts val="0"/>
              </a:spcAft>
              <a:buSzPts val="1500"/>
              <a:buNone/>
            </a:pPr>
            <a:r>
              <a:rPr lang="en-US" dirty="0"/>
              <a:t>c) there are two elements common to each pair of sets</a:t>
            </a:r>
          </a:p>
          <a:p>
            <a:pPr marL="0" lvl="0" indent="0" algn="l" rtl="0">
              <a:lnSpc>
                <a:spcPct val="100000"/>
              </a:lnSpc>
              <a:spcBef>
                <a:spcPts val="500"/>
              </a:spcBef>
              <a:spcAft>
                <a:spcPts val="0"/>
              </a:spcAft>
              <a:buSzPts val="1500"/>
              <a:buNone/>
            </a:pPr>
            <a:r>
              <a:rPr lang="en-US" dirty="0"/>
              <a:t>and one element in all three sets.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8.5.8</a:t>
            </a:r>
            <a:endParaRPr dirty="0"/>
          </a:p>
        </p:txBody>
      </p:sp>
      <p:sp>
        <p:nvSpPr>
          <p:cNvPr id="141" name="Google Shape;141;p32"/>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In a survey of 270 college students, it is found that 64 like Brussels sprouts, 94 like broccoli, 58 like cauliflower, 26 like both Brussels sprouts and broccoli, 28 like both Brussels sprouts and cauliflower, 22 like both broccoli and cauliflower, and 14 like all three vegetables. How many of the 270 students do not like any of these vegetables?</a:t>
            </a:r>
          </a:p>
          <a:p>
            <a:pPr marL="0" lvl="0" indent="0" algn="l" rtl="0">
              <a:lnSpc>
                <a:spcPct val="100000"/>
              </a:lnSpc>
              <a:spcBef>
                <a:spcPts val="500"/>
              </a:spcBef>
              <a:spcAft>
                <a:spcPts val="0"/>
              </a:spcAft>
              <a:buSzPts val="1500"/>
              <a:buNone/>
            </a:pPr>
            <a:endParaRPr lang="en-US" dirty="0"/>
          </a:p>
          <a:p>
            <a:pPr marL="0" lvl="0" indent="0" algn="l" rtl="0">
              <a:lnSpc>
                <a:spcPct val="100000"/>
              </a:lnSpc>
              <a:spcBef>
                <a:spcPts val="500"/>
              </a:spcBef>
              <a:spcAft>
                <a:spcPts val="0"/>
              </a:spcAft>
              <a:buSzPts val="1500"/>
              <a:buNone/>
            </a:pPr>
            <a:endParaRPr lang="en-US" dirty="0"/>
          </a:p>
          <a:p>
            <a:pPr marL="0" lvl="0" indent="0" algn="l" rtl="0">
              <a:lnSpc>
                <a:spcPct val="100000"/>
              </a:lnSpc>
              <a:spcBef>
                <a:spcPts val="500"/>
              </a:spcBef>
              <a:spcAft>
                <a:spcPts val="0"/>
              </a:spcAft>
              <a:buSzPts val="1500"/>
              <a:buNone/>
            </a:pPr>
            <a:endParaRPr lang="en-US" dirty="0"/>
          </a:p>
          <a:p>
            <a:pPr marL="0" lvl="0" indent="0" algn="l" rtl="0">
              <a:lnSpc>
                <a:spcPct val="100000"/>
              </a:lnSpc>
              <a:spcBef>
                <a:spcPts val="500"/>
              </a:spcBef>
              <a:spcAft>
                <a:spcPts val="0"/>
              </a:spcAft>
              <a:buSzPts val="150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5"/>
          <p:cNvSpPr txBox="1">
            <a:spLocks noGrp="1"/>
          </p:cNvSpPr>
          <p:nvPr>
            <p:ph type="title"/>
          </p:nvPr>
        </p:nvSpPr>
        <p:spPr>
          <a:xfrm>
            <a:off x="722313" y="3305175"/>
            <a:ext cx="7772455" cy="1021632"/>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0"/>
              </a:spcBef>
              <a:spcAft>
                <a:spcPts val="0"/>
              </a:spcAft>
              <a:buSzPts val="1400"/>
              <a:buNone/>
            </a:pPr>
            <a:r>
              <a:rPr lang="en" dirty="0"/>
              <a:t>Relations and their Properties</a:t>
            </a:r>
            <a:endParaRPr dirty="0"/>
          </a:p>
        </p:txBody>
      </p:sp>
      <p:sp>
        <p:nvSpPr>
          <p:cNvPr id="159" name="Google Shape;159;p35"/>
          <p:cNvSpPr txBox="1">
            <a:spLocks noGrp="1"/>
          </p:cNvSpPr>
          <p:nvPr>
            <p:ph type="body" idx="1"/>
          </p:nvPr>
        </p:nvSpPr>
        <p:spPr>
          <a:xfrm>
            <a:off x="722313" y="2180035"/>
            <a:ext cx="7772455" cy="1125066"/>
          </a:xfrm>
          <a:prstGeom prst="rect">
            <a:avLst/>
          </a:prstGeom>
          <a:noFill/>
          <a:ln>
            <a:noFill/>
          </a:ln>
        </p:spPr>
        <p:txBody>
          <a:bodyPr spcFirstLastPara="1" wrap="square" lIns="93500" tIns="46725" rIns="93500" bIns="46725" anchor="b" anchorCtr="0">
            <a:noAutofit/>
          </a:bodyPr>
          <a:lstStyle/>
          <a:p>
            <a:pPr marL="0" lvl="0" indent="0" algn="l" rtl="0">
              <a:lnSpc>
                <a:spcPct val="100000"/>
              </a:lnSpc>
              <a:spcBef>
                <a:spcPts val="400"/>
              </a:spcBef>
              <a:spcAft>
                <a:spcPts val="0"/>
              </a:spcAft>
              <a:buSzPts val="1200"/>
              <a:buNone/>
            </a:pPr>
            <a:r>
              <a:rPr lang="en-US" dirty="0"/>
              <a:t>Section 9.1 #s 2(a), 4(c)(d), 6(e)(f)(g), 10, 20, 34(a)(c)(e)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3"/>
          <p:cNvSpPr txBox="1">
            <a:spLocks noGrp="1"/>
          </p:cNvSpPr>
          <p:nvPr>
            <p:ph type="title"/>
          </p:nvPr>
        </p:nvSpPr>
        <p:spPr>
          <a:xfrm>
            <a:off x="357018" y="326758"/>
            <a:ext cx="7592182" cy="571566"/>
          </a:xfrm>
          <a:prstGeom prst="rect">
            <a:avLst/>
          </a:prstGeom>
          <a:noFill/>
          <a:ln>
            <a:noFill/>
          </a:ln>
        </p:spPr>
        <p:txBody>
          <a:bodyPr spcFirstLastPara="1" wrap="square" lIns="93500" tIns="46725" rIns="93500" bIns="46725" anchor="ctr" anchorCtr="0">
            <a:noAutofit/>
          </a:bodyPr>
          <a:lstStyle/>
          <a:p>
            <a:pPr marL="0" lvl="0" indent="0" algn="l" rtl="0">
              <a:lnSpc>
                <a:spcPct val="100000"/>
              </a:lnSpc>
              <a:spcBef>
                <a:spcPts val="0"/>
              </a:spcBef>
              <a:spcAft>
                <a:spcPts val="0"/>
              </a:spcAft>
              <a:buSzPts val="1400"/>
              <a:buNone/>
            </a:pPr>
            <a:r>
              <a:rPr lang="en" dirty="0"/>
              <a:t>Q. 9.1.2(a)</a:t>
            </a:r>
            <a:endParaRPr dirty="0"/>
          </a:p>
        </p:txBody>
      </p:sp>
      <p:sp>
        <p:nvSpPr>
          <p:cNvPr id="147" name="Google Shape;147;p33"/>
          <p:cNvSpPr txBox="1">
            <a:spLocks noGrp="1"/>
          </p:cNvSpPr>
          <p:nvPr>
            <p:ph type="body" idx="1"/>
          </p:nvPr>
        </p:nvSpPr>
        <p:spPr>
          <a:xfrm>
            <a:off x="396875" y="1021556"/>
            <a:ext cx="7896273" cy="3728978"/>
          </a:xfrm>
          <a:prstGeom prst="rect">
            <a:avLst/>
          </a:prstGeom>
          <a:noFill/>
          <a:ln>
            <a:noFill/>
          </a:ln>
        </p:spPr>
        <p:txBody>
          <a:bodyPr spcFirstLastPara="1" wrap="square" lIns="93500" tIns="46725" rIns="93500" bIns="46725" anchor="t" anchorCtr="0">
            <a:noAutofit/>
          </a:bodyPr>
          <a:lstStyle/>
          <a:p>
            <a:pPr marL="0" lvl="0" indent="0" algn="l" rtl="0">
              <a:lnSpc>
                <a:spcPct val="100000"/>
              </a:lnSpc>
              <a:spcBef>
                <a:spcPts val="500"/>
              </a:spcBef>
              <a:spcAft>
                <a:spcPts val="0"/>
              </a:spcAft>
              <a:buSzPts val="1500"/>
              <a:buNone/>
            </a:pPr>
            <a:r>
              <a:rPr lang="en-US" dirty="0"/>
              <a:t>List all the ordered pairs in the relation </a:t>
            </a:r>
          </a:p>
          <a:p>
            <a:pPr marL="0" lvl="0" indent="0" algn="l" rtl="0">
              <a:lnSpc>
                <a:spcPct val="100000"/>
              </a:lnSpc>
              <a:spcBef>
                <a:spcPts val="500"/>
              </a:spcBef>
              <a:spcAft>
                <a:spcPts val="0"/>
              </a:spcAft>
              <a:buSzPts val="1500"/>
              <a:buNone/>
            </a:pPr>
            <a:r>
              <a:rPr lang="en-US" b="0" i="1" dirty="0">
                <a:latin typeface="Times New Roman" panose="02020603050405020304" pitchFamily="18" charset="0"/>
                <a:cs typeface="Times New Roman" panose="02020603050405020304" pitchFamily="18" charset="0"/>
              </a:rPr>
              <a:t>R = </a:t>
            </a:r>
            <a:r>
              <a:rPr lang="en-US" b="0" dirty="0">
                <a:latin typeface="Times New Roman" panose="02020603050405020304" pitchFamily="18" charset="0"/>
                <a:cs typeface="Times New Roman" panose="02020603050405020304" pitchFamily="18" charset="0"/>
              </a:rPr>
              <a:t>{</a:t>
            </a:r>
            <a:r>
              <a:rPr lang="en-US" b="0" i="1" dirty="0">
                <a:latin typeface="Times New Roman" panose="02020603050405020304" pitchFamily="18" charset="0"/>
                <a:cs typeface="Times New Roman" panose="02020603050405020304" pitchFamily="18" charset="0"/>
              </a:rPr>
              <a:t>(a, b) </a:t>
            </a:r>
            <a:r>
              <a:rPr lang="en-US" b="0" dirty="0">
                <a:latin typeface="Times New Roman" panose="02020603050405020304" pitchFamily="18" charset="0"/>
                <a:cs typeface="Times New Roman" panose="02020603050405020304" pitchFamily="18" charset="0"/>
              </a:rPr>
              <a:t>∣</a:t>
            </a:r>
            <a:r>
              <a:rPr lang="en-US" b="0" i="1" dirty="0">
                <a:latin typeface="Times New Roman" panose="02020603050405020304" pitchFamily="18" charset="0"/>
                <a:cs typeface="Times New Roman" panose="02020603050405020304" pitchFamily="18" charset="0"/>
              </a:rPr>
              <a:t> a divides b</a:t>
            </a:r>
            <a:r>
              <a:rPr lang="en-US" b="0" dirty="0">
                <a:latin typeface="Times New Roman" panose="02020603050405020304" pitchFamily="18" charset="0"/>
                <a:cs typeface="Times New Roman" panose="02020603050405020304" pitchFamily="18" charset="0"/>
              </a:rPr>
              <a:t>}</a:t>
            </a:r>
            <a:r>
              <a:rPr lang="en-US" dirty="0"/>
              <a:t> on the set </a:t>
            </a:r>
            <a:r>
              <a:rPr lang="en-US" b="0" dirty="0">
                <a:latin typeface="Times New Roman" panose="02020603050405020304" pitchFamily="18" charset="0"/>
                <a:cs typeface="Times New Roman" panose="02020603050405020304" pitchFamily="18" charset="0"/>
              </a:rPr>
              <a:t>{1, 2, 3, 4, 5, 6}</a:t>
            </a:r>
            <a:r>
              <a:rPr lang="en-US" dirty="0"/>
              <a: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594"/>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1794</Words>
  <Application>Microsoft Macintosh PowerPoint</Application>
  <PresentationFormat>On-screen Show (16:9)</PresentationFormat>
  <Paragraphs>185</Paragraphs>
  <Slides>43</Slides>
  <Notes>42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Consolas</vt:lpstr>
      <vt:lpstr>Arial</vt:lpstr>
      <vt:lpstr>Arial Narrow</vt:lpstr>
      <vt:lpstr>Noto Sans</vt:lpstr>
      <vt:lpstr>Times New Roman</vt:lpstr>
      <vt:lpstr>Calibri</vt:lpstr>
      <vt:lpstr>Merriweather</vt:lpstr>
      <vt:lpstr>Simple Light</vt:lpstr>
      <vt:lpstr>template2007</vt:lpstr>
      <vt:lpstr>Homework Set #8 + Final Review (DUE: DEC 9th, 2022 11:59 PM ET)   CS 0441: Discrete Structures for Computer Science Week 14 Recitation, Nov. 11, 2022  Section 17064 - Fridays 4 PM</vt:lpstr>
      <vt:lpstr>Before we begin, Do you have any questions?</vt:lpstr>
      <vt:lpstr>Tis the season…for finals</vt:lpstr>
      <vt:lpstr>Homework #8</vt:lpstr>
      <vt:lpstr>Inclusion–Exclusion</vt:lpstr>
      <vt:lpstr>Q. 8.5.6</vt:lpstr>
      <vt:lpstr>Q. 8.5.8</vt:lpstr>
      <vt:lpstr>Relations and their Properties</vt:lpstr>
      <vt:lpstr>Q. 9.1.2(a)</vt:lpstr>
      <vt:lpstr>Q. 9.1.4(c)(d)</vt:lpstr>
      <vt:lpstr>Q. 9.1.6(e)(f)(g)</vt:lpstr>
      <vt:lpstr>Q. 9.1.10</vt:lpstr>
      <vt:lpstr>Q. 9.1.20</vt:lpstr>
      <vt:lpstr>Q. 9.1.34(a)(c)(e)</vt:lpstr>
      <vt:lpstr>Divisibility and Modular Arithmetic</vt:lpstr>
      <vt:lpstr>Q. 4.1.14(a,b,c)</vt:lpstr>
      <vt:lpstr>Q. 4.1.16(c)</vt:lpstr>
      <vt:lpstr>Q. 4.1.28(a,b)</vt:lpstr>
      <vt:lpstr>Q. 4.1.34(a-d)</vt:lpstr>
      <vt:lpstr>Divisibility and Modular Arithmetic</vt:lpstr>
      <vt:lpstr>Q. 4.1.14(a,b,c)</vt:lpstr>
      <vt:lpstr>Q. 4.1.16(c)</vt:lpstr>
      <vt:lpstr>Q. 4.1.28(a,b)</vt:lpstr>
      <vt:lpstr>Q. 4.1.34(a-d)</vt:lpstr>
      <vt:lpstr>Integer Representation &amp; Algorithms</vt:lpstr>
      <vt:lpstr>Q. 4.2.2</vt:lpstr>
      <vt:lpstr>Q. 4.2.6(d)</vt:lpstr>
      <vt:lpstr>Q. 4.2.12</vt:lpstr>
      <vt:lpstr>Q. 4.2.22(d)</vt:lpstr>
      <vt:lpstr>Primes &amp; Greatest Common Divisors</vt:lpstr>
      <vt:lpstr>Q. 4.3.4(e)(f)</vt:lpstr>
      <vt:lpstr>Q. 4.3.14</vt:lpstr>
      <vt:lpstr>Q. 4.3.18(a)</vt:lpstr>
      <vt:lpstr>Q. 4.3.24(b, c)</vt:lpstr>
      <vt:lpstr>Q. 4.3.32(f)</vt:lpstr>
      <vt:lpstr>Graphs &amp; Graph Models</vt:lpstr>
      <vt:lpstr>Q. 10.1.2</vt:lpstr>
      <vt:lpstr>Q. 10.1.4</vt:lpstr>
      <vt:lpstr>Q. 10.1.6</vt:lpstr>
      <vt:lpstr>Q. 10.1.8</vt:lpstr>
      <vt:lpstr>Graph Terminology &amp; Special Graph Types</vt:lpstr>
      <vt:lpstr>Q. 10.2.2</vt:lpstr>
      <vt:lpstr>Q. 10.2.4 (Use #2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Set #7 Review (DUE: NOV 19th, 2022 11:59 PM ET)   CS 0441: Discrete Structures for Computer Science Week 11 Recitation, Nov. 11, 2022  Section 17064 - Fridays 4 PM</dc:title>
  <cp:lastModifiedBy>Kim, Shinwoo</cp:lastModifiedBy>
  <cp:revision>12</cp:revision>
  <dcterms:modified xsi:type="dcterms:W3CDTF">2022-12-02T20:38:45Z</dcterms:modified>
</cp:coreProperties>
</file>