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2" r:id="rId3"/>
    <p:sldId id="263" r:id="rId4"/>
    <p:sldId id="257" r:id="rId5"/>
    <p:sldId id="271" r:id="rId6"/>
    <p:sldId id="276" r:id="rId7"/>
    <p:sldId id="277" r:id="rId8"/>
    <p:sldId id="279" r:id="rId9"/>
    <p:sldId id="278" r:id="rId10"/>
    <p:sldId id="268" r:id="rId11"/>
    <p:sldId id="264" r:id="rId12"/>
    <p:sldId id="273" r:id="rId13"/>
    <p:sldId id="266" r:id="rId14"/>
    <p:sldId id="274" r:id="rId15"/>
    <p:sldId id="28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D28B5240-D2E3-4742-A7A7-37ED0228247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4031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D28B5240-D2E3-4742-A7A7-37ED0228247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24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4441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1897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9121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8161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98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D28B5240-D2E3-4742-A7A7-37ED0228247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2708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240-D2E3-4742-A7A7-37ED0228247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594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28B5240-D2E3-4742-A7A7-37ED0228247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9DA93CC-6C36-4359-BCB0-C410B03E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학생 관리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신범건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945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/>
              <a:t>데이터베이스 테이블 정의서</a:t>
            </a:r>
            <a:endParaRPr lang="ko-KR" altLang="en-US" sz="24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149" y="972064"/>
            <a:ext cx="4964262" cy="35115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18" y="972064"/>
            <a:ext cx="5186680" cy="34711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18" y="4616221"/>
            <a:ext cx="5186680" cy="8543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150" y="4616221"/>
            <a:ext cx="4964261" cy="7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용도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유스케이스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60" y="1787665"/>
            <a:ext cx="8802328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gray">
          <a:xfrm>
            <a:off x="838200" y="365125"/>
            <a:ext cx="10515600" cy="878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800" smtClean="0"/>
              <a:t>화면구성</a:t>
            </a:r>
            <a:r>
              <a:rPr lang="en-US" altLang="ko-KR" sz="2800" smtClean="0"/>
              <a:t>(</a:t>
            </a:r>
            <a:r>
              <a:rPr lang="ko-KR" altLang="en-US" sz="2800" smtClean="0"/>
              <a:t>학생관리</a:t>
            </a:r>
            <a:r>
              <a:rPr lang="en-US" altLang="ko-KR" sz="2800" smtClean="0"/>
              <a:t>)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65" y="1243914"/>
            <a:ext cx="7958470" cy="47046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681" y="1812324"/>
            <a:ext cx="3855605" cy="4001911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160108" y="3262184"/>
            <a:ext cx="1812324" cy="21006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44995" y="2314832"/>
            <a:ext cx="1219200" cy="387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123" y="3711614"/>
            <a:ext cx="4027971" cy="29685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678" y="2621870"/>
            <a:ext cx="485843" cy="4572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9984" y="610604"/>
            <a:ext cx="4191585" cy="373432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2686416" y="5358167"/>
            <a:ext cx="1219200" cy="387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5255" y="1080778"/>
            <a:ext cx="4239217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7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3" grpId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954" y="1268963"/>
            <a:ext cx="8613638" cy="487991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78819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화면구성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성적관리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97763" y="1614196"/>
            <a:ext cx="6512768" cy="41987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30" y="2441125"/>
            <a:ext cx="466790" cy="4382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104" y="1104779"/>
            <a:ext cx="4153480" cy="227679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421086" y="3461657"/>
            <a:ext cx="1660849" cy="247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71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78819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화면구성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성적관리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897924"/>
            <a:ext cx="558242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133600" y="352324"/>
            <a:ext cx="7924800" cy="78819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시연</a:t>
            </a:r>
            <a:endParaRPr lang="ko-KR" altLang="en-US" sz="2800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129589"/>
              </p:ext>
            </p:extLst>
          </p:nvPr>
        </p:nvGraphicFramePr>
        <p:xfrm>
          <a:off x="5525293" y="3040548"/>
          <a:ext cx="11414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포장기 셸 개체" showAsIcon="1" r:id="rId3" imgW="1140840" imgH="540000" progId="Package">
                  <p:embed/>
                </p:oleObj>
              </mc:Choice>
              <mc:Fallback>
                <p:oleObj name="포장기 셸 개체" showAsIcon="1" r:id="rId3" imgW="1140840" imgH="540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5293" y="3040548"/>
                        <a:ext cx="1141413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918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개발 프로그램 정의</a:t>
            </a:r>
            <a:endParaRPr lang="en-US" altLang="ko-KR" dirty="0" smtClean="0"/>
          </a:p>
          <a:p>
            <a:r>
              <a:rPr lang="ko-KR" altLang="en-US" dirty="0"/>
              <a:t>프로그램 </a:t>
            </a:r>
            <a:r>
              <a:rPr lang="ko-KR" altLang="en-US" dirty="0" smtClean="0"/>
              <a:t>구성도</a:t>
            </a:r>
            <a:endParaRPr lang="en-US" altLang="ko-KR" dirty="0" smtClean="0"/>
          </a:p>
          <a:p>
            <a:r>
              <a:rPr lang="ko-KR" altLang="en-US" dirty="0" smtClean="0"/>
              <a:t>프로그램 용도</a:t>
            </a:r>
            <a:endParaRPr lang="en-US" altLang="ko-KR" dirty="0" smtClean="0"/>
          </a:p>
          <a:p>
            <a:r>
              <a:rPr lang="ko-KR" altLang="en-US" dirty="0" smtClean="0"/>
              <a:t>화면 </a:t>
            </a:r>
            <a:r>
              <a:rPr lang="ko-KR" altLang="en-US" dirty="0" smtClean="0"/>
              <a:t>구성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694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프로그램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학생관리 프로그램으로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학생들의 정보 및 성적을 관리 하는 프로그램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학생정보 검색 및 </a:t>
            </a:r>
            <a:r>
              <a:rPr lang="ko-KR" altLang="en-US" dirty="0" err="1" smtClean="0"/>
              <a:t>상새정보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</a:t>
            </a:r>
            <a:r>
              <a:rPr lang="ko-KR" altLang="en-US" dirty="0" smtClean="0"/>
              <a:t>병역사항 등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관리가 가능 하며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성적 </a:t>
            </a:r>
            <a:r>
              <a:rPr lang="ko-KR" altLang="en-US" dirty="0" smtClean="0"/>
              <a:t>검색 </a:t>
            </a:r>
            <a:r>
              <a:rPr lang="ko-KR" altLang="en-US" dirty="0" smtClean="0"/>
              <a:t>및 수정 삭제 관리가 가능함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45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945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프로그램 구성도 </a:t>
            </a:r>
            <a:r>
              <a:rPr lang="en-US" altLang="ko-KR" sz="2400" dirty="0" smtClean="0"/>
              <a:t>(ERD </a:t>
            </a:r>
            <a:r>
              <a:rPr lang="ko-KR" altLang="en-US" sz="2400" dirty="0" smtClean="0"/>
              <a:t>다이어그램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1144210"/>
            <a:ext cx="11545911" cy="49822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075" y="4754689"/>
            <a:ext cx="3296110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5247" y="428367"/>
            <a:ext cx="10515600" cy="433945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프로그램 </a:t>
            </a:r>
            <a:r>
              <a:rPr lang="ko-KR" altLang="en-US" sz="2000" dirty="0" smtClean="0"/>
              <a:t>구성도  </a:t>
            </a:r>
            <a:r>
              <a:rPr lang="en-US" altLang="ko-KR" sz="2000" dirty="0" smtClean="0"/>
              <a:t>(</a:t>
            </a:r>
            <a:r>
              <a:rPr lang="en-US" altLang="ko-KR" sz="2400" dirty="0" smtClean="0"/>
              <a:t>DTO</a:t>
            </a:r>
            <a:r>
              <a:rPr lang="ko-KR" altLang="en-US" sz="2400" dirty="0" smtClean="0"/>
              <a:t>다이어그램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381" y="1181186"/>
            <a:ext cx="7993151" cy="4598988"/>
          </a:xfrm>
        </p:spPr>
      </p:pic>
    </p:spTree>
    <p:extLst>
      <p:ext uri="{BB962C8B-B14F-4D97-AF65-F5344CB8AC3E}">
        <p14:creationId xmlns:p14="http://schemas.microsoft.com/office/powerpoint/2010/main" val="164652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8368"/>
            <a:ext cx="10515600" cy="433945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프로그램 </a:t>
            </a:r>
            <a:r>
              <a:rPr lang="ko-KR" altLang="en-US" sz="2000" dirty="0" smtClean="0"/>
              <a:t>구성도  </a:t>
            </a:r>
            <a:r>
              <a:rPr lang="en-US" altLang="ko-KR" sz="2000" dirty="0" smtClean="0"/>
              <a:t>(DAO</a:t>
            </a:r>
            <a:r>
              <a:rPr lang="ko-KR" altLang="en-US" sz="2400" dirty="0" smtClean="0"/>
              <a:t>다이어그램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1" t="43909" r="42415" b="32925"/>
          <a:stretch/>
        </p:blipFill>
        <p:spPr>
          <a:xfrm>
            <a:off x="6096000" y="3599975"/>
            <a:ext cx="1577131" cy="1065403"/>
          </a:xfrm>
          <a:ln w="28575"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24" y="1587982"/>
            <a:ext cx="4163006" cy="22386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0409" t="24111" r="3636" b="13969"/>
          <a:stretch/>
        </p:blipFill>
        <p:spPr>
          <a:xfrm>
            <a:off x="2405448" y="3893778"/>
            <a:ext cx="2718487" cy="47779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6" name="내용 개체 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8" t="14539" r="42253" b="59377"/>
          <a:stretch/>
        </p:blipFill>
        <p:spPr bwMode="gray">
          <a:xfrm>
            <a:off x="8702861" y="3532864"/>
            <a:ext cx="1753299" cy="119962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>
            <a:off x="5123935" y="4132676"/>
            <a:ext cx="972065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>
            <a:off x="7673131" y="4132677"/>
            <a:ext cx="102973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0"/>
            <a:endCxn id="3" idx="3"/>
          </p:cNvCxnSpPr>
          <p:nvPr/>
        </p:nvCxnSpPr>
        <p:spPr>
          <a:xfrm rot="16200000" flipV="1">
            <a:off x="7271252" y="1224604"/>
            <a:ext cx="825538" cy="379098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8368"/>
            <a:ext cx="10515600" cy="433945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프로그램 </a:t>
            </a:r>
            <a:r>
              <a:rPr lang="ko-KR" altLang="en-US" sz="2000" dirty="0" smtClean="0"/>
              <a:t>구성도  </a:t>
            </a:r>
            <a:r>
              <a:rPr lang="en-US" altLang="ko-KR" sz="2000" dirty="0" smtClean="0"/>
              <a:t>(DAO</a:t>
            </a:r>
            <a:r>
              <a:rPr lang="ko-KR" altLang="en-US" sz="2400" dirty="0" smtClean="0"/>
              <a:t>다이어그램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8" t="15409" r="5733" b="62012"/>
          <a:stretch/>
        </p:blipFill>
        <p:spPr>
          <a:xfrm>
            <a:off x="7478537" y="3930450"/>
            <a:ext cx="2758909" cy="1342768"/>
          </a:xfrm>
          <a:ln w="34925">
            <a:solidFill>
              <a:schemeClr val="accent1">
                <a:shade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024" y="931448"/>
            <a:ext cx="4596686" cy="52204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849" y="862313"/>
            <a:ext cx="2610214" cy="495369"/>
          </a:xfrm>
          <a:prstGeom prst="rect">
            <a:avLst/>
          </a:prstGeom>
          <a:ln w="34925">
            <a:solidFill>
              <a:schemeClr val="accent1">
                <a:shade val="50000"/>
              </a:schemeClr>
            </a:solidFill>
          </a:ln>
        </p:spPr>
      </p:pic>
      <p:pic>
        <p:nvPicPr>
          <p:cNvPr id="6" name="내용 개체 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4" t="45607" r="12352" b="26965"/>
          <a:stretch/>
        </p:blipFill>
        <p:spPr bwMode="gray">
          <a:xfrm>
            <a:off x="8062630" y="1224383"/>
            <a:ext cx="1631092" cy="1631092"/>
          </a:xfrm>
          <a:prstGeom prst="rect">
            <a:avLst/>
          </a:prstGeom>
          <a:ln w="34925"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3943739" y="2216979"/>
            <a:ext cx="675503" cy="255373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0"/>
          </p:cNvCxnSpPr>
          <p:nvPr/>
        </p:nvCxnSpPr>
        <p:spPr>
          <a:xfrm rot="5400000" flipH="1" flipV="1">
            <a:off x="5809134" y="-16330"/>
            <a:ext cx="705666" cy="3760953"/>
          </a:xfrm>
          <a:prstGeom prst="bentConnector2">
            <a:avLst/>
          </a:prstGeom>
          <a:ln w="3492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5" idx="0"/>
          </p:cNvCxnSpPr>
          <p:nvPr/>
        </p:nvCxnSpPr>
        <p:spPr>
          <a:xfrm flipH="1">
            <a:off x="8857992" y="2855475"/>
            <a:ext cx="20184" cy="1074975"/>
          </a:xfrm>
          <a:prstGeom prst="straightConnector1">
            <a:avLst/>
          </a:prstGeom>
          <a:ln w="3492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1"/>
          </p:cNvCxnSpPr>
          <p:nvPr/>
        </p:nvCxnSpPr>
        <p:spPr>
          <a:xfrm flipH="1" flipV="1">
            <a:off x="6938985" y="4205828"/>
            <a:ext cx="539552" cy="396006"/>
          </a:xfrm>
          <a:prstGeom prst="straightConnector1">
            <a:avLst/>
          </a:prstGeom>
          <a:ln w="3492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19620" y="1627077"/>
            <a:ext cx="2219365" cy="2578751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8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8368"/>
            <a:ext cx="10515600" cy="433945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프로그램 </a:t>
            </a:r>
            <a:r>
              <a:rPr lang="ko-KR" altLang="en-US" sz="2000" dirty="0" smtClean="0"/>
              <a:t>구성도  </a:t>
            </a:r>
            <a:r>
              <a:rPr lang="en-US" altLang="ko-KR" sz="2000" dirty="0" smtClean="0"/>
              <a:t>(DAO</a:t>
            </a:r>
            <a:r>
              <a:rPr lang="ko-KR" altLang="en-US" sz="2400" dirty="0" smtClean="0"/>
              <a:t>다이어그램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" t="14948" r="80996" b="64966"/>
          <a:stretch/>
        </p:blipFill>
        <p:spPr>
          <a:xfrm>
            <a:off x="6650647" y="4626691"/>
            <a:ext cx="1644267" cy="1251690"/>
          </a:xfrm>
          <a:ln w="34925">
            <a:solidFill>
              <a:schemeClr val="accent1">
                <a:shade val="5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79" y="1223313"/>
            <a:ext cx="4600786" cy="4432041"/>
          </a:xfrm>
          <a:prstGeom prst="rect">
            <a:avLst/>
          </a:prstGeom>
        </p:spPr>
      </p:pic>
      <p:pic>
        <p:nvPicPr>
          <p:cNvPr id="6" name="내용 개체 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8" t="15409" r="5733" b="62012"/>
          <a:stretch/>
        </p:blipFill>
        <p:spPr bwMode="gray">
          <a:xfrm>
            <a:off x="5763275" y="2738622"/>
            <a:ext cx="2758909" cy="1342768"/>
          </a:xfrm>
          <a:prstGeom prst="rect">
            <a:avLst/>
          </a:prstGeom>
          <a:ln w="34925">
            <a:solidFill>
              <a:schemeClr val="accent1">
                <a:shade val="50000"/>
              </a:schemeClr>
            </a:solidFill>
          </a:ln>
        </p:spPr>
      </p:pic>
      <p:pic>
        <p:nvPicPr>
          <p:cNvPr id="8" name="내용 개체 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4" t="45607" r="12352" b="26965"/>
          <a:stretch/>
        </p:blipFill>
        <p:spPr bwMode="gray">
          <a:xfrm>
            <a:off x="6248648" y="1098658"/>
            <a:ext cx="1344162" cy="1344162"/>
          </a:xfrm>
          <a:prstGeom prst="rect">
            <a:avLst/>
          </a:prstGeom>
          <a:ln w="34925"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5094514" y="1591828"/>
            <a:ext cx="345233" cy="255373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8"/>
          <p:cNvCxnSpPr>
            <a:stCxn id="9" idx="0"/>
          </p:cNvCxnSpPr>
          <p:nvPr/>
        </p:nvCxnSpPr>
        <p:spPr>
          <a:xfrm rot="5400000" flipH="1" flipV="1">
            <a:off x="5557190" y="914375"/>
            <a:ext cx="387395" cy="967512"/>
          </a:xfrm>
          <a:prstGeom prst="bentConnector2">
            <a:avLst/>
          </a:prstGeom>
          <a:ln w="3492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2"/>
            <a:endCxn id="6" idx="0"/>
          </p:cNvCxnSpPr>
          <p:nvPr/>
        </p:nvCxnSpPr>
        <p:spPr>
          <a:xfrm>
            <a:off x="6920729" y="2442820"/>
            <a:ext cx="222001" cy="295802"/>
          </a:xfrm>
          <a:prstGeom prst="straightConnector1">
            <a:avLst/>
          </a:prstGeom>
          <a:ln w="3492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027426" y="1916327"/>
            <a:ext cx="4412321" cy="1321396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2011" y="2294204"/>
            <a:ext cx="2689450" cy="1474263"/>
          </a:xfrm>
          <a:prstGeom prst="rect">
            <a:avLst/>
          </a:prstGeom>
        </p:spPr>
      </p:pic>
      <p:cxnSp>
        <p:nvCxnSpPr>
          <p:cNvPr id="20" name="직선 화살표 연결선 19"/>
          <p:cNvCxnSpPr>
            <a:stCxn id="6" idx="1"/>
          </p:cNvCxnSpPr>
          <p:nvPr/>
        </p:nvCxnSpPr>
        <p:spPr>
          <a:xfrm flipH="1" flipV="1">
            <a:off x="5439747" y="3163078"/>
            <a:ext cx="323528" cy="246928"/>
          </a:xfrm>
          <a:prstGeom prst="straightConnector1">
            <a:avLst/>
          </a:prstGeom>
          <a:ln w="3492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내용 개체 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" t="60126" r="80996" b="22329"/>
          <a:stretch/>
        </p:blipFill>
        <p:spPr bwMode="gray">
          <a:xfrm>
            <a:off x="9366938" y="4557258"/>
            <a:ext cx="1986862" cy="1321123"/>
          </a:xfrm>
          <a:prstGeom prst="rect">
            <a:avLst/>
          </a:prstGeom>
          <a:ln w="34925">
            <a:solidFill>
              <a:schemeClr val="accent1">
                <a:shade val="50000"/>
              </a:schemeClr>
            </a:solidFill>
          </a:ln>
        </p:spPr>
      </p:pic>
      <p:cxnSp>
        <p:nvCxnSpPr>
          <p:cNvPr id="24" name="직선 화살표 연결선 23"/>
          <p:cNvCxnSpPr>
            <a:stCxn id="5" idx="1"/>
          </p:cNvCxnSpPr>
          <p:nvPr/>
        </p:nvCxnSpPr>
        <p:spPr>
          <a:xfrm flipH="1" flipV="1">
            <a:off x="4767668" y="3237725"/>
            <a:ext cx="1882979" cy="2014811"/>
          </a:xfrm>
          <a:prstGeom prst="straightConnector1">
            <a:avLst/>
          </a:prstGeom>
          <a:ln w="3492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3" idx="1"/>
            <a:endCxn id="5" idx="3"/>
          </p:cNvCxnSpPr>
          <p:nvPr/>
        </p:nvCxnSpPr>
        <p:spPr>
          <a:xfrm flipH="1">
            <a:off x="8294914" y="5217820"/>
            <a:ext cx="1072024" cy="34716"/>
          </a:xfrm>
          <a:prstGeom prst="straightConnector1">
            <a:avLst/>
          </a:prstGeom>
          <a:ln w="3492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23" idx="0"/>
          </p:cNvCxnSpPr>
          <p:nvPr/>
        </p:nvCxnSpPr>
        <p:spPr>
          <a:xfrm>
            <a:off x="10360369" y="3694922"/>
            <a:ext cx="0" cy="862336"/>
          </a:xfrm>
          <a:prstGeom prst="straightConnector1">
            <a:avLst/>
          </a:prstGeom>
          <a:ln w="3492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0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8368"/>
            <a:ext cx="10515600" cy="433945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프로그램 </a:t>
            </a:r>
            <a:r>
              <a:rPr lang="ko-KR" altLang="en-US" sz="2000" dirty="0" smtClean="0"/>
              <a:t>구성도  </a:t>
            </a:r>
            <a:r>
              <a:rPr lang="en-US" altLang="ko-KR" sz="2000" dirty="0" smtClean="0"/>
              <a:t>(DAO</a:t>
            </a:r>
            <a:r>
              <a:rPr lang="ko-KR" altLang="en-US" sz="2400" dirty="0" smtClean="0"/>
              <a:t>다이어그램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7" t="15032" r="60252" b="42563"/>
          <a:stretch/>
        </p:blipFill>
        <p:spPr>
          <a:xfrm>
            <a:off x="9767595" y="2392377"/>
            <a:ext cx="1586205" cy="3069771"/>
          </a:xfrm>
          <a:ln w="31750">
            <a:solidFill>
              <a:schemeClr val="accent1">
                <a:shade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60" y="905732"/>
            <a:ext cx="5582429" cy="5220429"/>
          </a:xfrm>
          <a:prstGeom prst="rect">
            <a:avLst/>
          </a:prstGeom>
        </p:spPr>
      </p:pic>
      <p:pic>
        <p:nvPicPr>
          <p:cNvPr id="6" name="내용 개체 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7" t="60363" r="60252"/>
          <a:stretch/>
        </p:blipFill>
        <p:spPr bwMode="gray">
          <a:xfrm>
            <a:off x="7366519" y="1034773"/>
            <a:ext cx="1586205" cy="2892490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</p:pic>
      <p:cxnSp>
        <p:nvCxnSpPr>
          <p:cNvPr id="7" name="직선 화살표 연결선 6"/>
          <p:cNvCxnSpPr>
            <a:endCxn id="6" idx="1"/>
          </p:cNvCxnSpPr>
          <p:nvPr/>
        </p:nvCxnSpPr>
        <p:spPr>
          <a:xfrm>
            <a:off x="5075853" y="2392377"/>
            <a:ext cx="2290666" cy="88641"/>
          </a:xfrm>
          <a:prstGeom prst="straightConnector1">
            <a:avLst/>
          </a:prstGeom>
          <a:ln w="3492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144415" y="2269225"/>
            <a:ext cx="1931438" cy="246303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6" idx="3"/>
            <a:endCxn id="5" idx="1"/>
          </p:cNvCxnSpPr>
          <p:nvPr/>
        </p:nvCxnSpPr>
        <p:spPr>
          <a:xfrm>
            <a:off x="8952724" y="2481018"/>
            <a:ext cx="814871" cy="1446245"/>
          </a:xfrm>
          <a:prstGeom prst="straightConnector1">
            <a:avLst/>
          </a:prstGeom>
          <a:ln w="3492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0800000">
            <a:off x="5486402" y="3396343"/>
            <a:ext cx="4281195" cy="1399592"/>
          </a:xfrm>
          <a:prstGeom prst="bentConnector3">
            <a:avLst>
              <a:gd name="adj1" fmla="val 100127"/>
            </a:avLst>
          </a:prstGeom>
          <a:ln w="3492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962535" y="2730129"/>
            <a:ext cx="4270313" cy="666213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1708</TotalTime>
  <Words>76</Words>
  <Application>Microsoft Office PowerPoint</Application>
  <PresentationFormat>와이드스크린</PresentationFormat>
  <Paragraphs>25</Paragraphs>
  <Slides>15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패키지</vt:lpstr>
      <vt:lpstr>학생 관리 프로그램</vt:lpstr>
      <vt:lpstr>목차</vt:lpstr>
      <vt:lpstr>개발 프로그램 정의</vt:lpstr>
      <vt:lpstr>프로그램 구성도 (ERD 다이어그램)</vt:lpstr>
      <vt:lpstr>프로그램 구성도  (DTO다이어그램)</vt:lpstr>
      <vt:lpstr>프로그램 구성도  (DAO다이어그램)</vt:lpstr>
      <vt:lpstr>프로그램 구성도  (DAO다이어그램)</vt:lpstr>
      <vt:lpstr>프로그램 구성도  (DAO다이어그램)</vt:lpstr>
      <vt:lpstr>프로그램 구성도  (DAO다이어그램)</vt:lpstr>
      <vt:lpstr>데이터베이스 테이블 정의서</vt:lpstr>
      <vt:lpstr>프로그램 용도(유스케이스)</vt:lpstr>
      <vt:lpstr>PowerPoint 프레젠테이션</vt:lpstr>
      <vt:lpstr>화면구성(성적관리)</vt:lpstr>
      <vt:lpstr>화면구성(성적관리)</vt:lpstr>
      <vt:lpstr>시연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학생 관리 프로그램</dc:title>
  <dc:creator>lenovo</dc:creator>
  <cp:lastModifiedBy>lenovo</cp:lastModifiedBy>
  <cp:revision>44</cp:revision>
  <dcterms:created xsi:type="dcterms:W3CDTF">2021-03-01T07:43:14Z</dcterms:created>
  <dcterms:modified xsi:type="dcterms:W3CDTF">2021-04-29T07:29:11Z</dcterms:modified>
</cp:coreProperties>
</file>