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63" r:id="rId4"/>
    <p:sldId id="257" r:id="rId5"/>
    <p:sldId id="271" r:id="rId6"/>
    <p:sldId id="275" r:id="rId7"/>
    <p:sldId id="268" r:id="rId8"/>
    <p:sldId id="264" r:id="rId9"/>
    <p:sldId id="273" r:id="rId10"/>
    <p:sldId id="266" r:id="rId11"/>
    <p:sldId id="27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03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44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9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12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16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8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70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9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8B5240-D2E3-4742-A7A7-37ED02282479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학생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신범건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성적관리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897924"/>
            <a:ext cx="8830907" cy="522042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097763" y="1614196"/>
            <a:ext cx="6512768" cy="4198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385" y="3381572"/>
            <a:ext cx="466790" cy="438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175" y="1104779"/>
            <a:ext cx="415348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성적관리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897924"/>
            <a:ext cx="558242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77130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검색기능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주야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 문항 개별로 검색가능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09600" y="2729200"/>
            <a:ext cx="10972800" cy="1018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문항별 관리기능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주야구분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병역사항은 변동이 있을 수 있어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개별로 코드 관리기능 구현</a:t>
            </a:r>
            <a:endParaRPr lang="en-US" altLang="ko-KR" dirty="0" smtClean="0"/>
          </a:p>
          <a:p>
            <a:pPr marL="914400" lvl="2" indent="0">
              <a:buFont typeface="Wingdings 3" pitchFamily="18" charset="2"/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gray">
          <a:xfrm>
            <a:off x="609600" y="4126583"/>
            <a:ext cx="10972800" cy="6925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학생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및 성적 수정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11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프로그램 정의</a:t>
            </a:r>
            <a:endParaRPr lang="en-US" altLang="ko-KR" dirty="0" smtClean="0"/>
          </a:p>
          <a:p>
            <a:r>
              <a:rPr lang="ko-KR" altLang="en-US" dirty="0"/>
              <a:t>프로그램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r>
              <a:rPr lang="ko-KR" altLang="en-US" dirty="0" smtClean="0"/>
              <a:t>프로그램 용도</a:t>
            </a:r>
            <a:endParaRPr lang="en-US" altLang="ko-KR" dirty="0" smtClean="0"/>
          </a:p>
          <a:p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r>
              <a:rPr lang="ko-KR" altLang="en-US" dirty="0" smtClean="0"/>
              <a:t>구현기능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94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프로그램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학생관리 프로그램으로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학생들의 정보 및 성적을 관리 하는 프로그램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학생정보 검색 및 </a:t>
            </a:r>
            <a:r>
              <a:rPr lang="ko-KR" altLang="en-US" dirty="0" err="1" smtClean="0"/>
              <a:t>상새정보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병역사항 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관리가 가능 하며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성적 등급별 검색 및 수정 삭제 관리가 가능함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5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프로그램 구성도 </a:t>
            </a:r>
            <a:r>
              <a:rPr lang="en-US" altLang="ko-KR" sz="2400" dirty="0" smtClean="0"/>
              <a:t>(ERD 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144210"/>
            <a:ext cx="11545911" cy="4982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075" y="4754689"/>
            <a:ext cx="329611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5247" y="428367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</a:t>
            </a:r>
            <a:r>
              <a:rPr lang="en-US" altLang="ko-KR" sz="2400" dirty="0" smtClean="0"/>
              <a:t>DTO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1" y="1181186"/>
            <a:ext cx="7993151" cy="4598988"/>
          </a:xfrm>
        </p:spPr>
      </p:pic>
    </p:spTree>
    <p:extLst>
      <p:ext uri="{BB962C8B-B14F-4D97-AF65-F5344CB8AC3E}">
        <p14:creationId xmlns:p14="http://schemas.microsoft.com/office/powerpoint/2010/main" val="16465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28" y="1527175"/>
            <a:ext cx="6401544" cy="4598988"/>
          </a:xfrm>
        </p:spPr>
      </p:pic>
    </p:spTree>
    <p:extLst>
      <p:ext uri="{BB962C8B-B14F-4D97-AF65-F5344CB8AC3E}">
        <p14:creationId xmlns:p14="http://schemas.microsoft.com/office/powerpoint/2010/main" val="33977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데이터베이스 테이블 정의서</a:t>
            </a:r>
            <a:endParaRPr lang="ko-KR" altLang="en-US" sz="24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49" y="972064"/>
            <a:ext cx="4964262" cy="3511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8" y="972064"/>
            <a:ext cx="5186680" cy="34711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8" y="4616221"/>
            <a:ext cx="5186680" cy="8543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150" y="4616221"/>
            <a:ext cx="4964261" cy="7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용도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유스케이스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50" y="1808214"/>
            <a:ext cx="620164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gray">
          <a:xfrm>
            <a:off x="838200" y="365125"/>
            <a:ext cx="10515600" cy="87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smtClean="0"/>
              <a:t>화면구성</a:t>
            </a:r>
            <a:r>
              <a:rPr lang="en-US" altLang="ko-KR" sz="2800" smtClean="0"/>
              <a:t>(</a:t>
            </a:r>
            <a:r>
              <a:rPr lang="ko-KR" altLang="en-US" sz="2800" smtClean="0"/>
              <a:t>학생관리</a:t>
            </a:r>
            <a:r>
              <a:rPr lang="en-US" altLang="ko-KR" sz="2800" smtClean="0"/>
              <a:t>)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65" y="1243914"/>
            <a:ext cx="7958470" cy="4704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81" y="1812324"/>
            <a:ext cx="3855605" cy="400191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160108" y="3262184"/>
            <a:ext cx="1812324" cy="2100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44995" y="2314832"/>
            <a:ext cx="1219200" cy="387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23" y="3711614"/>
            <a:ext cx="4027971" cy="2968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678" y="2621870"/>
            <a:ext cx="485843" cy="4572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984" y="610604"/>
            <a:ext cx="4191585" cy="373432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686416" y="5358167"/>
            <a:ext cx="1219200" cy="387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255" y="1080778"/>
            <a:ext cx="423921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1631</TotalTime>
  <Words>102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학생 관리 프로그램</vt:lpstr>
      <vt:lpstr>목차</vt:lpstr>
      <vt:lpstr>개발 프로그램 정의</vt:lpstr>
      <vt:lpstr>프로그램 구성도 (ERD 다이어그램)</vt:lpstr>
      <vt:lpstr>프로그램 구성도  (DTO다이어그램)</vt:lpstr>
      <vt:lpstr>프로그램 구성도  (DAO다이어그램)</vt:lpstr>
      <vt:lpstr>데이터베이스 테이블 정의서</vt:lpstr>
      <vt:lpstr>프로그램 용도(유스케이스)</vt:lpstr>
      <vt:lpstr>PowerPoint 프레젠테이션</vt:lpstr>
      <vt:lpstr>화면구성(성적관리)</vt:lpstr>
      <vt:lpstr>화면구성(성적관리)</vt:lpstr>
      <vt:lpstr>구현기능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 관리 프로그램</dc:title>
  <dc:creator>lenovo</dc:creator>
  <cp:lastModifiedBy>lenovo</cp:lastModifiedBy>
  <cp:revision>38</cp:revision>
  <dcterms:created xsi:type="dcterms:W3CDTF">2021-03-01T07:43:14Z</dcterms:created>
  <dcterms:modified xsi:type="dcterms:W3CDTF">2021-04-26T08:49:19Z</dcterms:modified>
</cp:coreProperties>
</file>