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98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https://i.etsystatic.com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https://bookkeepers.com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https://imagizer.imageshack.com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https://static1.makeuseofimages.com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https://www.appsdevpro.com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https://www.atatus.com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 Expense Tracker Using Java Script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68580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0a/d4/f5/0ad4f5b2d4a18cde40afe32a504338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Summary and 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personal expense tracker built with JavaScript can significantly improve financial awareness.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improvements and user feedback can refine the application further.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Building such an application is a great way to practice JavaScript and develop useful skills.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Mozilla Developer Network (MDN) Web Docs.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W3Schools Online Web Tutorials.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JavaScript.info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etsystatic.com/19609894/r/il/d7b1b2/1895127207/il_fullxfull.1895127207_bjb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Personal Expense Tracker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personal expense tracker helps individuals monitor their spending habits.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users to categorize expenses and visualize their financial health.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JavaScript, we can create an interactive and user-friendly expense tracking application.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ookkeepers.com/wp-content/uploads/2020/01/monthly-expenses-planning-checklist-receipts-wallet-how-to-stick-to-a-budget-ss-featu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Tracking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Tracking expenses helps in budgeting and managing finances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identify unnecessary spending and promote saving habits.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clear record of expenses can aid in financial planning for future goals.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0a/d4/f5/0ad4f5b2d4a18cde40afe32a504338d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Core Features of an Expense Tracker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input and categorize their daily expenses easily.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can generate reports and charts to visualize spending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set monthly budgets and receive alerts when they approach their limits.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izer.imageshack.com/img923/5324/os0uf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the Environment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start building an expense tracker, you'll need a basic understanding of HTML, CSS, and JavaScript.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text editor or an integrated development environment (IDE) is essential for writing code.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web browser is required to run and test your application in real-time.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atic1.makeuseofimages.com/wordpress/wp-content/uploads/2021/06/HTML-application-for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Structure of the Application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will have a user interface to input expenses and view reports.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HTML to create forms for data entry and display sections for reports.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JavaScript will handle the logic for adding, editing, and deleting expenses.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UJ4TC-MTox0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Storing Expense Data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Local storage can be used to save user data on the client side.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JSON format is ideal for storing structured data like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the data persists even after the browser is closed or refreshed.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ppsdevpro.com/blog/wp-content/uploads/2023/06/image-2-1024x5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Interface Design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simple and intuitive design enhances user experience and engagement.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CSS to style the application and make it visually appealing.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Responsive design is crucial to ensure usability across different devices.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atus.com/blog/content/images/2022/12/third-party-a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Enhancements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integrating third-party APIs for currency conversion or financial tips.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user authentication to allow multiple users to manage their expenses securely.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Explore the use of data visualization libraries to enhance reporting features.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507</Words>
  <Application>Microsoft Office PowerPoint</Application>
  <PresentationFormat>On-screen Show 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Expense Tracker Using Java Script</dc:title>
  <dc:subject>Personal Expense Tracker Using Java Script</dc:subject>
  <dc:creator>SlideMake.com</dc:creator>
  <cp:lastModifiedBy>SHINY GATTAMANENI</cp:lastModifiedBy>
  <cp:revision>2</cp:revision>
  <dcterms:created xsi:type="dcterms:W3CDTF">2025-05-10T05:11:22Z</dcterms:created>
  <dcterms:modified xsi:type="dcterms:W3CDTF">2025-05-10T05:20:05Z</dcterms:modified>
</cp:coreProperties>
</file>