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4" r:id="rId8"/>
    <p:sldId id="261" r:id="rId9"/>
    <p:sldId id="262" r:id="rId10"/>
    <p:sldId id="265" r:id="rId11"/>
    <p:sldId id="268" r:id="rId12"/>
    <p:sldId id="267"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varScale="1">
        <p:scale>
          <a:sx n="87" d="100"/>
          <a:sy n="87" d="100"/>
        </p:scale>
        <p:origin x="-1688" y="-112"/>
      </p:cViewPr>
      <p:guideLst>
        <p:guide orient="horz" pos="2160"/>
        <p:guide pos="2880"/>
      </p:guideLst>
    </p:cSldViewPr>
  </p:slideViewPr>
  <p:outlineViewPr>
    <p:cViewPr>
      <p:scale>
        <a:sx n="33" d="100"/>
        <a:sy n="33" d="100"/>
      </p:scale>
      <p:origin x="0" y="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63F97B2-5A24-4023-8EF1-64AF1B267EE8}" type="datetimeFigureOut">
              <a:rPr lang="en-US" smtClean="0"/>
              <a:pPr/>
              <a:t>04/02/15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EA04F76-8732-480C-9CD3-7B93E2017E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1"/>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04F76-8732-480C-9CD3-7B93E2017E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04F76-8732-480C-9CD3-7B93E2017E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04F76-8732-480C-9CD3-7B93E2017E5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A04F76-8732-480C-9CD3-7B93E2017E5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A04F76-8732-480C-9CD3-7B93E2017E5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5"/>
            <a:ext cx="4040188" cy="394176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295"/>
            <a:ext cx="4041775" cy="394176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A04F76-8732-480C-9CD3-7B93E2017E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A04F76-8732-480C-9CD3-7B93E2017E5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3F97B2-5A24-4023-8EF1-64AF1B267EE8}" type="datetimeFigureOut">
              <a:rPr lang="en-US" smtClean="0"/>
              <a:pPr/>
              <a:t>04/02/15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A04F76-8732-480C-9CD3-7B93E2017E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3"/>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63F97B2-5A24-4023-8EF1-64AF1B267EE8}" type="datetimeFigureOut">
              <a:rPr lang="en-US" smtClean="0"/>
              <a:pPr/>
              <a:t>04/02/15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A04F76-8732-480C-9CD3-7B93E2017E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63F97B2-5A24-4023-8EF1-64AF1B267EE8}" type="datetimeFigureOut">
              <a:rPr lang="en-US" smtClean="0"/>
              <a:pPr/>
              <a:t>04/02/15</a:t>
            </a:fld>
            <a:endParaRPr lang="en-US"/>
          </a:p>
        </p:txBody>
      </p:sp>
      <p:sp>
        <p:nvSpPr>
          <p:cNvPr id="6" name="Footer Placeholder 5"/>
          <p:cNvSpPr>
            <a:spLocks noGrp="1"/>
          </p:cNvSpPr>
          <p:nvPr>
            <p:ph type="ftr" sz="quarter" idx="11"/>
          </p:nvPr>
        </p:nvSpPr>
        <p:spPr>
          <a:xfrm>
            <a:off x="4380075"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EA04F76-8732-480C-9CD3-7B93E2017E5F}" type="slidenum">
              <a:rPr lang="en-US" smtClean="0"/>
              <a:pPr/>
              <a:t>‹#›</a:t>
            </a:fld>
            <a:endParaRPr lang="en-US"/>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9" y="5001994"/>
            <a:ext cx="3802003" cy="14431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2"/>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4"/>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9"/>
            <a:ext cx="3405509" cy="108438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9" y="5001994"/>
            <a:ext cx="3802003" cy="14431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2"/>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4"/>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9"/>
            <a:ext cx="3405509" cy="108438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9"/>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63F97B2-5A24-4023-8EF1-64AF1B267EE8}" type="datetimeFigureOut">
              <a:rPr lang="en-US" smtClean="0"/>
              <a:pPr/>
              <a:t>04/02/15</a:t>
            </a:fld>
            <a:endParaRPr lang="en-US"/>
          </a:p>
        </p:txBody>
      </p:sp>
      <p:sp>
        <p:nvSpPr>
          <p:cNvPr id="22" name="Footer Placeholder 21"/>
          <p:cNvSpPr>
            <a:spLocks noGrp="1"/>
          </p:cNvSpPr>
          <p:nvPr>
            <p:ph type="ftr" sz="quarter" idx="3"/>
          </p:nvPr>
        </p:nvSpPr>
        <p:spPr>
          <a:xfrm>
            <a:off x="4380075"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A04F76-8732-480C-9CD3-7B93E2017E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DANKE</a:t>
            </a:r>
            <a:br>
              <a:rPr lang="en-US" dirty="0" smtClean="0"/>
            </a:br>
            <a:r>
              <a:rPr lang="en-US" dirty="0" smtClean="0"/>
              <a:t>Free </a:t>
            </a:r>
            <a:r>
              <a:rPr lang="en-US" smtClean="0"/>
              <a:t>your stuff</a:t>
            </a:r>
            <a:endParaRPr lang="en-US" dirty="0"/>
          </a:p>
        </p:txBody>
      </p:sp>
      <p:sp>
        <p:nvSpPr>
          <p:cNvPr id="3" name="Subtitle 2"/>
          <p:cNvSpPr>
            <a:spLocks noGrp="1"/>
          </p:cNvSpPr>
          <p:nvPr>
            <p:ph type="subTitle" idx="1"/>
          </p:nvPr>
        </p:nvSpPr>
        <p:spPr/>
        <p:txBody>
          <a:bodyPr/>
          <a:lstStyle/>
          <a:p>
            <a:r>
              <a:rPr lang="en-US" dirty="0" smtClean="0"/>
              <a:t>Android, iOS app Software Requirement Specification (SRS)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257800" cy="4525963"/>
          </a:xfrm>
        </p:spPr>
        <p:txBody>
          <a:bodyPr/>
          <a:lstStyle/>
          <a:p>
            <a:r>
              <a:rPr lang="en-US" dirty="0" smtClean="0"/>
              <a:t>Fetch data from web server</a:t>
            </a:r>
          </a:p>
          <a:p>
            <a:r>
              <a:rPr lang="en-US" dirty="0" smtClean="0"/>
              <a:t>Show data in a table</a:t>
            </a:r>
            <a:r>
              <a:rPr lang="en-US" dirty="0"/>
              <a:t> </a:t>
            </a:r>
            <a:r>
              <a:rPr lang="en-US" dirty="0" smtClean="0"/>
              <a:t>using lazy loading</a:t>
            </a:r>
          </a:p>
          <a:p>
            <a:r>
              <a:rPr lang="en-US" dirty="0" err="1" smtClean="0"/>
              <a:t>Address,post</a:t>
            </a:r>
            <a:r>
              <a:rPr lang="en-US" dirty="0" smtClean="0"/>
              <a:t> </a:t>
            </a:r>
            <a:r>
              <a:rPr lang="en-US" dirty="0" err="1" smtClean="0"/>
              <a:t>time,and</a:t>
            </a:r>
            <a:r>
              <a:rPr lang="en-US" dirty="0" smtClean="0"/>
              <a:t> distance should be included</a:t>
            </a:r>
          </a:p>
          <a:p>
            <a:pPr marL="109728" indent="0">
              <a:buNone/>
            </a:pPr>
            <a:r>
              <a:rPr lang="en-US" dirty="0" smtClean="0"/>
              <a:t>Add button for new post</a:t>
            </a:r>
          </a:p>
          <a:p>
            <a:endParaRPr lang="en-US" dirty="0" smtClean="0"/>
          </a:p>
        </p:txBody>
      </p:sp>
      <p:sp>
        <p:nvSpPr>
          <p:cNvPr id="3" name="Title 2"/>
          <p:cNvSpPr>
            <a:spLocks noGrp="1"/>
          </p:cNvSpPr>
          <p:nvPr>
            <p:ph type="title"/>
          </p:nvPr>
        </p:nvSpPr>
        <p:spPr/>
        <p:txBody>
          <a:bodyPr/>
          <a:lstStyle/>
          <a:p>
            <a:r>
              <a:rPr lang="en-US" dirty="0" smtClean="0"/>
              <a:t>Home Screen</a:t>
            </a:r>
            <a:endParaRPr lang="en-US" dirty="0"/>
          </a:p>
        </p:txBody>
      </p:sp>
      <p:pic>
        <p:nvPicPr>
          <p:cNvPr id="2051" name="Picture 3"/>
          <p:cNvPicPr>
            <a:picLocks noChangeAspect="1" noChangeArrowheads="1"/>
          </p:cNvPicPr>
          <p:nvPr/>
        </p:nvPicPr>
        <p:blipFill>
          <a:blip r:embed="rId2"/>
          <a:srcRect/>
          <a:stretch>
            <a:fillRect/>
          </a:stretch>
        </p:blipFill>
        <p:spPr bwMode="auto">
          <a:xfrm>
            <a:off x="5734050" y="533400"/>
            <a:ext cx="3409950" cy="60102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257800" cy="4525963"/>
          </a:xfrm>
        </p:spPr>
        <p:txBody>
          <a:bodyPr/>
          <a:lstStyle/>
          <a:p>
            <a:r>
              <a:rPr lang="en-US" dirty="0" smtClean="0"/>
              <a:t>The things which need to be provided for a post:-</a:t>
            </a:r>
          </a:p>
          <a:p>
            <a:r>
              <a:rPr lang="en-US" dirty="0" smtClean="0"/>
              <a:t>Pictures of item</a:t>
            </a:r>
          </a:p>
          <a:p>
            <a:r>
              <a:rPr lang="en-US" dirty="0" smtClean="0"/>
              <a:t>Title </a:t>
            </a:r>
          </a:p>
          <a:p>
            <a:r>
              <a:rPr lang="en-US" dirty="0" smtClean="0"/>
              <a:t>Short description</a:t>
            </a:r>
          </a:p>
          <a:p>
            <a:r>
              <a:rPr lang="en-US" dirty="0" smtClean="0"/>
              <a:t>Category </a:t>
            </a:r>
          </a:p>
          <a:p>
            <a:r>
              <a:rPr lang="en-US" dirty="0" smtClean="0"/>
              <a:t>Enable phones and contact which will open contact info of the user.</a:t>
            </a:r>
            <a:endParaRPr lang="en-US" dirty="0"/>
          </a:p>
        </p:txBody>
      </p:sp>
      <p:sp>
        <p:nvSpPr>
          <p:cNvPr id="3" name="Title 2"/>
          <p:cNvSpPr>
            <a:spLocks noGrp="1"/>
          </p:cNvSpPr>
          <p:nvPr>
            <p:ph type="title"/>
          </p:nvPr>
        </p:nvSpPr>
        <p:spPr/>
        <p:txBody>
          <a:bodyPr/>
          <a:lstStyle/>
          <a:p>
            <a:r>
              <a:rPr lang="en-US" dirty="0" smtClean="0"/>
              <a:t>Give Screen</a:t>
            </a:r>
            <a:endParaRPr lang="en-US" dirty="0"/>
          </a:p>
        </p:txBody>
      </p:sp>
      <p:pic>
        <p:nvPicPr>
          <p:cNvPr id="1027" name="Picture 3"/>
          <p:cNvPicPr>
            <a:picLocks noChangeAspect="1" noChangeArrowheads="1"/>
          </p:cNvPicPr>
          <p:nvPr/>
        </p:nvPicPr>
        <p:blipFill>
          <a:blip r:embed="rId2"/>
          <a:srcRect/>
          <a:stretch>
            <a:fillRect/>
          </a:stretch>
        </p:blipFill>
        <p:spPr bwMode="auto">
          <a:xfrm>
            <a:off x="5734050" y="609600"/>
            <a:ext cx="3409950" cy="60007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257800" cy="4525963"/>
          </a:xfrm>
        </p:spPr>
        <p:txBody>
          <a:bodyPr/>
          <a:lstStyle/>
          <a:p>
            <a:r>
              <a:rPr lang="en-US" dirty="0" smtClean="0"/>
              <a:t>For every successful give donator will get some bonus points.</a:t>
            </a:r>
          </a:p>
          <a:p>
            <a:r>
              <a:rPr lang="en-US" dirty="0" smtClean="0"/>
              <a:t>This screen will give info about user.</a:t>
            </a:r>
          </a:p>
          <a:p>
            <a:endParaRPr lang="en-US" dirty="0" smtClean="0"/>
          </a:p>
          <a:p>
            <a:endParaRPr lang="en-US" dirty="0"/>
          </a:p>
        </p:txBody>
      </p:sp>
      <p:sp>
        <p:nvSpPr>
          <p:cNvPr id="3" name="Title 2"/>
          <p:cNvSpPr>
            <a:spLocks noGrp="1"/>
          </p:cNvSpPr>
          <p:nvPr>
            <p:ph type="title"/>
          </p:nvPr>
        </p:nvSpPr>
        <p:spPr/>
        <p:txBody>
          <a:bodyPr/>
          <a:lstStyle/>
          <a:p>
            <a:r>
              <a:rPr lang="en-US" dirty="0" smtClean="0"/>
              <a:t>Me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5724525" y="533400"/>
            <a:ext cx="3419475" cy="60102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105400" cy="4525963"/>
          </a:xfrm>
        </p:spPr>
        <p:txBody>
          <a:bodyPr>
            <a:normAutofit/>
          </a:bodyPr>
          <a:lstStyle/>
          <a:p>
            <a:r>
              <a:rPr lang="en-US" sz="1400" dirty="0" smtClean="0"/>
              <a:t>Search will fetch data from the webserver</a:t>
            </a:r>
          </a:p>
          <a:p>
            <a:r>
              <a:rPr lang="en-US" sz="1400" dirty="0" smtClean="0"/>
              <a:t>“Me” will take to “ME” screen</a:t>
            </a:r>
          </a:p>
          <a:p>
            <a:r>
              <a:rPr lang="en-US" sz="1400" dirty="0" smtClean="0"/>
              <a:t>User can chose category and that will give him that type of data. So when user choose category a request will go to webserver and data will shown in home screen</a:t>
            </a:r>
          </a:p>
          <a:p>
            <a:r>
              <a:rPr lang="en-US" sz="1400" dirty="0" smtClean="0"/>
              <a:t>Map functionality(</a:t>
            </a:r>
            <a:r>
              <a:rPr lang="en-US" sz="1400" dirty="0" err="1" smtClean="0"/>
              <a:t>Anik</a:t>
            </a:r>
            <a:r>
              <a:rPr lang="en-US" sz="1400" dirty="0" smtClean="0"/>
              <a:t> you write </a:t>
            </a:r>
            <a:r>
              <a:rPr lang="en-US" sz="1400" dirty="0" err="1" smtClean="0"/>
              <a:t>it.I</a:t>
            </a:r>
            <a:r>
              <a:rPr lang="en-US" sz="1400" dirty="0" smtClean="0"/>
              <a:t> don</a:t>
            </a:r>
            <a:r>
              <a:rPr lang="fr-FR" sz="1400" dirty="0" smtClean="0"/>
              <a:t>’</a:t>
            </a:r>
            <a:r>
              <a:rPr lang="en-US" sz="1400" dirty="0" smtClean="0"/>
              <a:t>t get it)</a:t>
            </a:r>
          </a:p>
          <a:p>
            <a:r>
              <a:rPr lang="en-US" sz="1400" dirty="0" smtClean="0"/>
              <a:t>Subscribe will send a mail to us with his email </a:t>
            </a:r>
            <a:r>
              <a:rPr lang="en-US" sz="1400" dirty="0" err="1" smtClean="0"/>
              <a:t>id.We</a:t>
            </a:r>
            <a:r>
              <a:rPr lang="en-US" sz="1400" dirty="0" smtClean="0"/>
              <a:t> will provide update.</a:t>
            </a:r>
          </a:p>
          <a:p>
            <a:r>
              <a:rPr lang="en-US" sz="1400" dirty="0" smtClean="0"/>
              <a:t>Buy us a Coffee will provide him a payment gateway by which he can pay us. </a:t>
            </a:r>
            <a:r>
              <a:rPr lang="en-US" sz="1400" dirty="0" err="1" smtClean="0"/>
              <a:t>Paypal</a:t>
            </a:r>
            <a:r>
              <a:rPr lang="en-US" sz="1400" dirty="0" smtClean="0"/>
              <a:t> is better. </a:t>
            </a:r>
          </a:p>
          <a:p>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Side Navigation</a:t>
            </a:r>
            <a:endParaRPr lang="en-US" dirty="0"/>
          </a:p>
        </p:txBody>
      </p:sp>
      <p:pic>
        <p:nvPicPr>
          <p:cNvPr id="3074" name="Picture 2"/>
          <p:cNvPicPr>
            <a:picLocks noChangeAspect="1" noChangeArrowheads="1"/>
          </p:cNvPicPr>
          <p:nvPr/>
        </p:nvPicPr>
        <p:blipFill>
          <a:blip r:embed="rId2"/>
          <a:srcRect/>
          <a:stretch>
            <a:fillRect/>
          </a:stretch>
        </p:blipFill>
        <p:spPr bwMode="auto">
          <a:xfrm>
            <a:off x="5695950" y="609600"/>
            <a:ext cx="3448050" cy="6019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257800" cy="4525963"/>
          </a:xfrm>
        </p:spPr>
        <p:txBody>
          <a:bodyPr/>
          <a:lstStyle/>
          <a:p>
            <a:r>
              <a:rPr lang="en-US" dirty="0" smtClean="0"/>
              <a:t>Category for which can be chosen single or multiple.</a:t>
            </a:r>
            <a:endParaRPr lang="en-US" dirty="0"/>
          </a:p>
        </p:txBody>
      </p:sp>
      <p:sp>
        <p:nvSpPr>
          <p:cNvPr id="3" name="Title 2"/>
          <p:cNvSpPr>
            <a:spLocks noGrp="1"/>
          </p:cNvSpPr>
          <p:nvPr>
            <p:ph type="title"/>
          </p:nvPr>
        </p:nvSpPr>
        <p:spPr/>
        <p:txBody>
          <a:bodyPr/>
          <a:lstStyle/>
          <a:p>
            <a:r>
              <a:rPr lang="en-US" dirty="0" smtClean="0"/>
              <a:t>Give &amp; Need Screen</a:t>
            </a:r>
            <a:endParaRPr lang="en-US" dirty="0"/>
          </a:p>
        </p:txBody>
      </p:sp>
      <p:pic>
        <p:nvPicPr>
          <p:cNvPr id="4098" name="Picture 2"/>
          <p:cNvPicPr>
            <a:picLocks noChangeAspect="1" noChangeArrowheads="1"/>
          </p:cNvPicPr>
          <p:nvPr/>
        </p:nvPicPr>
        <p:blipFill>
          <a:blip r:embed="rId2"/>
          <a:srcRect/>
          <a:stretch>
            <a:fillRect/>
          </a:stretch>
        </p:blipFill>
        <p:spPr bwMode="auto">
          <a:xfrm>
            <a:off x="5715000" y="609600"/>
            <a:ext cx="3429000" cy="6019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1285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Name</a:t>
                      </a:r>
                      <a:endParaRPr lang="en-US" dirty="0"/>
                    </a:p>
                  </a:txBody>
                  <a:tcPr/>
                </a:tc>
                <a:tc>
                  <a:txBody>
                    <a:bodyPr/>
                    <a:lstStyle/>
                    <a:p>
                      <a:r>
                        <a:rPr lang="en-US" dirty="0" smtClean="0"/>
                        <a:t>Date</a:t>
                      </a:r>
                      <a:endParaRPr lang="en-US" dirty="0"/>
                    </a:p>
                  </a:txBody>
                  <a:tcPr/>
                </a:tc>
                <a:tc>
                  <a:txBody>
                    <a:bodyPr/>
                    <a:lstStyle/>
                    <a:p>
                      <a:r>
                        <a:rPr lang="en-US" dirty="0" smtClean="0"/>
                        <a:t>Remarks</a:t>
                      </a:r>
                      <a:endParaRPr lang="en-US" dirty="0"/>
                    </a:p>
                  </a:txBody>
                  <a:tcPr/>
                </a:tc>
              </a:tr>
              <a:tr h="370840">
                <a:tc>
                  <a:txBody>
                    <a:bodyPr/>
                    <a:lstStyle/>
                    <a:p>
                      <a:r>
                        <a:rPr lang="en-US" dirty="0" smtClean="0"/>
                        <a:t>Anik</a:t>
                      </a:r>
                      <a:endParaRPr lang="en-US" dirty="0"/>
                    </a:p>
                  </a:txBody>
                  <a:tcPr/>
                </a:tc>
                <a:tc>
                  <a:txBody>
                    <a:bodyPr/>
                    <a:lstStyle/>
                    <a:p>
                      <a:r>
                        <a:rPr lang="en-US" dirty="0" smtClean="0"/>
                        <a:t>31/1/2015</a:t>
                      </a:r>
                      <a:endParaRPr lang="en-US" dirty="0"/>
                    </a:p>
                  </a:txBody>
                  <a:tcPr/>
                </a:tc>
                <a:tc>
                  <a:txBody>
                    <a:bodyPr/>
                    <a:lstStyle/>
                    <a:p>
                      <a:r>
                        <a:rPr lang="en-US" dirty="0" smtClean="0"/>
                        <a:t>Added UI of</a:t>
                      </a:r>
                      <a:r>
                        <a:rPr lang="en-US" baseline="0" dirty="0" smtClean="0"/>
                        <a:t> all screen</a:t>
                      </a:r>
                      <a:r>
                        <a:rPr lang="en-US" dirty="0" smtClean="0"/>
                        <a:t> and description of login</a:t>
                      </a:r>
                      <a:r>
                        <a:rPr lang="en-US" baseline="0" dirty="0" smtClean="0"/>
                        <a:t> and start screen</a:t>
                      </a:r>
                      <a:endParaRPr lang="en-US" dirty="0"/>
                    </a:p>
                  </a:txBody>
                  <a:tcPr/>
                </a:tc>
              </a:tr>
            </a:tbl>
          </a:graphicData>
        </a:graphic>
      </p:graphicFrame>
      <p:sp>
        <p:nvSpPr>
          <p:cNvPr id="2" name="Title 1"/>
          <p:cNvSpPr>
            <a:spLocks noGrp="1"/>
          </p:cNvSpPr>
          <p:nvPr>
            <p:ph type="title"/>
          </p:nvPr>
        </p:nvSpPr>
        <p:spPr/>
        <p:txBody>
          <a:bodyPr>
            <a:normAutofit/>
          </a:bodyPr>
          <a:lstStyle/>
          <a:p>
            <a:r>
              <a:rPr lang="en-US" dirty="0" smtClean="0"/>
              <a:t>Revision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have many things, which need to be thrown since they are no use to us. But those things can be useful to others. So we want to create an application for android and </a:t>
            </a:r>
            <a:r>
              <a:rPr lang="en-US" dirty="0" err="1"/>
              <a:t>iPhone</a:t>
            </a:r>
            <a:r>
              <a:rPr lang="en-US" dirty="0"/>
              <a:t> so that the app can made communication with donator and receiver</a:t>
            </a:r>
            <a:r>
              <a:rPr lang="en-US" dirty="0" smtClean="0"/>
              <a:t>.</a:t>
            </a:r>
            <a:endParaRPr lang="en-US" dirty="0"/>
          </a:p>
          <a:p>
            <a:r>
              <a:rPr lang="en-US" dirty="0"/>
              <a:t>The applications name is “</a:t>
            </a:r>
            <a:r>
              <a:rPr lang="en-US" dirty="0" err="1"/>
              <a:t>Danke</a:t>
            </a:r>
            <a:r>
              <a:rPr lang="en-US" dirty="0"/>
              <a:t>-Free Your Stuff”.  Our main goal is to make the communication with those donator and needy. </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Products Perspective</a:t>
            </a:r>
            <a:r>
              <a:rPr lang="en-US" dirty="0" smtClean="0"/>
              <a:t>:</a:t>
            </a:r>
            <a:endParaRPr lang="en-US" dirty="0"/>
          </a:p>
          <a:p>
            <a:pPr lvl="1">
              <a:buNone/>
            </a:pPr>
            <a:r>
              <a:rPr lang="en-US" dirty="0" smtClean="0"/>
              <a:t>	Since </a:t>
            </a:r>
            <a:r>
              <a:rPr lang="en-US" dirty="0"/>
              <a:t>in Google play and iTunes there are no application like that we hope we can make a good reputation trough the application. Our application will be a new era of the generation. </a:t>
            </a:r>
          </a:p>
          <a:p>
            <a:pPr>
              <a:buNone/>
            </a:pPr>
            <a:r>
              <a:rPr lang="en-US" dirty="0"/>
              <a:t> </a:t>
            </a:r>
          </a:p>
          <a:p>
            <a:r>
              <a:rPr lang="en-US" dirty="0"/>
              <a:t>Product Function</a:t>
            </a:r>
            <a:r>
              <a:rPr lang="en-US" dirty="0" smtClean="0"/>
              <a:t>:</a:t>
            </a:r>
            <a:endParaRPr lang="en-US" dirty="0"/>
          </a:p>
          <a:p>
            <a:pPr lvl="1">
              <a:buNone/>
            </a:pPr>
            <a:r>
              <a:rPr lang="en-US" dirty="0" smtClean="0"/>
              <a:t>	Through </a:t>
            </a:r>
            <a:r>
              <a:rPr lang="en-US" dirty="0"/>
              <a:t>the app, donator will share which he want to give a needy, from which location needy can collect it and other information. Also the needy can communicate with donator through the application. So the main functionality of this app is to create an application and a server side so that we can store the data and show it to the client.</a:t>
            </a:r>
          </a:p>
        </p:txBody>
      </p:sp>
      <p:sp>
        <p:nvSpPr>
          <p:cNvPr id="2" name="Title 1"/>
          <p:cNvSpPr>
            <a:spLocks noGrp="1"/>
          </p:cNvSpPr>
          <p:nvPr>
            <p:ph type="title"/>
          </p:nvPr>
        </p:nvSpPr>
        <p:spPr/>
        <p:txBody>
          <a:bodyPr/>
          <a:lstStyle/>
          <a:p>
            <a:r>
              <a:rPr lang="en-US" b="1" dirty="0"/>
              <a:t>Overall Description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Give and Need.</a:t>
            </a:r>
          </a:p>
          <a:p>
            <a:pPr>
              <a:buNone/>
            </a:pPr>
            <a:endParaRPr lang="en-US" dirty="0"/>
          </a:p>
          <a:p>
            <a:r>
              <a:rPr lang="en-US" dirty="0"/>
              <a:t>Give: People give their unnecessary things without throwing it on trash can. </a:t>
            </a:r>
          </a:p>
          <a:p>
            <a:r>
              <a:rPr lang="en-US" dirty="0"/>
              <a:t>Need: People desperately look for something without costing money. </a:t>
            </a:r>
          </a:p>
          <a:p>
            <a:pPr>
              <a:buNone/>
            </a:pPr>
            <a:endParaRPr lang="en-US" dirty="0"/>
          </a:p>
          <a:p>
            <a:r>
              <a:rPr lang="en-US" dirty="0"/>
              <a:t>In both case they will entry in the app. </a:t>
            </a:r>
          </a:p>
          <a:p>
            <a:r>
              <a:rPr lang="en-US" dirty="0"/>
              <a:t>What does he want? What does he give? </a:t>
            </a:r>
          </a:p>
          <a:p>
            <a:pPr>
              <a:buNone/>
            </a:pPr>
            <a:endParaRPr lang="en-US" dirty="0"/>
          </a:p>
          <a:p>
            <a:r>
              <a:rPr lang="en-US" dirty="0"/>
              <a:t>Main problems in the concept:</a:t>
            </a:r>
          </a:p>
          <a:p>
            <a:pPr>
              <a:buNone/>
            </a:pPr>
            <a:endParaRPr lang="en-US" dirty="0"/>
          </a:p>
          <a:p>
            <a:pPr lvl="1">
              <a:buNone/>
            </a:pPr>
            <a:r>
              <a:rPr lang="en-US" dirty="0"/>
              <a:t>1. People could not find out which in available. They could not ask his </a:t>
            </a:r>
            <a:r>
              <a:rPr lang="en-US" dirty="0" smtClean="0"/>
              <a:t>neighbors </a:t>
            </a:r>
            <a:r>
              <a:rPr lang="en-US" dirty="0"/>
              <a:t>what is your unnecessary household items ? </a:t>
            </a:r>
          </a:p>
          <a:p>
            <a:pPr lvl="1">
              <a:buNone/>
            </a:pPr>
            <a:r>
              <a:rPr lang="en-US" dirty="0"/>
              <a:t>2. It is not easy to find people who really need my unnecessary items like old pillow, used backpack etc. </a:t>
            </a:r>
          </a:p>
          <a:p>
            <a:pPr lvl="1">
              <a:buNone/>
            </a:pPr>
            <a:r>
              <a:rPr lang="en-US" dirty="0"/>
              <a:t>3. There are no category wise items, for example I really want to collect old book. How could </a:t>
            </a:r>
            <a:r>
              <a:rPr lang="en-US" dirty="0" err="1"/>
              <a:t>i</a:t>
            </a:r>
            <a:r>
              <a:rPr lang="en-US" dirty="0"/>
              <a:t> find old book from thousands of Give request? </a:t>
            </a:r>
          </a:p>
          <a:p>
            <a:pPr lvl="1">
              <a:buNone/>
            </a:pPr>
            <a:r>
              <a:rPr lang="en-US" dirty="0"/>
              <a:t>4. Without map location of provider's home/rode side trash point, how could </a:t>
            </a:r>
            <a:r>
              <a:rPr lang="en-US" dirty="0" err="1"/>
              <a:t>i</a:t>
            </a:r>
            <a:r>
              <a:rPr lang="en-US" dirty="0"/>
              <a:t> collect the items? I must know the map right!</a:t>
            </a:r>
          </a:p>
          <a:p>
            <a:pPr lvl="1">
              <a:buNone/>
            </a:pPr>
            <a:r>
              <a:rPr lang="en-US" dirty="0"/>
              <a:t>5. I need up to date information</a:t>
            </a:r>
            <a:r>
              <a:rPr lang="en-US" dirty="0" smtClean="0"/>
              <a:t>.</a:t>
            </a:r>
          </a:p>
          <a:p>
            <a:pPr lvl="1">
              <a:buNone/>
            </a:pPr>
            <a:endParaRPr lang="en-US" dirty="0"/>
          </a:p>
          <a:p>
            <a:pPr lvl="1">
              <a:buNone/>
            </a:pPr>
            <a:r>
              <a:rPr lang="en-US" dirty="0" smtClean="0"/>
              <a:t>So we have to solve those problems through app.... </a:t>
            </a:r>
            <a:endParaRPr lang="en-US" dirty="0"/>
          </a:p>
          <a:p>
            <a:pPr lvl="1">
              <a:buNone/>
            </a:pPr>
            <a:endParaRPr lang="en-US" dirty="0"/>
          </a:p>
        </p:txBody>
      </p:sp>
      <p:sp>
        <p:nvSpPr>
          <p:cNvPr id="2" name="Title 1"/>
          <p:cNvSpPr>
            <a:spLocks noGrp="1"/>
          </p:cNvSpPr>
          <p:nvPr>
            <p:ph type="title"/>
          </p:nvPr>
        </p:nvSpPr>
        <p:spPr/>
        <p:txBody>
          <a:bodyPr/>
          <a:lstStyle/>
          <a:p>
            <a:r>
              <a:rPr lang="en-US" b="1" dirty="0"/>
              <a:t>Our Goal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1</a:t>
            </a:r>
            <a:r>
              <a:rPr lang="en-US" dirty="0" smtClean="0"/>
              <a:t>. Donator </a:t>
            </a:r>
            <a:r>
              <a:rPr lang="en-US" dirty="0"/>
              <a:t>will choose the stuff what he want to give.</a:t>
            </a:r>
          </a:p>
          <a:p>
            <a:pPr>
              <a:buNone/>
            </a:pPr>
            <a:r>
              <a:rPr lang="en-US" dirty="0"/>
              <a:t>2</a:t>
            </a:r>
            <a:r>
              <a:rPr lang="en-US" dirty="0" smtClean="0"/>
              <a:t>. He </a:t>
            </a:r>
            <a:r>
              <a:rPr lang="en-US" dirty="0"/>
              <a:t>will give a location from where needy can collect.</a:t>
            </a:r>
          </a:p>
          <a:p>
            <a:pPr>
              <a:buNone/>
            </a:pPr>
            <a:r>
              <a:rPr lang="en-US" dirty="0"/>
              <a:t>3</a:t>
            </a:r>
            <a:r>
              <a:rPr lang="en-US" dirty="0" smtClean="0"/>
              <a:t>. Donator </a:t>
            </a:r>
            <a:r>
              <a:rPr lang="en-US" dirty="0"/>
              <a:t>can share photo of the stuff.</a:t>
            </a:r>
          </a:p>
          <a:p>
            <a:pPr>
              <a:buNone/>
            </a:pPr>
            <a:r>
              <a:rPr lang="en-US" dirty="0"/>
              <a:t>4</a:t>
            </a:r>
            <a:r>
              <a:rPr lang="en-US" dirty="0" smtClean="0"/>
              <a:t>. Donator </a:t>
            </a:r>
            <a:r>
              <a:rPr lang="en-US" dirty="0"/>
              <a:t>can share the post through </a:t>
            </a:r>
            <a:r>
              <a:rPr lang="en-US" dirty="0" err="1"/>
              <a:t>facebook</a:t>
            </a:r>
            <a:r>
              <a:rPr lang="en-US" dirty="0"/>
              <a:t>.</a:t>
            </a:r>
          </a:p>
          <a:p>
            <a:pPr>
              <a:buNone/>
            </a:pPr>
            <a:r>
              <a:rPr lang="en-US" dirty="0"/>
              <a:t>5</a:t>
            </a:r>
            <a:r>
              <a:rPr lang="en-US" dirty="0" smtClean="0"/>
              <a:t>. Donator </a:t>
            </a:r>
            <a:r>
              <a:rPr lang="en-US" dirty="0"/>
              <a:t>can choose the needy.</a:t>
            </a:r>
          </a:p>
          <a:p>
            <a:pPr>
              <a:buNone/>
            </a:pPr>
            <a:r>
              <a:rPr lang="en-US" dirty="0"/>
              <a:t>6</a:t>
            </a:r>
            <a:r>
              <a:rPr lang="en-US" dirty="0" smtClean="0"/>
              <a:t>. needy </a:t>
            </a:r>
            <a:r>
              <a:rPr lang="en-US" dirty="0"/>
              <a:t>can request to get it.</a:t>
            </a:r>
          </a:p>
          <a:p>
            <a:pPr>
              <a:buNone/>
            </a:pPr>
            <a:r>
              <a:rPr lang="en-US" dirty="0"/>
              <a:t>7</a:t>
            </a:r>
            <a:r>
              <a:rPr lang="en-US" dirty="0" smtClean="0"/>
              <a:t>. when </a:t>
            </a:r>
            <a:r>
              <a:rPr lang="en-US" dirty="0"/>
              <a:t>donator choose the needy,,, needy will get notification</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a:t>App Functionality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UI with functionality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181600" cy="4525963"/>
          </a:xfrm>
        </p:spPr>
        <p:txBody>
          <a:bodyPr/>
          <a:lstStyle/>
          <a:p>
            <a:r>
              <a:rPr lang="en-US" dirty="0" smtClean="0"/>
              <a:t>Login screen </a:t>
            </a:r>
            <a:r>
              <a:rPr lang="en-US" dirty="0" err="1" smtClean="0"/>
              <a:t>ui</a:t>
            </a:r>
            <a:r>
              <a:rPr lang="en-US" dirty="0" smtClean="0"/>
              <a:t>/layout design</a:t>
            </a:r>
          </a:p>
          <a:p>
            <a:r>
              <a:rPr lang="en-US" dirty="0" smtClean="0"/>
              <a:t>Login with </a:t>
            </a:r>
            <a:r>
              <a:rPr lang="en-US" dirty="0" err="1" smtClean="0"/>
              <a:t>facebook</a:t>
            </a:r>
            <a:endParaRPr lang="en-US" dirty="0" smtClean="0"/>
          </a:p>
          <a:p>
            <a:r>
              <a:rPr lang="en-US" dirty="0" smtClean="0"/>
              <a:t>Login with Google</a:t>
            </a:r>
          </a:p>
          <a:p>
            <a:r>
              <a:rPr lang="en-US" dirty="0" smtClean="0"/>
              <a:t>Screen Functionality</a:t>
            </a:r>
          </a:p>
          <a:p>
            <a:r>
              <a:rPr lang="en-US" dirty="0" smtClean="0"/>
              <a:t>Localization</a:t>
            </a:r>
            <a:endParaRPr lang="en-US" dirty="0"/>
          </a:p>
        </p:txBody>
      </p:sp>
      <p:sp>
        <p:nvSpPr>
          <p:cNvPr id="2" name="Title 1"/>
          <p:cNvSpPr>
            <a:spLocks noGrp="1"/>
          </p:cNvSpPr>
          <p:nvPr>
            <p:ph type="title"/>
          </p:nvPr>
        </p:nvSpPr>
        <p:spPr/>
        <p:txBody>
          <a:bodyPr/>
          <a:lstStyle/>
          <a:p>
            <a:r>
              <a:rPr lang="en-US" dirty="0" smtClean="0"/>
              <a:t>Login Screen</a:t>
            </a:r>
            <a:endParaRPr lang="en-US" dirty="0"/>
          </a:p>
        </p:txBody>
      </p:sp>
      <p:pic>
        <p:nvPicPr>
          <p:cNvPr id="8195" name="Picture 3"/>
          <p:cNvPicPr>
            <a:picLocks noChangeAspect="1" noChangeArrowheads="1"/>
          </p:cNvPicPr>
          <p:nvPr/>
        </p:nvPicPr>
        <p:blipFill>
          <a:blip r:embed="rId2"/>
          <a:srcRect/>
          <a:stretch>
            <a:fillRect/>
          </a:stretch>
        </p:blipFill>
        <p:spPr bwMode="auto">
          <a:xfrm>
            <a:off x="5705475" y="533400"/>
            <a:ext cx="3438525" cy="6038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5181600" cy="4525963"/>
          </a:xfrm>
        </p:spPr>
        <p:txBody>
          <a:bodyPr/>
          <a:lstStyle/>
          <a:p>
            <a:r>
              <a:rPr lang="en-US" dirty="0" smtClean="0"/>
              <a:t>Start Screen layout design</a:t>
            </a:r>
          </a:p>
          <a:p>
            <a:r>
              <a:rPr lang="en-US" dirty="0" smtClean="0"/>
              <a:t>Save data in server/database</a:t>
            </a:r>
          </a:p>
          <a:p>
            <a:r>
              <a:rPr lang="en-US" dirty="0" smtClean="0"/>
              <a:t>Screen functionality</a:t>
            </a:r>
          </a:p>
          <a:p>
            <a:r>
              <a:rPr lang="en-US" dirty="0" smtClean="0"/>
              <a:t>Localization support</a:t>
            </a:r>
            <a:endParaRPr lang="en-US" dirty="0"/>
          </a:p>
        </p:txBody>
      </p:sp>
      <p:sp>
        <p:nvSpPr>
          <p:cNvPr id="2" name="Title 1"/>
          <p:cNvSpPr>
            <a:spLocks noGrp="1"/>
          </p:cNvSpPr>
          <p:nvPr>
            <p:ph type="title"/>
          </p:nvPr>
        </p:nvSpPr>
        <p:spPr/>
        <p:txBody>
          <a:bodyPr/>
          <a:lstStyle/>
          <a:p>
            <a:r>
              <a:rPr lang="en-US" dirty="0" smtClean="0"/>
              <a:t>Start Screen</a:t>
            </a:r>
            <a:endParaRPr lang="en-US" dirty="0"/>
          </a:p>
        </p:txBody>
      </p:sp>
      <p:pic>
        <p:nvPicPr>
          <p:cNvPr id="5122" name="Picture 2"/>
          <p:cNvPicPr>
            <a:picLocks noChangeAspect="1" noChangeArrowheads="1"/>
          </p:cNvPicPr>
          <p:nvPr/>
        </p:nvPicPr>
        <p:blipFill>
          <a:blip r:embed="rId2"/>
          <a:srcRect/>
          <a:stretch>
            <a:fillRect/>
          </a:stretch>
        </p:blipFill>
        <p:spPr bwMode="auto">
          <a:xfrm>
            <a:off x="5705475" y="609600"/>
            <a:ext cx="3438525" cy="60293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170</TotalTime>
  <Words>439</Words>
  <Application>Microsoft Macintosh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Theme2</vt:lpstr>
      <vt:lpstr>DANKE Free your stuff</vt:lpstr>
      <vt:lpstr>Revision</vt:lpstr>
      <vt:lpstr>Introduction</vt:lpstr>
      <vt:lpstr>Overall Description</vt:lpstr>
      <vt:lpstr>Our Goal</vt:lpstr>
      <vt:lpstr>App Functionality</vt:lpstr>
      <vt:lpstr>UI with functionality</vt:lpstr>
      <vt:lpstr>Login Screen</vt:lpstr>
      <vt:lpstr>Start Screen</vt:lpstr>
      <vt:lpstr>Home Screen</vt:lpstr>
      <vt:lpstr>Give Screen</vt:lpstr>
      <vt:lpstr>Me Screen</vt:lpstr>
      <vt:lpstr>Side Navigation</vt:lpstr>
      <vt:lpstr>Give &amp; Need Screen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DANKE</dc:title>
  <dc:creator>Anik</dc:creator>
  <cp:lastModifiedBy>Ishtiak Ahmed</cp:lastModifiedBy>
  <cp:revision>21</cp:revision>
  <dcterms:created xsi:type="dcterms:W3CDTF">2015-01-30T18:29:13Z</dcterms:created>
  <dcterms:modified xsi:type="dcterms:W3CDTF">2015-02-04T18:45:17Z</dcterms:modified>
</cp:coreProperties>
</file>