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0" r:id="rId4"/>
    <p:sldId id="261" r:id="rId5"/>
    <p:sldId id="262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47" d="100"/>
          <a:sy n="47" d="100"/>
        </p:scale>
        <p:origin x="29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00D3-B1EB-4D55-971F-B883974935B9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29C1-001D-4395-92EC-EEBDC96D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00D3-B1EB-4D55-971F-B883974935B9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29C1-001D-4395-92EC-EEBDC96D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00D3-B1EB-4D55-971F-B883974935B9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29C1-001D-4395-92EC-EEBDC96DC6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854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00D3-B1EB-4D55-971F-B883974935B9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29C1-001D-4395-92EC-EEBDC96D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152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00D3-B1EB-4D55-971F-B883974935B9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29C1-001D-4395-92EC-EEBDC96DC6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080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00D3-B1EB-4D55-971F-B883974935B9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29C1-001D-4395-92EC-EEBDC96D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878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00D3-B1EB-4D55-971F-B883974935B9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29C1-001D-4395-92EC-EEBDC96D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117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00D3-B1EB-4D55-971F-B883974935B9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29C1-001D-4395-92EC-EEBDC96D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00D3-B1EB-4D55-971F-B883974935B9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29C1-001D-4395-92EC-EEBDC96D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00D3-B1EB-4D55-971F-B883974935B9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29C1-001D-4395-92EC-EEBDC96D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50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00D3-B1EB-4D55-971F-B883974935B9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29C1-001D-4395-92EC-EEBDC96D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5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00D3-B1EB-4D55-971F-B883974935B9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29C1-001D-4395-92EC-EEBDC96D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89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00D3-B1EB-4D55-971F-B883974935B9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29C1-001D-4395-92EC-EEBDC96D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57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00D3-B1EB-4D55-971F-B883974935B9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29C1-001D-4395-92EC-EEBDC96D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09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00D3-B1EB-4D55-971F-B883974935B9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29C1-001D-4395-92EC-EEBDC96D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14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00D3-B1EB-4D55-971F-B883974935B9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29C1-001D-4395-92EC-EEBDC96D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00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300D3-B1EB-4D55-971F-B883974935B9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FF29C1-001D-4395-92EC-EEBDC96D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70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Flocking Simulation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Implementation of natural flocking behavior of </a:t>
            </a:r>
            <a:r>
              <a:rPr lang="en-US" altLang="ko-KR" dirty="0" err="1" smtClean="0"/>
              <a:t>boids</a:t>
            </a:r>
            <a:r>
              <a:rPr lang="en-US" altLang="ko-KR" dirty="0" smtClean="0"/>
              <a:t>(bird-</a:t>
            </a:r>
            <a:r>
              <a:rPr lang="en-US" altLang="ko-KR" dirty="0" err="1" smtClean="0"/>
              <a:t>oid</a:t>
            </a:r>
            <a:r>
              <a:rPr lang="en-US" altLang="ko-KR" dirty="0"/>
              <a:t> </a:t>
            </a:r>
            <a:r>
              <a:rPr lang="en-US" altLang="ko-KR" dirty="0" smtClean="0"/>
              <a:t>objects) </a:t>
            </a:r>
          </a:p>
          <a:p>
            <a:r>
              <a:rPr lang="en-US" altLang="ko-KR" dirty="0" smtClean="0"/>
              <a:t>Yong-Chan Shin</a:t>
            </a:r>
          </a:p>
          <a:p>
            <a:r>
              <a:rPr lang="en-US" altLang="ko-KR" dirty="0" smtClean="0"/>
              <a:t>CS 184 SP16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71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Flocking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0714" y="2160589"/>
            <a:ext cx="4743288" cy="3880773"/>
          </a:xfrm>
        </p:spPr>
        <p:txBody>
          <a:bodyPr/>
          <a:lstStyle/>
          <a:p>
            <a:r>
              <a:rPr lang="en-US" altLang="ko-KR" dirty="0" smtClean="0"/>
              <a:t>This flocking algorithm consists of three simple steering behaviors which describe how an individual </a:t>
            </a:r>
            <a:r>
              <a:rPr lang="en-US" altLang="ko-KR" dirty="0" err="1" smtClean="0"/>
              <a:t>boid</a:t>
            </a:r>
            <a:r>
              <a:rPr lang="en-US" altLang="ko-KR" dirty="0" smtClean="0"/>
              <a:t> maneuvers based on the positions and velocities its nearby </a:t>
            </a:r>
            <a:r>
              <a:rPr lang="en-US" altLang="ko-KR" dirty="0" err="1" smtClean="0"/>
              <a:t>flockmates</a:t>
            </a:r>
            <a:endParaRPr lang="en-US" altLang="ko-KR" dirty="0" smtClean="0"/>
          </a:p>
          <a:p>
            <a:r>
              <a:rPr lang="en-US" altLang="ko-KR" dirty="0" smtClean="0"/>
              <a:t>The remarkable thing is that the algorithm controls the movement of </a:t>
            </a:r>
            <a:r>
              <a:rPr lang="en-US" altLang="ko-KR" dirty="0" err="1" smtClean="0"/>
              <a:t>boids</a:t>
            </a:r>
            <a:r>
              <a:rPr lang="en-US" altLang="ko-KR" dirty="0" smtClean="0"/>
              <a:t> not by directly changing velocity but by computing acceleration and use it to compute velocity.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38" y="2465614"/>
            <a:ext cx="3910913" cy="266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36" y="723901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Separation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1636" y="2814172"/>
            <a:ext cx="3851533" cy="257360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steer to avoid crowding local </a:t>
            </a:r>
            <a:r>
              <a:rPr lang="en-US" altLang="ko-KR" dirty="0" err="1" smtClean="0"/>
              <a:t>flockmates</a:t>
            </a:r>
            <a:endParaRPr lang="en-US" altLang="ko-KR" dirty="0" smtClean="0"/>
          </a:p>
          <a:p>
            <a:r>
              <a:rPr lang="en-US" altLang="ko-KR" dirty="0" smtClean="0"/>
              <a:t>Add all the difference vector between the position of the </a:t>
            </a:r>
            <a:r>
              <a:rPr lang="en-US" altLang="ko-KR" dirty="0" err="1" smtClean="0"/>
              <a:t>boid</a:t>
            </a:r>
            <a:r>
              <a:rPr lang="en-US" altLang="ko-KR" dirty="0" smtClean="0"/>
              <a:t> and that of the others and average it.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Alignment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4" y="2777715"/>
            <a:ext cx="3943652" cy="263515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steer towards the average heading of local </a:t>
            </a:r>
            <a:r>
              <a:rPr lang="en-US" altLang="ko-KR" dirty="0" err="1" smtClean="0"/>
              <a:t>flockmates</a:t>
            </a:r>
            <a:endParaRPr lang="en-US" altLang="ko-KR" dirty="0" smtClean="0"/>
          </a:p>
          <a:p>
            <a:r>
              <a:rPr lang="en-US" altLang="ko-KR" dirty="0" smtClean="0"/>
              <a:t>For every neighboring </a:t>
            </a:r>
            <a:r>
              <a:rPr lang="en-US" altLang="ko-KR" dirty="0" err="1" smtClean="0"/>
              <a:t>boid</a:t>
            </a:r>
            <a:r>
              <a:rPr lang="en-US" altLang="ko-KR" dirty="0" smtClean="0"/>
              <a:t>, average the velocity of neighbors which are in the fixed range. Then return the difference between the averaged velocity and the </a:t>
            </a:r>
            <a:r>
              <a:rPr lang="en-US" altLang="ko-KR" dirty="0" err="1" smtClean="0"/>
              <a:t>boid’s</a:t>
            </a:r>
            <a:r>
              <a:rPr lang="en-US" altLang="ko-KR" dirty="0" smtClean="0"/>
              <a:t> velocity.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9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Cohesion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4" y="2832494"/>
            <a:ext cx="3796695" cy="253696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steer to move toward the average position of local </a:t>
            </a:r>
            <a:r>
              <a:rPr lang="en-US" altLang="ko-KR" dirty="0" err="1" smtClean="0"/>
              <a:t>flockmates</a:t>
            </a:r>
            <a:endParaRPr lang="en-US" altLang="ko-KR" dirty="0" smtClean="0"/>
          </a:p>
          <a:p>
            <a:r>
              <a:rPr lang="en-US" altLang="ko-KR" dirty="0" smtClean="0"/>
              <a:t>For every </a:t>
            </a:r>
            <a:r>
              <a:rPr lang="en-US" altLang="ko-KR" dirty="0" err="1" smtClean="0"/>
              <a:t>boid</a:t>
            </a:r>
            <a:r>
              <a:rPr lang="en-US" altLang="ko-KR" dirty="0" smtClean="0"/>
              <a:t> in the fixed range, average all the neighboring </a:t>
            </a:r>
            <a:r>
              <a:rPr lang="en-US" altLang="ko-KR" dirty="0" err="1" smtClean="0"/>
              <a:t>boids’</a:t>
            </a:r>
            <a:r>
              <a:rPr lang="en-US" altLang="ko-KR" dirty="0" smtClean="0"/>
              <a:t> locations and compute the force that push the </a:t>
            </a:r>
            <a:r>
              <a:rPr lang="en-US" altLang="ko-KR" dirty="0" err="1" smtClean="0"/>
              <a:t>boid</a:t>
            </a:r>
            <a:r>
              <a:rPr lang="en-US" altLang="ko-KR" dirty="0" smtClean="0"/>
              <a:t> to the averaged position.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2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Technical summary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Mainly, I implemented the three types of forces: separation force, alignment force, and cohesion force. I had various problems, and one of the problems was to implement cohesion force. I implemented the two other forces with Craig Reynold’s paper, but I implemented the cohesion force by looking up several different sources explaining about it. After implementing the (relatively) long code for cohesion force, I implemented two options that if mouse is moving, the </a:t>
            </a:r>
            <a:r>
              <a:rPr lang="en-US" altLang="ko-KR" dirty="0" err="1" smtClean="0"/>
              <a:t>boids</a:t>
            </a:r>
            <a:r>
              <a:rPr lang="en-US" altLang="ko-KR" dirty="0" smtClean="0"/>
              <a:t> follow the goal and that if mouse is moving, the </a:t>
            </a:r>
            <a:r>
              <a:rPr lang="en-US" altLang="ko-KR" dirty="0" err="1" smtClean="0"/>
              <a:t>boids</a:t>
            </a:r>
            <a:r>
              <a:rPr lang="en-US" altLang="ko-KR" dirty="0"/>
              <a:t> </a:t>
            </a:r>
            <a:r>
              <a:rPr lang="en-US" altLang="ko-KR" dirty="0" smtClean="0"/>
              <a:t>avoid the goal. </a:t>
            </a:r>
          </a:p>
          <a:p>
            <a:r>
              <a:rPr lang="en-US" altLang="ko-KR" dirty="0" smtClean="0"/>
              <a:t>As I additionally implement two options, I found that there is common code with the two functions and part of the cohesion function, so I created a new function called “seek”.</a:t>
            </a:r>
          </a:p>
        </p:txBody>
      </p:sp>
    </p:spTree>
    <p:extLst>
      <p:ext uri="{BB962C8B-B14F-4D97-AF65-F5344CB8AC3E}">
        <p14:creationId xmlns:p14="http://schemas.microsoft.com/office/powerpoint/2010/main" val="11861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Flocking algorithm gives highly life-like group behaviors of animals as swarm, so this can be widely used as motions of AI</a:t>
            </a:r>
            <a:r>
              <a:rPr lang="en-US" altLang="ko-KR" dirty="0" smtClean="0"/>
              <a:t>. Is was actually used 1992 Tim Burton film which simulated bat swarms and penguin flocks with computer graphics.</a:t>
            </a:r>
          </a:p>
          <a:p>
            <a:r>
              <a:rPr lang="en-US" altLang="ko-KR" dirty="0" smtClean="0"/>
              <a:t>In </a:t>
            </a:r>
            <a:r>
              <a:rPr lang="en-US" altLang="ko-KR" dirty="0"/>
              <a:t>the </a:t>
            </a:r>
            <a:r>
              <a:rPr lang="en-US" altLang="ko-KR" dirty="0" err="1"/>
              <a:t>boids</a:t>
            </a:r>
            <a:r>
              <a:rPr lang="en-US" altLang="ko-KR" dirty="0"/>
              <a:t> model (and related systems like the multi-agent steering behavior demos) interaction between simple behaviors of individuals produce complex yet organized group behavior. The component behaviors are inherently nonlinear, so mixing them gives the emergent group dynamics a chaotic aspect. At the same time, the negative feedback provided by the behavioral controllers tends to keep the group dynamics ordered. The result is life-like group behavior.</a:t>
            </a:r>
          </a:p>
          <a:p>
            <a:r>
              <a:rPr lang="en-US" altLang="ko-KR" dirty="0" smtClean="0"/>
              <a:t>I tried to render cool images by loading .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files, but I could not do that with this final project. I will personally keep working on this project to have better simulation.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4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3305</TotalTime>
  <Words>470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HY그래픽M</vt:lpstr>
      <vt:lpstr>맑은 고딕</vt:lpstr>
      <vt:lpstr>Arial</vt:lpstr>
      <vt:lpstr>Trebuchet MS</vt:lpstr>
      <vt:lpstr>Wingdings 3</vt:lpstr>
      <vt:lpstr>Facet</vt:lpstr>
      <vt:lpstr>Flocking Simulation</vt:lpstr>
      <vt:lpstr>Flocking</vt:lpstr>
      <vt:lpstr>Separation</vt:lpstr>
      <vt:lpstr>Alignment</vt:lpstr>
      <vt:lpstr>Cohesion</vt:lpstr>
      <vt:lpstr>Demo</vt:lpstr>
      <vt:lpstr>Technical summary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Flocking Simulation</dc:title>
  <dc:creator>Yong-Chan Shin</dc:creator>
  <cp:lastModifiedBy>Yong-Chan Shin</cp:lastModifiedBy>
  <cp:revision>18</cp:revision>
  <dcterms:created xsi:type="dcterms:W3CDTF">2016-05-03T21:01:16Z</dcterms:created>
  <dcterms:modified xsi:type="dcterms:W3CDTF">2016-05-06T04:07:01Z</dcterms:modified>
</cp:coreProperties>
</file>