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Web Page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Shinya Hashimoto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3月 04,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Warning: パッケージ 'plotly' はバージョン 4.3.2 の R の下で造られました</a:t>
            </a:r>
          </a:p>
          <a:p>
            <a:pPr lvl="0" indent="0">
              <a:buNone/>
            </a:pPr>
            <a:r>
              <a:rPr>
                <a:latin typeface="Courier"/>
              </a:rPr>
              <a:t>##  要求されたパッケージ ggplot2 をロード中です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次のパッケージを付け加えます: 'plotly'</a:t>
            </a:r>
          </a:p>
          <a:p>
            <a:pPr lvl="0" indent="0">
              <a:buNone/>
            </a:pPr>
            <a:r>
              <a:rPr>
                <a:latin typeface="Courier"/>
              </a:rPr>
              <a:t>##  以下のオブジェクトは 'package:ggplot2' からマスクされています:
## 
##     last_plot</a:t>
            </a:r>
          </a:p>
          <a:p>
            <a:pPr lvl="0" indent="0">
              <a:buNone/>
            </a:pPr>
            <a:r>
              <a:rPr>
                <a:latin typeface="Courier"/>
              </a:rPr>
              <a:t>##  以下のオブジェクトは 'package:stats' からマスクされています:
## 
##     filter</a:t>
            </a:r>
          </a:p>
          <a:p>
            <a:pPr lvl="0" indent="0">
              <a:buNone/>
            </a:pPr>
            <a:r>
              <a:rPr>
                <a:latin typeface="Courier"/>
              </a:rPr>
              <a:t>##  以下のオブジェクトは 'package:graphics' からマスクされています:
## 
##     layout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Web Page Presentation</dc:title>
  <dc:creator>Shinya Hashimoto</dc:creator>
  <cp:keywords/>
  <dcterms:created xsi:type="dcterms:W3CDTF">2024-03-03T15:57:12Z</dcterms:created>
  <dcterms:modified xsi:type="dcterms:W3CDTF">2024-03-03T15:57:12Z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3月 04, 2024</vt:lpwstr>
  </property>
  <property fmtid="{D5CDD505-2E9C-101B-9397-08002B2CF9AE}" pid="4" name="output">
    <vt:lpwstr>powerpoint_presentation</vt:lpwstr>
  </property>
</Properties>
</file>