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5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07180-C403-44FF-2B22-79539FC5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5041B-0713-EA2D-C7F3-95479F6A6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C91DC-B131-6711-743A-B90B4ADD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45FBE-8B3A-0476-9D93-0E4E4DDD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4C219-A333-5E63-A6E2-CE7B2479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21BA-7262-E934-A466-6CD8B19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6E940F-6173-5FF2-F9A9-77B1C0C6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B5BA1-A753-FA0B-E674-B6208F68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D2E2B-E4BF-93A1-BBB4-F6E4F315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9C103-A3BE-462F-7049-B8785746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D6595F-FA8D-C918-DD95-F9358B203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238BAE-1452-5A13-93EC-1D813F892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A781E-86C9-5CA6-6A02-96C696A8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7FDF0-91B8-A225-779E-A2082E11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7541A-79F8-AE1D-3450-5BE7BA5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0504F-D484-D8DD-2600-A94C52F8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BDD77-2F38-E958-7418-0BD3B842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65074-6CD7-79EA-F66F-DA06DCB3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D7611-2309-659D-647F-F566B6DD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6452D-BA20-570E-D82A-1B0E1D8E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C982F-22EF-4910-DD7A-D8A87B7B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CA0CB-34CB-441B-FEC2-93625153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84AEE-99B4-54E8-8147-A97273B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E11D4-E548-A4DF-D5AE-C4D39B48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2B9FF-3F2A-EDE2-A119-A5B681E8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2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3809C-3F92-07BD-C76C-8777DBAE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7E4ED-6A23-747D-E026-AB709B5BC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C6D6A-B6E2-32A3-2432-A53482D0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C0C68-89EC-B13D-7514-E54B234D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1DD2D-0561-AC39-46F5-4B00610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F10DF-9656-0DD6-B76A-648A9DBD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6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AE955-B0F4-BD20-3D76-66CE498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1BA59-9F93-182D-DCB5-A5117694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329EB-3161-AD9A-A10C-5DDD2859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385A3-5C35-A71F-2538-1997D36E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F35A97-90C9-D2D0-56E8-EE95A77E8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F04560-4250-F81F-725C-FCB0ED7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EAF10E-D06A-3E30-B448-E092C0D8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8E38E-F527-B62F-3527-8E6CC7AC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6A1-79F4-343E-D9CE-E7F2ADB2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5B15C-4509-F7F9-6B61-1F78032C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D707E3-467B-957C-966D-A8185C5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74C103-9B4B-6640-9DDB-158ABC64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F857F1-B1BE-105A-9BAC-0837576D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3CA417-7A49-F921-121F-8F13C5B4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A1E19-227B-300B-6646-CAA218C1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8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F15BF-ACD4-836E-7FE7-5AF7DFC1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93394-4636-F30B-78F0-07ADB091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8FF88-4D1A-6EDF-48B4-90EF0814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C106A-F598-AF60-5877-A842B093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E8D02-3660-33FE-599D-19AA52EB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1CA36-B134-860F-6E88-E09421DE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A467-5C48-B6D6-1273-650F6FBF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5FE92-3FE9-30EA-F9D3-8BBB421C7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D514A-3489-C9DE-E759-11A75C43E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FBE8-3165-B51D-65DB-02270F73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F013C-687D-32C0-70A0-8EF9A966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D2922-CEC5-5B98-BE00-10B2F9F4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AB11A2-C574-EFFB-B0E3-0E5C4B9B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BEAE-68E7-E378-BA22-814CA47A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CF972-AC62-D941-FCBB-D39824CC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EEF3-44D4-4A4D-9F4B-976305871199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DD4FC-D2CB-6016-B28F-45BD03CB0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EA338-E3BA-C7CD-4AE9-47C2ACC2E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45A2-0165-4514-97AB-36E40FF9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그림, 스크린샷이(가) 표시된 사진&#10;&#10;자동 생성된 설명">
            <a:extLst>
              <a:ext uri="{FF2B5EF4-FFF2-40B4-BE49-F238E27FC236}">
                <a16:creationId xmlns:a16="http://schemas.microsoft.com/office/drawing/2014/main" id="{5DD577BD-5ADC-4E35-66B3-4695B7163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38150"/>
            <a:ext cx="9715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BE1E29-F3B1-276A-B5B2-71EA9DCB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3" y="1337701"/>
            <a:ext cx="10402034" cy="41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E4A4C33E-98E0-CE24-9A2A-DF8D761F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1809750"/>
            <a:ext cx="9839325" cy="3238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D4FF218-9525-D244-ADD9-4F5D3F02FC68}"/>
              </a:ext>
            </a:extLst>
          </p:cNvPr>
          <p:cNvSpPr/>
          <p:nvPr/>
        </p:nvSpPr>
        <p:spPr>
          <a:xfrm>
            <a:off x="6035040" y="3609156"/>
            <a:ext cx="2348179" cy="933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C6D70-E29A-4670-454F-737BF43B2008}"/>
              </a:ext>
            </a:extLst>
          </p:cNvPr>
          <p:cNvSpPr/>
          <p:nvPr/>
        </p:nvSpPr>
        <p:spPr>
          <a:xfrm rot="1521975">
            <a:off x="5792813" y="3666581"/>
            <a:ext cx="243638" cy="519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2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그림, 스케치이(가) 표시된 사진&#10;&#10;자동 생성된 설명">
            <a:extLst>
              <a:ext uri="{FF2B5EF4-FFF2-40B4-BE49-F238E27FC236}">
                <a16:creationId xmlns:a16="http://schemas.microsoft.com/office/drawing/2014/main" id="{5AA5054B-0415-8823-452B-B3EE7A0D1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266825"/>
            <a:ext cx="9572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케치, 텍스트, 도표, 그림이(가) 표시된 사진&#10;&#10;자동 생성된 설명">
            <a:extLst>
              <a:ext uri="{FF2B5EF4-FFF2-40B4-BE49-F238E27FC236}">
                <a16:creationId xmlns:a16="http://schemas.microsoft.com/office/drawing/2014/main" id="{459A2274-0E12-B019-4124-225A5311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852612"/>
            <a:ext cx="98679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5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7DB2E4-F9A0-3C7B-9CFD-ACC89F1A28AF}"/>
              </a:ext>
            </a:extLst>
          </p:cNvPr>
          <p:cNvSpPr/>
          <p:nvPr/>
        </p:nvSpPr>
        <p:spPr>
          <a:xfrm>
            <a:off x="2507030" y="3488042"/>
            <a:ext cx="2307195" cy="53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DC235-7AE9-C98F-0911-2667CEDC3BF1}"/>
              </a:ext>
            </a:extLst>
          </p:cNvPr>
          <p:cNvSpPr/>
          <p:nvPr/>
        </p:nvSpPr>
        <p:spPr>
          <a:xfrm rot="21039420">
            <a:off x="3797308" y="3712605"/>
            <a:ext cx="2307195" cy="8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1C7CCD-4C45-1128-8387-3C560BCD00BC}"/>
              </a:ext>
            </a:extLst>
          </p:cNvPr>
          <p:cNvSpPr/>
          <p:nvPr/>
        </p:nvSpPr>
        <p:spPr>
          <a:xfrm rot="20878067">
            <a:off x="4666545" y="3588612"/>
            <a:ext cx="987358" cy="21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9D17C78-AA57-C8B2-9389-8D93A89120BE}"/>
              </a:ext>
            </a:extLst>
          </p:cNvPr>
          <p:cNvSpPr/>
          <p:nvPr/>
        </p:nvSpPr>
        <p:spPr>
          <a:xfrm rot="21248216">
            <a:off x="5806211" y="3563179"/>
            <a:ext cx="490537" cy="62820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2398AA-36A0-6BFB-FD39-00C78B77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4" y="1222341"/>
            <a:ext cx="10713490" cy="44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2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418D82-C3F3-AF19-13B5-EFCF38E1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2" y="1235079"/>
            <a:ext cx="10914755" cy="43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그림, 스크린샷이(가) 표시된 사진&#10;&#10;자동 생성된 설명">
            <a:extLst>
              <a:ext uri="{FF2B5EF4-FFF2-40B4-BE49-F238E27FC236}">
                <a16:creationId xmlns:a16="http://schemas.microsoft.com/office/drawing/2014/main" id="{DCC517A6-E34D-E20D-57C5-083286DDE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214437"/>
            <a:ext cx="9182100" cy="4429125"/>
          </a:xfrm>
          <a:prstGeom prst="rect">
            <a:avLst/>
          </a:prstGeom>
        </p:spPr>
      </p:pic>
      <p:pic>
        <p:nvPicPr>
          <p:cNvPr id="4" name="그림 3" descr="텍스트, 도표, 그림, 스크린샷이(가) 표시된 사진&#10;&#10;자동 생성된 설명">
            <a:extLst>
              <a:ext uri="{FF2B5EF4-FFF2-40B4-BE49-F238E27FC236}">
                <a16:creationId xmlns:a16="http://schemas.microsoft.com/office/drawing/2014/main" id="{00CC10C0-0B42-527B-6510-5A4DAC31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214436"/>
            <a:ext cx="9182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7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신예은[컴퓨터정보과]</dc:creator>
  <cp:lastModifiedBy>신예은[컴퓨터정보과]</cp:lastModifiedBy>
  <cp:revision>1</cp:revision>
  <dcterms:created xsi:type="dcterms:W3CDTF">2023-09-10T10:57:42Z</dcterms:created>
  <dcterms:modified xsi:type="dcterms:W3CDTF">2023-09-10T11:24:27Z</dcterms:modified>
</cp:coreProperties>
</file>