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9" d="100"/>
          <a:sy n="149" d="100"/>
        </p:scale>
        <p:origin x="-1507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4:58:4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10026 0 0,'-7'4'8657'0'0,"-6"3"-5403"0"0,9-1-2646 0 0,0-1 0 0 0,0 1 0 0 0,1 0 0 0 0,-1 1 0 0 0,-4 10 0 0 0,-12 23 230 0 0,18-34-774 0 0,-1 0 1 0 0,2 0-1 0 0,-1 0 0 0 0,1 0 1 0 0,-1 0-1 0 0,1 7 0 0 0,-3 11 71 0 0,2-17-79 0 0,-2 5 17 0 0,1 0 0 0 0,1 0 1 0 0,-1 0-1 0 0,2 1 1 0 0,0-1-1 0 0,0 1 1 0 0,1-1-1 0 0,1 0 1 0 0,1 14-1 0 0,2-12-55 0 0,0 0 0 0 0,0 0 0 0 0,10 21 0 0 0,11 28 177 0 0,-21-54-206 0 0,-4-8 6 0 0,0 1 0 0 0,1-1 0 0 0,-1 1 0 0 0,1-1 1 0 0,-1 1-1 0 0,1-1 0 0 0,0 0 0 0 0,-1 1 0 0 0,1-1 0 0 0,0 0 0 0 0,0 0 1 0 0,0 0-1 0 0,0 0 0 0 0,0 1 0 0 0,0-1 0 0 0,0-1 0 0 0,1 1 0 0 0,-1 0 1 0 0,3 1-1 0 0,0 0-389 0 0,1-1 0 0 0,-1 1 0 0 0,1 0 1 0 0,-1 0-1 0 0,0 1 0 0 0,0-1 0 0 0,8 7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2:25.3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75 4017 0 0,'11'-5'7228'0'0,"26"-17"-6058"0"0,20-13-1032 0 0,-39 22-2862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6633 0 0,'-1'10'7352'0'0,"2"30"-4319"0"0,48 172 4553 0 0,-41-180-7179 0 0,-2 0 0 0 0,-1 0 0 0 0,-2 0 0 0 0,0 42 0 0 0,-3-52-307 0 0,2 1 0 0 0,6 29 0 0 0,-2 9 81 0 0,-3-48-875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12 11891 0 0,'-4'-2'1386'0'0,"-1"0"1"0"0,0 0 0 0 0,1 0 0 0 0,-1 1-1 0 0,-8-2 1 0 0,7 4-1106 0 0,0 0 0 0 0,0 0 0 0 0,1 0 0 0 0,-1 1 0 0 0,0-1 0 0 0,-9 6 0 0 0,10-5-90 0 0,-1 1-1 0 0,0-1 0 0 0,0 0 0 0 0,0-1 1 0 0,0 1-1 0 0,-12 0 0 0 0,-11 0 206 0 0,0 1 0 0 0,1 1 0 0 0,-1 2-1 0 0,1 0 1 0 0,0 3 0 0 0,0 0 0 0 0,-35 17-1 0 0,41-16-33 0 0,-48 13 1 0 0,49-20-45 0 0,21-3-345 0 0,0 1 0 0 0,0-1 0 0 0,1 0 0 0 0,-1 0-1 0 0,0 0 1 0 0,0 0 0 0 0,0 0 0 0 0,0 0 0 0 0,0 0 0 0 0,0 0 0 0 0,0 0 0 0 0,0 1 0 0 0,0-1 0 0 0,0 0-1 0 0,0 0 1 0 0,0 0 0 0 0,0 0 0 0 0,0 0 0 0 0,0 0 0 0 0,0 0 0 0 0,0 0 0 0 0,0 1 0 0 0,0-1-1 0 0,0 0 1 0 0,0 0 0 0 0,0 0 0 0 0,0 0 0 0 0,0 0 0 0 0,0 0 0 0 0,0 0 0 0 0,-1 0 0 0 0,1 0-1 0 0,0 1 1 0 0,0-1 0 0 0,0 0 0 0 0,0 0 0 0 0,7 4-3341 0 0,5 8-6474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 9922 0 0,'-13'0'7908'0'0,"-13"1"-2720"0"0,-78-17 308 0 0,37 13-4969 0 0,43 1-208 0 0,1 1 1 0 0,-1 1-1 0 0,-30 4 0 0 0,50-3-317 0 0,-19 3 189 0 0,-37 1 1 0 0,17-5-1875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12603 0 0,'-2'-2'6952'0'0,"7"-3"-4341"0"0,-3 4-2458 0 0,-1 0 1 0 0,0 1 0 0 0,0-1-1 0 0,1 1 1 0 0,-1-1 0 0 0,1 1 0 0 0,-1-1-1 0 0,0 1 1 0 0,1 0 0 0 0,-1 0-1 0 0,1-1 1 0 0,2 1 0 0 0,29 8 264 0 0,0 1 0 0 0,0 1 0 0 0,-1 2 0 0 0,37 18 0 0 0,-13-6-328 0 0,-24-11-52 0 0,-1 1 0 0 0,0 1-1 0 0,-1 1 1 0 0,-1 2 0 0 0,41 33 0 0 0,-66-48-51 0 0,17 17 43 0 0,-15-5 105 0 0,-6-15-82 0 0,-4 4 2704 0 0,-12 23-2704 0 0,4 1-24 0 0,-1-2 0 0 0,-1 1 1 0 0,-2-2-1 0 0,-24 33 0 0 0,22-35-33 0 0,10-13 14 0 0,0 0 0 0 0,-1 0 0 0 0,0-1 0 0 0,0 0 0 0 0,-1 0 0 0 0,-18 12 0 0 0,4-7 60 0 0,-1 0-1 0 0,-47 17 0 0 0,68-30-64 0 0,-1 0 0 0 0,1 0 0 0 0,-1 0 0 0 0,1-1 0 0 0,-1 0-1 0 0,1 0 1 0 0,-8-1 0 0 0,-9 0 18 0 0,20 1-854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8578 0 0,'9'6'4288'0'0,"9"13"-3481"0"0,2 2-1340 0 0,-11-15 219 0 0,18 13 94 0 0,-15-3-2847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0 8538 0 0,'-2'72'3271'0'0,"-1"0"-3427"0"0,3-67 332 0 0,-1 0-4497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75 4017 0 0,'11'-5'7228'0'0,"26"-17"-6058"0"0,20-13-1032 0 0,-39 22-2862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0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58 19 11859 0 0,'-4'12'5704'0'0,"-20"20"-4350"0"0,-1 3-1248 0 0,34-37-302 0 0,2-4 37 0 0,12-19-169 0 0,-18 18 258 0 0,1 0 1 0 0,0 1 0 0 0,0 0-1 0 0,0 0 1 0 0,1 0 0 0 0,13-8-1 0 0,-20 14 61 0 0,-2 4 52 0 0,1-1 0 0 0,-1 0 0 0 0,0 1 0 0 0,-1-1 0 0 0,1 0 0 0 0,-1 0 0 0 0,1-1 0 0 0,-1 1 0 0 0,-3 2 0 0 0,-1 2 27 0 0,-14 14 227 0 0,16-17-259 0 0,0 1 0 0 0,0-1 0 0 0,0 1 0 0 0,1 1 0 0 0,-1-1 1 0 0,1 1-1 0 0,1-1 0 0 0,-1 1 0 0 0,1 0 0 0 0,-4 9 0 0 0,32-41-235 0 0,-25 26 195 0 0,9-14-165 0 0,1 0-1 0 0,0 1 1 0 0,1 0 0 0 0,0 1 0 0 0,1 0 0 0 0,24-18 0 0 0,-54 48 1116 0 0,-9 24-751 0 0,14-20 10 0 0,-2 9 244 0 0,15-31-449 0 0,0 1 1 0 0,0-1-1 0 0,-1 0 1 0 0,1 1-1 0 0,0-1 0 0 0,0 0 1 0 0,0 1-1 0 0,0-1 1 0 0,0 0-1 0 0,0 1 1 0 0,0-1-1 0 0,0 1 1 0 0,0-1-1 0 0,0 0 0 0 0,0 1 1 0 0,0-1-1 0 0,0 0 1 0 0,0 1-1 0 0,0-1 1 0 0,1 0-1 0 0,-1 1 1 0 0,0-1-1 0 0,0 0 0 0 0,0 1 1 0 0,0-1-1 0 0,1 0 1 0 0,-1 0-1 0 0,0 1 1 0 0,1-1-5 0 0,0 0 0 0 0,0 0 0 0 0,0 0 0 0 0,0 0 0 0 0,0-1 0 0 0,0 1 0 0 0,0 0 0 0 0,0 0 0 0 0,0-1 0 0 0,0 1 0 0 0,0-1 0 0 0,-1 1 1 0 0,1-1-1 0 0,0 1 0 0 0,0-1 0 0 0,1-1 0 0 0,6-4-27 0 0,-1-1 0 0 0,0 0-1 0 0,0 0 1 0 0,9-13 0 0 0,-9 10 0 0 0,0 2 0 0 0,1-1 1 0 0,11-9-1 0 0,-12 13 84 0 0,-7 8 49 0 0,-17 19 189 0 0,-30 31 167 0 0,38-44-401 0 0,5-5-8 0 0,0 0 0 0 0,0 0 0 0 0,0 1 0 0 0,1-1 0 0 0,0 1 0 0 0,-6 10 0 0 0,31-34-65 0 0,13-25-209 0 0,-26 31 82 0 0,1 0 0 0 0,0 1 0 0 0,0 0-1 0 0,2 1 1 0 0,22-18 0 0 0,-39 34 288 0 0,0 0 0 0 0,0 0-1 0 0,1 1 1 0 0,0 0 0 0 0,-4 6 0 0 0,-5 8-14 0 0,-5 3 1 0 0,6-8 42 0 0,0 0 0 0 0,-14 28 0 0 0,54-64-521 0 0,2-10 79 0 0,-15 15 2 0 0,1 0 0 0 0,20-16 0 0 0,10 5 117 0 0,-70 50 500 0 0,1 1 1 0 0,2 1 0 0 0,-28 42 0 0 0,37-41-276 0 0,11-24-82 0 0,0-1-1 0 0,1 0 1 0 0,-1 0-1 0 0,1 1 0 0 0,-1-1 1 0 0,1 0-1 0 0,0 1 1 0 0,-1-1-1 0 0,1 0 1 0 0,0 1-1 0 0,0-1 1 0 0,0 0-1 0 0,0 1 0 0 0,0-1 1 0 0,0 1-1 0 0,1-1 1 0 0,-1 0-1 0 0,1 3 1 0 0,2-6-28 0 0,-1 0 0 0 0,1-1 0 0 0,-1 1 1 0 0,1 0-1 0 0,-1-1 0 0 0,0 1 0 0 0,0-1 0 0 0,0 0 1 0 0,2-4-1 0 0,-3 6 13 0 0,44-62-400 0 0,-40 58 381 0 0,-1 0-1 0 0,1 0 0 0 0,-1 1 0 0 0,1-1 0 0 0,1 1 0 0 0,-1 0 1 0 0,1 0-1 0 0,-1 1 0 0 0,10-4 0 0 0,-19 9 137 0 0,1 0 1 0 0,-1 0-1 0 0,1 1 1 0 0,0 0-1 0 0,0-1 1 0 0,0 1-1 0 0,0 1 1 0 0,0-1-1 0 0,1 0 1 0 0,-1 0-1 0 0,-2 7 1 0 0,-16 17-71 0 0,21-27-50 0 0,15-12-9902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1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1 96 12347 0 0,'2'8'4699'0'0,"11"27"-3919"0"0,-6-23-589 0 0,-5-9-154 0 0,0 0-1 0 0,-1 0 0 0 0,1 0 1 0 0,-1 1-1 0 0,1-1 0 0 0,-1 1 0 0 0,0-1 1 0 0,1 5-1 0 0,-2-8-17 0 0,-7-34-533 0 0,-1 1 338 0 0,6 27 241 0 0,0-1 0 0 0,0 1 0 0 0,1-1-1 0 0,-1-11 1 0 0,20 46 1231 0 0,-6-1-1162 0 0,18 32-19 0 0,-35-106-709 0 0,-2 18 367 0 0,4 15 279 0 0,-1 1-1 0 0,0-1 0 0 0,-7-14 1 0 0,19 45 79 0 0,-5-8 18 0 0,2 0 0 0 0,-1 0 1 0 0,1 0-1 0 0,0-1 0 0 0,1 0 1 0 0,0 0-1 0 0,8 9 0 0 0,-26-67-3260 0 0,-16-10 1759 0 0,14 33 3453 0 0,14 27-2026 0 0,3 3 35 0 0,0 0-1 0 0,-1 0 0 0 0,1 1 1 0 0,0-1-1 0 0,-1 0 0 0 0,0 1 1 0 0,3 5-1 0 0,-1-2 111 0 0,13 16-283 0 0,1 0-1 0 0,35 34 0 0 0,-56-61-222 0 0,0-1 0 0 0,0 0 0 0 0,0 0 0 0 0,1 0 0 0 0,0-1 0 0 0,-3-6 0 0 0,-7-17 1 0 0,0 9 272 0 0,6 12 160 0 0,1 0-1 0 0,0-1 1 0 0,-5-15 0 0 0,14 32 293 0 0,0 0 0 0 0,1-1 1 0 0,-1 0-1 0 0,2 0 0 0 0,9 12 1 0 0,8 8-159 0 0,-16-16-249 0 0,-5-7-70 0 0,1 1-1 0 0,0-1 1 0 0,0 0 0 0 0,0 0 0 0 0,1 0-1 0 0,0 0 1 0 0,6 5 0 0 0,-38-53-550 0 0,-4-1 570 0 0,32 45 46 0 0,23 33 481 0 0,-20-27-483 0 0,1 0 0 0 0,0 0 0 0 0,1 0 0 0 0,-1-1 0 0 0,1 0 0 0 0,0 0 0 0 0,1 0 0 0 0,-1 0 0 0 0,1-1 0 0 0,12 7 0 0 0,-37-38-535 0 0,11 15 328 0 0,-8-5 49 0 0,30 27-1283 0 0,1-2-5240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9810 0 0,'13'9'8662'0'0,"10"24"-7557"0"0,-4-7-1319 0 0,-15-21-269 0 0,4 4-680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07.866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58 19 11859 0 0,'-4'12'5704'0'0,"-20"20"-4350"0"0,-1 3-1248 0 0,34-37-302 0 0,2-4 37 0 0,12-19-169 0 0,-18 18 258 0 0,1 0 1 0 0,0 1 0 0 0,0 0-1 0 0,0 0 1 0 0,1 0 0 0 0,13-8-1 0 0,-20 14 61 0 0,-2 4 52 0 0,1-1 0 0 0,-1 0 0 0 0,0 1 0 0 0,-1-1 0 0 0,1 0 0 0 0,-1 0 0 0 0,1-1 0 0 0,-1 1 0 0 0,-3 2 0 0 0,-1 2 27 0 0,-14 14 227 0 0,16-17-259 0 0,0 1 0 0 0,0-1 0 0 0,0 1 0 0 0,1 1 0 0 0,-1-1 1 0 0,1 1-1 0 0,1-1 0 0 0,-1 1 0 0 0,1 0 0 0 0,-4 9 0 0 0,32-41-235 0 0,-25 26 195 0 0,9-14-165 0 0,1 0-1 0 0,0 1 1 0 0,1 0 0 0 0,0 1 0 0 0,1 0 0 0 0,24-18 0 0 0,-54 48 1116 0 0,-9 24-751 0 0,14-20 10 0 0,-2 9 244 0 0,15-31-449 0 0,0 1 1 0 0,0-1-1 0 0,-1 0 1 0 0,1 1-1 0 0,0-1 0 0 0,0 0 1 0 0,0 1-1 0 0,0-1 1 0 0,0 0-1 0 0,0 1 1 0 0,0-1-1 0 0,0 1 1 0 0,0-1-1 0 0,0 0 0 0 0,0 1 1 0 0,0-1-1 0 0,0 0 1 0 0,0 1-1 0 0,0-1 1 0 0,1 0-1 0 0,-1 1 1 0 0,0-1-1 0 0,0 0 0 0 0,0 1 1 0 0,0-1-1 0 0,1 0 1 0 0,-1 0-1 0 0,0 1 1 0 0,1-1-5 0 0,0 0 0 0 0,0 0 0 0 0,0 0 0 0 0,0 0 0 0 0,0-1 0 0 0,0 1 0 0 0,0 0 0 0 0,0 0 0 0 0,0-1 0 0 0,0 1 0 0 0,0-1 0 0 0,-1 1 1 0 0,1-1-1 0 0,0 1 0 0 0,0-1 0 0 0,1-1 0 0 0,6-4-27 0 0,-1-1 0 0 0,0 0-1 0 0,0 0 1 0 0,9-13 0 0 0,-9 10 0 0 0,0 2 0 0 0,1-1 1 0 0,11-9-1 0 0,-12 13 84 0 0,-7 8 49 0 0,-17 19 189 0 0,-30 31 167 0 0,38-44-401 0 0,5-5-8 0 0,0 0 0 0 0,0 0 0 0 0,0 1 0 0 0,1-1 0 0 0,0 1 0 0 0,-6 10 0 0 0,31-34-65 0 0,13-25-209 0 0,-26 31 82 0 0,1 0 0 0 0,0 1 0 0 0,0 0-1 0 0,2 1 1 0 0,22-18 0 0 0,-39 34 288 0 0,0 0 0 0 0,0 0-1 0 0,1 1 1 0 0,0 0 0 0 0,-4 6 0 0 0,-5 8-14 0 0,-5 3 1 0 0,6-8 42 0 0,0 0 0 0 0,-14 28 0 0 0,54-64-521 0 0,2-10 79 0 0,-15 15 2 0 0,1 0 0 0 0,20-16 0 0 0,10 5 117 0 0,-70 50 500 0 0,1 1 1 0 0,2 1 0 0 0,-28 42 0 0 0,37-41-276 0 0,11-24-82 0 0,0-1-1 0 0,1 0 1 0 0,-1 0-1 0 0,1 1 0 0 0,-1-1 1 0 0,1 0-1 0 0,0 1 1 0 0,-1-1-1 0 0,1 0 1 0 0,0 1-1 0 0,0-1 1 0 0,0 0-1 0 0,0 1 0 0 0,0-1 1 0 0,0 1-1 0 0,1-1 1 0 0,-1 0-1 0 0,1 3 1 0 0,2-6-28 0 0,-1 0 0 0 0,1-1 0 0 0,-1 1 1 0 0,1 0-1 0 0,-1-1 0 0 0,0 1 0 0 0,0-1 0 0 0,0 0 1 0 0,2-4-1 0 0,-3 6 13 0 0,44-62-400 0 0,-40 58 381 0 0,-1 0-1 0 0,1 0 0 0 0,-1 1 0 0 0,1-1 0 0 0,1 1 0 0 0,-1 0 1 0 0,1 0-1 0 0,-1 1 0 0 0,10-4 0 0 0,-19 9 137 0 0,1 0 1 0 0,-1 0-1 0 0,1 1 1 0 0,0 0-1 0 0,0-1 1 0 0,0 1-1 0 0,0 1 1 0 0,0-1-1 0 0,1 0 1 0 0,-1 0-1 0 0,-2 7 1 0 0,-16 17-71 0 0,21-27-50 0 0,15-12-9902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78 11346 0 0,'8'-5'6749'0'0,"21"-13"-5242"0"0,21-15-3160 0 0,-16 12-6473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10786 0 0,'8'1'5075'0'0,"17"0"-2971"0"0,-16-1-1396 0 0,17 2-392 0 0,19 1-3350 0 0,-15-3-7161 0 0,-26 0 5771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1 10922 0 0,'-1'0'292'0'0,"0"1"0"0"0,0 0-1 0 0,1 0 1 0 0,-1-1 0 0 0,0 1-1 0 0,0 0 1 0 0,0 0 0 0 0,1 0-1 0 0,-1 0 1 0 0,0 0 0 0 0,1 0-1 0 0,-1 0 1 0 0,1 0 0 0 0,-1 0-1 0 0,1 0 1 0 0,0 1 0 0 0,0-1-1 0 0,-1 0 1 0 0,1 1 0 0 0,-4 31 1413 0 0,2-19-1389 0 0,-1 0-282 0 0,-2 6-1028 0 0,4-7-6003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12.717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1 96 12347 0 0,'2'8'4699'0'0,"11"27"-3919"0"0,-6-23-589 0 0,-5-9-154 0 0,0 0-1 0 0,-1 0 0 0 0,1 0 1 0 0,-1 1-1 0 0,1-1 0 0 0,-1 1 0 0 0,0-1 1 0 0,1 5-1 0 0,-2-8-17 0 0,-7-34-533 0 0,-1 1 338 0 0,6 27 241 0 0,0-1 0 0 0,0 1 0 0 0,1-1-1 0 0,-1-11 1 0 0,20 46 1231 0 0,-6-1-1162 0 0,18 32-19 0 0,-35-106-709 0 0,-2 18 367 0 0,4 15 279 0 0,-1 1-1 0 0,0-1 0 0 0,-7-14 1 0 0,19 45 79 0 0,-5-8 18 0 0,2 0 0 0 0,-1 0 1 0 0,1 0-1 0 0,0-1 0 0 0,1 0 1 0 0,0 0-1 0 0,8 9 0 0 0,-26-67-3260 0 0,-16-10 1759 0 0,14 33 3453 0 0,14 27-2026 0 0,3 3 35 0 0,0 0-1 0 0,-1 0 0 0 0,1 1 1 0 0,0-1-1 0 0,-1 0 0 0 0,0 1 1 0 0,3 5-1 0 0,-1-2 111 0 0,13 16-283 0 0,1 0-1 0 0,35 34 0 0 0,-56-61-222 0 0,0-1 0 0 0,0 0 0 0 0,0 0 0 0 0,1 0 0 0 0,0-1 0 0 0,-3-6 0 0 0,-7-17 1 0 0,0 9 272 0 0,6 12 160 0 0,1 0-1 0 0,0-1 1 0 0,-5-15 0 0 0,14 32 293 0 0,0 0 0 0 0,1-1 1 0 0,-1 0-1 0 0,2 0 0 0 0,9 12 1 0 0,8 8-159 0 0,-16-16-249 0 0,-5-7-70 0 0,1 1-1 0 0,0-1 1 0 0,0 0 0 0 0,0 0 0 0 0,1 0-1 0 0,0 0 1 0 0,6 5 0 0 0,-38-53-550 0 0,-4-1 570 0 0,32 45 46 0 0,23 33 481 0 0,-20-27-483 0 0,1 0 0 0 0,0 0 0 0 0,1 0 0 0 0,-1-1 0 0 0,1 0 0 0 0,0 0 0 0 0,1 0 0 0 0,-1 0 0 0 0,1-1 0 0 0,12 7 0 0 0,-37-38-535 0 0,11 15 328 0 0,-8-5 49 0 0,30 27-1283 0 0,1-2-5240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18.3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9810 0 0,'13'9'8662'0'0,"10"24"-7557"0"0,-4-7-1319 0 0,-15-21-269 0 0,4 4-680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18.7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78 11346 0 0,'8'-5'6749'0'0,"21"-13"-5242"0"0,21-15-3160 0 0,-16 12-6473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19.2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10786 0 0,'8'1'5075'0'0,"17"0"-2971"0"0,-16-1-1396 0 0,17 2-392 0 0,19 1-3350 0 0,-15-3-7161 0 0,-26 0 5771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19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1 10922 0 0,'-1'0'292'0'0,"0"1"0"0"0,0 0-1 0 0,1 0 1 0 0,-1-1 0 0 0,0 1-1 0 0,0 0 1 0 0,0 0 0 0 0,1 0-1 0 0,-1 0 1 0 0,0 0 0 0 0,1 0-1 0 0,-1 0 1 0 0,1 0 0 0 0,-1 0-1 0 0,1 0 1 0 0,0 1 0 0 0,0-1-1 0 0,-1 0 1 0 0,1 1 0 0 0,-4 31 1413 0 0,2-19-1389 0 0,-1 0-282 0 0,-2 6-1028 0 0,4-7-6003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14019 0 0,'-2'-1'108'0'0,"-1"1"0"0"0,1 1 1 0 0,-1-1-1 0 0,1 0 0 0 0,0 0 0 0 0,-1 1 0 0 0,1-1 1 0 0,0 1-1 0 0,0 0 0 0 0,-1 0 0 0 0,1 0 0 0 0,0 0 1 0 0,0 0-1 0 0,0 0 0 0 0,0 0 0 0 0,0 1 0 0 0,0-1 1 0 0,0 1-1 0 0,1 0 0 0 0,-1-1 0 0 0,1 1 0 0 0,-1 0 0 0 0,1 0 1 0 0,-1 0-1 0 0,1 0 0 0 0,0 0 0 0 0,0 0 0 0 0,0 0 1 0 0,0 0-1 0 0,0 1 0 0 0,1-1 0 0 0,-1 0 0 0 0,1 1 1 0 0,-1 3-1 0 0,0-3 18 0 0,0 1 0 0 0,1-1 0 0 0,-1 1 1 0 0,1 0-1 0 0,0-1 0 0 0,0 1 0 0 0,0 0 0 0 0,0-1 1 0 0,1 1-1 0 0,-1-1 0 0 0,1 1 0 0 0,0 0 0 0 0,0-1 1 0 0,0 1-1 0 0,1-1 0 0 0,-1 0 0 0 0,1 1 0 0 0,0-1 1 0 0,0 0-1 0 0,0 0 0 0 0,0 0 0 0 0,3 3 0 0 0,-1-3-763 0 0,0 1 0 0 0,1-1-1 0 0,-1-1 1 0 0,0 1 0 0 0,1 0 0 0 0,0-1-1 0 0,-1 0 1 0 0,1 0 0 0 0,0-1-1 0 0,0 1 1 0 0,0-1 0 0 0,0 0-1 0 0,0 0 1 0 0,0-1 0 0 0,0 0-1 0 0,8 0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3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12563 0 0,'-6'7'5659'0'0,"4"8"-3869"0"0,3 19-2231 0 0,-1-28 980 0 0,0 6-387 0 0,5 45 189 0 0,-4-52-337 0 0,0-1 1 0 0,0 1-1 0 0,0-1 0 0 0,0 1 0 0 0,1-1 1 0 0,0 1-1 0 0,0-1 0 0 0,0 0 1 0 0,4 7-1 0 0,-4-10-6 0 0,-1-1 0 0 0,0 1-1 0 0,0 0 1 0 0,1 0 0 0 0,-1 0 0 0 0,1-1 0 0 0,-1 1 0 0 0,0-1 0 0 0,1 1 0 0 0,-1-1 0 0 0,1 0-1 0 0,-1 1 1 0 0,1-1 0 0 0,-1 0 0 0 0,1 0 0 0 0,-1 0 0 0 0,1 0 0 0 0,0 0 0 0 0,-1 0 0 0 0,1-1-1 0 0,-1 1 1 0 0,1 0 0 0 0,-1-1 0 0 0,0 1 0 0 0,3-2 0 0 0,40-20-114 0 0,-35 17-111 0 0,10-4-930 0 0,7-4-1603 0 0,-12 3-7471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3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13667 0 0,'10'2'5901'0'0,"29"7"-4102"0"0,26-4 57 0 0,-22-4-5076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0:1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437 258 9578 0 0,'-3'-1'10171'0'0,"-5"-4"-4977"0"0,-41-27-4082 0 0,23 5-994 0 0,-6-6 20 0 0,-2 1 0 0 0,-50-36 0 0 0,12 8-5 0 0,71 60-106 0 0,1 0 0 0 0,-1 0 0 0 0,1 0 0 0 0,-1 0 0 0 0,1 0 0 0 0,0 0-1 0 0,-1 0 1 0 0,1 0 0 0 0,-1 0 0 0 0,1 0 0 0 0,-1 0 0 0 0,1 0 0 0 0,0 1-1 0 0,-1-1 1 0 0,1 0 0 0 0,-1 0 0 0 0,1 0 0 0 0,0 1 0 0 0,-1-1 0 0 0,1 0-1 0 0,-1 0 1 0 0,1 1 0 0 0,0-1 0 0 0,-1 0 0 0 0,1 1 0 0 0,0-1 0 0 0,0 0 0 0 0,-1 1-1 0 0,1-1 1 0 0,0 0 0 0 0,0 1 0 0 0,-1-1 0 0 0,1 1 0 0 0,-13 23 177 0 0,-2 0-5 0 0,2-12-82 0 0,-1-1 1 0 0,0-1 0 0 0,-22 13-1 0 0,35-22-102 0 0,0 0-1 0 0,0 0 1 0 0,0 0-1 0 0,0 0 1 0 0,1-1-1 0 0,-1 1 1 0 0,0 0-1 0 0,1 0 1 0 0,-1 0-1 0 0,1 1 1 0 0,-1-1-1 0 0,1 0 1 0 0,-1 0-1 0 0,1 0 1 0 0,0 0-1 0 0,-1 0 1 0 0,1 0-1 0 0,0 1 1 0 0,0-1-1 0 0,0 0 1 0 0,0 0-1 0 0,0 0 1 0 0,0 1-1 0 0,0-1 1 0 0,1 0-1 0 0,-1 1 1 0 0,11 40 94 0 0,-6-22-1 0 0,1 13 9 0 0,-2 0 0 0 0,1 43 1 0 0,-5-70-1414 0 0,3 4 3900 0 0,-2-7-4829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10122 0 0,'2'-4'5601'0'0,"24"-44"-2224"0"0,11-32-844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11282 0 0,'9'1'4993'0'0,"11"1"-2899"0"0,-2-8-1781 0 0,0 0-1 0 0,-1 0 0 0 0,0-2 0 0 0,0 0 1 0 0,-1-1-1 0 0,17-11 0 0 0,-36 2 4139 0 0,-9-31-4993 0 0,10 41 903 0 0,-5-25-472 0 0,-4-16-390 0 0,-1 19-3420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87 214 10002 0 0,'5'-17'5649'0'0,"8"-13"-4713"0"0,-7 18-318 0 0,3-7-315 0 0,-5 12-164 0 0,0 1 0 0 0,-1-1 0 0 0,0 0-1 0 0,-1 0 1 0 0,1-1 0 0 0,2-13 0 0 0,-44 2 5720 0 0,29 11-5937 0 0,-1 1 1 0 0,0 0-1 0 0,-1 0 1 0 0,1 1 0 0 0,-1 0-1 0 0,-21-6 1 0 0,28 12-2005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282 129 10026 0 0,'-2'-2'7493'0'0,"-1"-3"-3526"0"0,-17-22-2112 0 0,14 15-1536 0 0,-1 1 1 0 0,0 1-1 0 0,-15-19 1 0 0,19 26-249 0 0,1 0 1 0 0,-1 1-1 0 0,0-1 1 0 0,0 1-1 0 0,0-1 1 0 0,-1 1-1 0 0,1 0 0 0 0,-1 0 1 0 0,1 0-1 0 0,-1 1 1 0 0,1-1-1 0 0,-1 1 1 0 0,0 0-1 0 0,0 0 1 0 0,0 0-1 0 0,-6 0 1 0 0,6 2 80 0 0,1 1 1 0 0,0-1 0 0 0,0 1 0 0 0,0 0 0 0 0,0 0 0 0 0,0 1 0 0 0,0-1 0 0 0,0 0 0 0 0,1 1 0 0 0,-1 0 0 0 0,-3 5 0 0 0,-11 10 31 0 0,3-9-165 0 0,1-1 1 0 0,-1 1-1 0 0,-16 5 1 0 0,6-3-749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39 12651 0 0,'-36'-16'9632'0'0,"30"12"-9362"0"0,0 1 0 0 0,0 0 0 0 0,0 1 0 0 0,-1-1 0 0 0,1 1 0 0 0,-1 0 0 0 0,1 1 0 0 0,-13-2 0 0 0,17 4-68 0 0,1 0-1 0 0,-1 0 0 0 0,1 0 1 0 0,-1 0-1 0 0,1 0 0 0 0,0 0 1 0 0,-1 1-1 0 0,1-1 0 0 0,0 0 1 0 0,0 1-1 0 0,0-1 0 0 0,0 1 1 0 0,0-1-1 0 0,-1 3 0 0 0,-20 34-227 0 0,13-23 268 0 0,2-5-252 0 0,-2 1 1 0 0,1-1-1 0 0,-16 14 0 0 0,14-14-231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5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 10866 0 0,'-1'0'426'0'0,"-1"-1"0"0"0,1 1 0 0 0,-1 0 0 0 0,1 0 0 0 0,-1 0 0 0 0,1 0 0 0 0,-1 0 0 0 0,1 0 0 0 0,-1 0 0 0 0,1 0 0 0 0,-1 0 0 0 0,1 1 0 0 0,0-1 0 0 0,-1 1 0 0 0,1-1 0 0 0,-1 1 0 0 0,1-1 0 0 0,0 1 0 0 0,-3 1 0 0 0,-30 22-133 0 0,12-8 532 0 0,6-8-603 0 0,10-5-124 0 0,1 0 0 0 0,-1-1 0 0 0,1 2 1 0 0,0-1-1 0 0,-5 5 0 0 0,9-7-66 0 0,0 0-1 0 0,0 0 0 0 0,0 0 1 0 0,0 0-1 0 0,1 0 0 0 0,-1 0 1 0 0,0 1-1 0 0,1-1 1 0 0,-1 0-1 0 0,1 1 0 0 0,0-1 1 0 0,-1 0-1 0 0,1 0 0 0 0,0 1 1 0 0,0-1-1 0 0,0 1 1 0 0,0-1-1 0 0,0 0 0 0 0,0 1 1 0 0,0-1-1 0 0,1 3 0 0 0,4 12-745 0 0,2-1-3348 0 0,-2-5-1751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3:5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99 10610 0 0,'0'-2'307'0'0,"0"0"-1"0"0,-1 1 0 0 0,1-1 1 0 0,0 0-1 0 0,0 0 0 0 0,0 1 1 0 0,0-1-1 0 0,0 0 0 0 0,0 0 1 0 0,0 1-1 0 0,1-1 1 0 0,-1 0-1 0 0,1 0 0 0 0,-1 1 1 0 0,1-1-1 0 0,1-2 0 0 0,12-29 497 0 0,-13 31-689 0 0,0-1 0 0 0,0 1 0 0 0,0 1 1 0 0,0-1-1 0 0,0 0 0 0 0,0 0 0 0 0,1 0 0 0 0,-1 0 1 0 0,1 1-1 0 0,-1-1 0 0 0,1 1 0 0 0,-1-1 0 0 0,1 1 0 0 0,0 0 1 0 0,0 0-1 0 0,0-1 0 0 0,0 1 0 0 0,0 1 0 0 0,0-1 0 0 0,0 0 1 0 0,4-1-1 0 0,-3 2-44 0 0,1 1 0 0 0,-1-1 0 0 0,1 1 0 0 0,-1-1 0 0 0,1 1 0 0 0,-1 0 0 0 0,0 0 0 0 0,0 0 0 0 0,1 1 0 0 0,-1-1 0 0 0,0 1 1 0 0,0 0-1 0 0,4 3 0 0 0,16 5-2280 0 0,-6-11-4862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11755 0 0,'5'13'5784'0'0,"-3"7"-3614"0"0,-4 21-1335 0 0,1-38-573 0 0,-3 39 288 0 0,1-21-485 0 0,1 1 1 0 0,1 0-1 0 0,1-1 1 0 0,5 44-1 0 0,-4-61 165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3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9258 0 0,'-5'5'5735'0'0,"-13"13"-3855"0"0,-5 11-176 0 0,-34 32-1 0 0,35-41-1556 0 0,0 0 0 0 0,-1-2 0 0 0,-2 0 0 0 0,-27 14 0 0 0,49-30-809 0 0,8-6-72 0 0,6-2-1924 0 0,-2 0-3891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4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10314 0 0,'28'6'2781'0'0,"161"13"5063"0"0,-15-3-7129 0 0,-14 6-615 0 0,-88-8-33 0 0,-67-14 251 0 0,-2 1-2848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0:2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11899 0 0,'-6'7'6124'0'0,"-9"15"-3802"0"0,7-10-1209 0 0,1-1-538 0 0,-9 9-13 0 0,2 0-1 0 0,-12 24 0 0 0,92 1-396 0 0,-44-34-223 0 0,1-1 0 0 0,0-1 0 0 0,0-1 0 0 0,28 6 0 0 0,-11-3-24 0 0,-39-11 123 0 0,0 0-1 0 0,-1 1 0 0 0,1-1 1 0 0,0 0-1 0 0,-1 0 0 0 0,1 1 0 0 0,0-1 1 0 0,0 0-1 0 0,-1 0 0 0 0,1 0 1 0 0,0 0-1 0 0,0 0 0 0 0,-1 0 0 0 0,1 0 1 0 0,0 0-1 0 0,0 0 0 0 0,-1 0 1 0 0,1-1-1 0 0,0 1 0 0 0,-1 0 0 0 0,1 0 1 0 0,0-1-1 0 0,-1 1 0 0 0,1 0 1 0 0,0-1-1 0 0,-1 1 0 0 0,1-1 0 0 0,0 1 1 0 0,-1-1-1 0 0,1 1 0 0 0,-1-1 1 0 0,1 1-1 0 0,-1-1 0 0 0,0 0 0 0 0,1 1 1 0 0,-1-1-1 0 0,1 0 0 0 0,-1 1 1 0 0,0-1-1 0 0,1-1 0 0 0,4-6-331 0 0,101-120 319 0 0,-74 92-99 0 0,-18 23 53 0 0,-8 8 40 0 0,-7 3 109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4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10298 0 0,'4'-6'5058'0'0,"15"-17"-4163"0"0,-11 14-468 0 0,0-1 0 0 0,-1 0 0 0 0,12-20 0 0 0,7-10 293 0 0,-14 25-548 0 0,10-17 116 0 0,-17 26-2088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4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10578 0 0,'5'2'714'0'0,"1"0"-1"0"0,-1 0 1 0 0,0-1-1 0 0,9 2 1 0 0,94 7 1845 0 0,-59-7-2081 0 0,65 13 0 0 0,-58-8-433 0 0,-40-7-22 0 0,-1 1 0 0 0,0 0 0 0 0,16 6 0 0 0,-30-8 4 0 0,0 1 0 0 0,-1 0 0 0 0,1-1 0 0 0,-1 1 0 0 0,1 0 0 0 0,-1 0 0 0 0,0-1 0 0 0,1 1 0 0 0,-1 0 0 0 0,0 0 0 0 0,1 0 0 0 0,-1-1 0 0 0,0 1 0 0 0,0 0 0 0 0,0 0 0 0 0,0 0 0 0 0,0 0 0 0 0,0 1 0 0 0,0 2 86 0 0,-1-16-426 0 0,2 7-325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4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8810 0 0,'3'-11'7425'0'0,"1"-10"-4248"0"0,5-21-1641 0 0,-5 24-1401 0 0,-1 1 0 0 0,3-36 0 0 0,-7 49 199 0 0,1-2-3324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10674 0 0,'0'0'150'0'0,"26"4"2135"0"0,28-3 26 0 0,1 3 0 0 0,95 20 0 0 0,-15 0-1838 0 0,-119-16-1740 0 0,-15-8 991 0 0,-1 0 0 0 0,1 0-1 0 0,-1 0 1 0 0,1 0 0 0 0,-1 1 0 0 0,0-1-1 0 0,1 0 1 0 0,-1 1 0 0 0,0-1-1 0 0,1 0 1 0 0,-1 1 0 0 0,0-1 0 0 0,1 0-1 0 0,-1 1 1 0 0,0-1 0 0 0,1 0-1 0 0,-1 1 1 0 0,0-1 0 0 0,0 1 0 0 0,0-1-1 0 0,0 1 1 0 0,1-1 0 0 0,-1 1-1 0 0,0-1 1 0 0,0 0 0 0 0,0 1 0 0 0,0-1-1 0 0,0 1 1 0 0,0-1 0 0 0,0 1-1 0 0,0-1 1 0 0,0 1 0 0 0,0-1 0 0 0,0 1-1 0 0,-1 0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4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10090 0 0,'4'-1'4197'0'0,"12"0"-1728"0"0,-8 4-1999 0 0,-1 0 0 0 0,1 0 0 0 0,-1 1 1 0 0,0 0-1 0 0,-1 0 0 0 0,1 1 0 0 0,-1 0 1 0 0,0 0-1 0 0,6 7 0 0 0,-9-10-396 0 0,0 1 0 0 0,0 1 0 0 0,-1-1 0 0 0,0 0 0 0 0,0 0 0 0 0,0 1-1 0 0,0-1 1 0 0,0 1 0 0 0,-1 0 0 0 0,1 0 0 0 0,-1-1 0 0 0,0 1 0 0 0,0 0 0 0 0,0 0 0 0 0,-1 0 0 0 0,0 0 0 0 0,0 0 0 0 0,0 0-1 0 0,0 0 1 0 0,-1 4 0 0 0,-1 1 26 0 0,0 0 0 0 0,-1 0 0 0 0,-1-1 0 0 0,-7 15 0 0 0,7-15-82 0 0,-2 4 70 0 0,5-8-69 0 0,0-1 1 0 0,-1 1-1 0 0,0-1 0 0 0,0 0 1 0 0,0 1-1 0 0,0-1 0 0 0,0 0 1 0 0,0 0-1 0 0,-1-1 0 0 0,0 1 0 0 0,-3 2 1 0 0,2-2-49 0 0,0-1 1 0 0,-1-1 0 0 0,1 1 0 0 0,-1 0-1 0 0,0-1 1 0 0,1 0 0 0 0,-1 0 0 0 0,0-1-1 0 0,-5 1 1 0 0,0-5-3158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5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8386 0 0,'1'-12'2570'0'0,"1"19"1426"0"0,0 22 91 0 0,-3-8-3679 0 0,1 34 0 0 0,0-22-239 0 0,-4 72 566 0 0,2-93-660 0 0,1-11-61 0 0,1 1-1 0 0,-1 0 1 0 0,1 0-1 0 0,0 0 1 0 0,-1 0 0 0 0,1 0-1 0 0,0 0 1 0 0,0 0 0 0 0,0 0-1 0 0,0 0 1 0 0,1 0 0 0 0,0 2-1 0 0,-1-4-68 0 0,0 0 0 0 0,0 0 0 0 0,0 0 0 0 0,0 0 0 0 0,1 0 0 0 0,-1 0 0 0 0,0 0 0 0 0,0 1-1 0 0,0-1 1 0 0,0 0 0 0 0,1 0 0 0 0,-1 0 0 0 0,0 0 0 0 0,0 0 0 0 0,0 0 0 0 0,1-1 0 0 0,-1 1 0 0 0,0 0 0 0 0,0 0 0 0 0,0 0 0 0 0,0 0-1 0 0,1 0 1 0 0,-1 0 0 0 0,0 0 0 0 0,0 0 0 0 0,0 0 0 0 0,0 0 0 0 0,0 0 0 0 0,1-1 0 0 0,-1 1 0 0 0,0 0 0 0 0,0 0 0 0 0,0 0 0 0 0,0 0-1 0 0,0 0 1 0 0,0-1 0 0 0,0 1 0 0 0,0 0 0 0 0,1 0 0 0 0,2-6-4265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7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4393 0 0,'1'3'7174'0'0,"3"3"-3504"0"0,7 17-756 0 0,-5 18-869 0 0,-1-17-1377 0 0,-2 1 0 0 0,0 25-1 0 0,-1 35 736 0 0,-2-82-1403 0 0,0-1 0 0 0,0 1 0 0 0,1-1 0 0 0,-1 1 0 0 0,1-1 0 0 0,-1 1 0 0 0,1-1 0 0 0,0 1 0 0 0,0-1 0 0 0,0 1-1 0 0,0-1 1 0 0,0 0 0 0 0,0 0 0 0 0,1 0 0 0 0,3 4 0 0 0,-2-4 109 0 0,1 0 0 0 0,-1-1 0 0 0,1 1 0 0 0,-1-1 0 0 0,1 0 0 0 0,0 0 0 0 0,0-1 0 0 0,0 1-1 0 0,-1-1 1 0 0,1 1 0 0 0,0-1 0 0 0,0-1 0 0 0,5 0 0 0 0,17 2 140 0 0,27 2 186 0 0,-37-3-371 0 0,0 1 0 0 0,25 5 1 0 0,4 1 86 0 0,51 3 0 0 0,-88-10-144 0 0,30 4-17 0 0,74 16-1 0 0,-109-20 7 0 0,9 4 11 0 0,1-1 1 0 0,0-1-1 0 0,18 1 0 0 0,-26-2-86 0 0,-3-1 1668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0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10834 0 0,'2'29'4579'0'0,"-2"-14"-3510"0"0,1 0 1 0 0,-4 22 0 0 0,2-26-907 0 0,0 1 0 0 0,0-1 1 0 0,1 0-1 0 0,1 1 0 0 0,3 17 1 0 0,0-21 274 0 0,-2-3-2937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10842 0 0,'0'0'123'0'0,"4"-5"5084"0"0,14-15-3194 0 0,-4 8-1096 0 0,16-14 617 0 0,28-33-1 0 0,-36 39-789 0 0,-3 5-504 0 0,-17 13 427 0 0,2-2-1709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0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6385 0 0,'4'1'8657'0'0,"-4"-1"-8503"0"0,12-15 3170 0 0,-10 12-2988 0 0,1-1 0 0 0,-1 0-1 0 0,0 0 1 0 0,0 0 0 0 0,0 0-1 0 0,-1 0 1 0 0,2-9 0 0 0,0 15-224 0 0,0-1-1 0 0,0 0 1 0 0,0 0 0 0 0,0 0-1 0 0,0 0 1 0 0,0 0 0 0 0,4 0-1 0 0,19 5 491 0 0,-11-2-593 0 0,-13-4-8 0 0,-1 0-1 0 0,0 0 0 0 0,0 0 1 0 0,1 0-1 0 0,-1 0 1 0 0,0 0-1 0 0,0 1 1 0 0,0-1-1 0 0,1 1 0 0 0,-1-1 1 0 0,0 1-1 0 0,0-1 1 0 0,0 1-1 0 0,0 0 0 0 0,1 0 1 0 0,-2 0-14 0 0,0-1 10 0 0,0 1 2 0 0,0 1-6 0 0,1 1 18 0 0,-1 0 0 0 0,0 0 0 0 0,0-1-1 0 0,0 1 1 0 0,0 0 0 0 0,-1-1 0 0 0,1 1 0 0 0,-1-1-1 0 0,0 1 1 0 0,1 0 0 0 0,-1-1 0 0 0,0 1 0 0 0,-1-1-1 0 0,1 0 1 0 0,0 1 0 0 0,-1-1 0 0 0,-1 3 0 0 0,0 1-3693 0 0,1 2-4698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4:58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6633 0 0,'-1'10'7352'0'0,"2"30"-4319"0"0,48 172 4553 0 0,-41-180-7179 0 0,-2 0 0 0 0,-1 0 0 0 0,-2 0 0 0 0,0 42 0 0 0,-3-52-307 0 0,2 1 0 0 0,6 29 0 0 0,-2 9 81 0 0,-3-48-875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0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10218 0 0,'-2'8'4396'0'0,"-3"5"-3612"0"0,9-9-981 0 0,7-5 451 0 0,1-4-448 0 0,8-1-272 0 0,-20 6 467 0 0,0 0 7 0 0,0 0 11 0 0,-5 8 2536 0 0,4-8-2635 0 0,1 0 0 0 0,0 0 0 0 0,0 1 0 0 0,0-1 0 0 0,0 0 0 0 0,0 0 0 0 0,0 0 0 0 0,0 1-1 0 0,0-1 1 0 0,0 0 0 0 0,0 0 0 0 0,0 0 0 0 0,0 1 0 0 0,0-1 0 0 0,0 0 0 0 0,0 0 0 0 0,0 0-1 0 0,0 1 1 0 0,1-1 0 0 0,-1 0 0 0 0,0 0 0 0 0,0 0 0 0 0,0 0 0 0 0,0 1 0 0 0,0-1 0 0 0,0 0-1 0 0,1 0 1 0 0,-1 0 0 0 0,0 0 0 0 0,0 1 0 0 0,0-1 0 0 0,0 0 0 0 0,1 0 0 0 0,-1 0 0 0 0,0 0-1 0 0,0 0 1 0 0,0 0 0 0 0,1 0 0 0 0,-1 0 0 0 0,0 0 0 0 0,0 0 0 0 0,0 0 0 0 0,1 0 0 0 0,-1 1-1 0 0,0-1 1 0 0,0-1 0 0 0,0 1 0 0 0,1 0 0 0 0,-1 0 0 0 0,0 0 0 0 0,0 0 0 0 0,0 0 0 0 0,1 0 0 0 0,-1 0-1 0 0,0 0 1 0 0,0 0 0 0 0,1 0 0 0 0,4-1-2159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10050 0 0,'0'0'360'0'0,"6"10"5467"0"0,6 9-4141 0 0,-8-14-1522 0 0,0-1 0 0 0,0 1 0 0 0,1-1 0 0 0,-1 0 0 0 0,1 0 0 0 0,0-1 0 0 0,0 1 1 0 0,1-1-1 0 0,-1 0 0 0 0,0 0 0 0 0,1-1 0 0 0,0 0 0 0 0,8 2 0 0 0,-13-3-128 0 0,1-1-1 0 0,-1 0 1 0 0,1 0 0 0 0,-1-1-1 0 0,1 1 1 0 0,-1 0-1 0 0,0 0 1 0 0,1-1-1 0 0,-1 1 1 0 0,1-1-1 0 0,-1 1 1 0 0,0-1 0 0 0,1 1-1 0 0,-1-1 1 0 0,0 0-1 0 0,0 0 1 0 0,0 0-1 0 0,0 1 1 0 0,1-1 0 0 0,-1 0-1 0 0,0-1 1 0 0,0 1-1 0 0,-1 0 1 0 0,1 0-1 0 0,0 0 1 0 0,1-2-1 0 0,1-3 56 0 0,1 0-1 0 0,-1 0 0 0 0,0-1 0 0 0,2-7 0 0 0,-4 11-50 0 0,-1 1 0 0 0,1-1 0 0 0,-1 0 0 0 0,0 0 0 0 0,0 1 0 0 0,0-1-1 0 0,0 0 1 0 0,0 0 0 0 0,-1-3 0 0 0,-1-10 340 0 0,2 16-397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0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10386 0 0,'0'-1'171'0'0,"0"1"-1"0"0,0 0 1 0 0,0 0-1 0 0,0 0 1 0 0,0-1-1 0 0,0 1 1 0 0,0 0 0 0 0,-1 0-1 0 0,1 0 1 0 0,0-1-1 0 0,0 1 1 0 0,0 0-1 0 0,0 0 1 0 0,0-1-1 0 0,0 1 1 0 0,0 0 0 0 0,0 0-1 0 0,0-1 1 0 0,0 1-1 0 0,0 0 1 0 0,0 0-1 0 0,0-1 1 0 0,1 1-1 0 0,-1 0 1 0 0,0 0-1 0 0,0 0 1 0 0,0-1 0 0 0,0 1-1 0 0,0 0 1 0 0,0 0-1 0 0,0 0 1 0 0,1-1-1 0 0,-1 1 1 0 0,0 0-1 0 0,11-9 2650 0 0,13-3-440 0 0,-7 8-2019 0 0,0 1 0 0 0,1 1 1 0 0,26-1-1 0 0,-35 7-1632 0 0,-9-3 838 0 0,1-1 0 0 0,-1 1 0 0 0,0-1 0 0 0,0 1 0 0 0,1-1 0 0 0,-1 1 0 0 0,0-1 0 0 0,0 1-1 0 0,0 0 1 0 0,0-1 0 0 0,0 1 0 0 0,0-1 0 0 0,0 1 0 0 0,0 0 0 0 0,0-1 0 0 0,0 1 0 0 0,0-1-1 0 0,0 1 1 0 0,0-1 0 0 0,0 1 0 0 0,-1 0 0 0 0,1-1 0 0 0,0 1 0 0 0,0-1 0 0 0,-1 1 0 0 0,1 0-1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10650 0 0,'-14'1'6847'0'0,"12"-1"-6617"0"0,0 1-1 0 0,-1 0 0 0 0,1 0 1 0 0,0-1-1 0 0,0 1 0 0 0,0 1 1 0 0,0-1-1 0 0,0 0 1 0 0,0 0-1 0 0,1 1 0 0 0,-4 2 1 0 0,5-4-212 0 0,0 1-7 0 0,2-1-51 0 0,1 1 1 0 0,0-1-1 0 0,0 0 0 0 0,0 1 1 0 0,-1-1-1 0 0,1-1 0 0 0,4 1 1 0 0,17-8-748 0 0,-18 7 1284 0 0,-19 13 81 0 0,-5 7-96 0 0,18-19-485 0 0,0 0 1 0 0,0 0 0 0 0,0 0 0 0 0,0 0 0 0 0,0 0 0 0 0,0 0 0 0 0,0 0-1 0 0,0 1 1 0 0,0-1 0 0 0,0 0 0 0 0,0 0 0 0 0,0 0 0 0 0,0 0 0 0 0,0 0-1 0 0,0 0 1 0 0,0 0 0 0 0,0 0 0 0 0,0 1 0 0 0,0-1 0 0 0,0 0 0 0 0,0 0-1 0 0,0 0 1 0 0,0 0 0 0 0,0 0 0 0 0,0 0 0 0 0,0 0 0 0 0,0 0 0 0 0,0 1-1 0 0,0-1 1 0 0,0 0 0 0 0,0 0 0 0 0,0 0 0 0 0,0 0 0 0 0,1 0 0 0 0,-1 0 0 0 0,0 0-1 0 0,0 0 1 0 0,0 0 0 0 0,0 0 0 0 0,0 0 0 0 0,0 0 0 0 0,0 0 0 0 0,0 0-1 0 0,0 1 1 0 0,1-1 0 0 0,-1 0 0 0 0,0 0 0 0 0,0 0 0 0 0,0 0 0 0 0,0 0-1 0 0,0 0 1 0 0,1 0 0 0 0,14-3-740 0 0,-5-1 134 0 0,14-2-660 0 0,-24 6 1376 0 0,-1 0 0 0 0,1 0 0 0 0,0 0-1 0 0,-1 0 1 0 0,1 0 0 0 0,0 0 0 0 0,-1 1 0 0 0,1-1 0 0 0,0 0 0 0 0,-1 0 0 0 0,1 0 0 0 0,0 0 0 0 0,-1 0 0 0 0,1 1 0 0 0,0-1-1 0 0,-1 0 1 0 0,1 0 0 0 0,0 0 0 0 0,0 1 0 0 0,-1-1 0 0 0,1 0 0 0 0,0 1 0 0 0,0-1 0 0 0,0 0 0 0 0,-1 0 0 0 0,1 1-1 0 0,0-1 1 0 0,0 0 0 0 0,0 1 0 0 0,0-1 0 0 0,0 0 0 0 0,-1 1 0 0 0,1-1 0 0 0,0 1 0 0 0,0-1 0 0 0,0 0 0 0 0,0 1-1 0 0,0-1 1 0 0,0 0 0 0 0,0 1 0 0 0,0-1 0 0 0,1 0 0 0 0,-1 1 0 0 0,3 9-2067 0 0,1-2-6574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1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 11699 0 0,'0'-1'188'0'0,"0"1"1"0"0,-1-1-1 0 0,1 0 1 0 0,0 1 0 0 0,0-1-1 0 0,-1 0 1 0 0,1 0-1 0 0,0 1 1 0 0,0-1 0 0 0,0 0-1 0 0,0 0 1 0 0,0 1 0 0 0,0-1-1 0 0,0 0 1 0 0,0 1-1 0 0,1-1 1 0 0,-1 0 0 0 0,0 0-1 0 0,0 1 1 0 0,0-1 0 0 0,1 0-1 0 0,-1 1 1 0 0,0-1-1 0 0,1 0 1 0 0,-1 1 0 0 0,1-1-1 0 0,-1 1 1 0 0,1-1-1 0 0,-1 0 1 0 0,1 1 0 0 0,-1-1-1 0 0,1 1 1 0 0,-1 0 0 0 0,1-1-1 0 0,0 1 1 0 0,0-1-1 0 0,25-15 1682 0 0,-24 15-1847 0 0,0 1 0 0 0,0-1 0 0 0,0 1 0 0 0,0 0-1 0 0,0 0 1 0 0,1 0 0 0 0,-1 0 0 0 0,0 0 0 0 0,0 0 0 0 0,0 0 0 0 0,0 1 0 0 0,0-1-1 0 0,0 1 1 0 0,2 0 0 0 0,-3 0 4 0 0,0-1 0 0 0,0 0-1 0 0,0 1 1 0 0,-1-1 0 0 0,1 1 0 0 0,0-1-1 0 0,0 1 1 0 0,-1-1 0 0 0,1 1 0 0 0,0 0-1 0 0,-1-1 1 0 0,1 1 0 0 0,-1 0 0 0 0,1 0-1 0 0,-1-1 1 0 0,1 1 0 0 0,-1 0 0 0 0,0 0-1 0 0,1 0 1 0 0,-1 0 0 0 0,0-1 0 0 0,1 1-1 0 0,-1 0 1 0 0,0 0 0 0 0,0 0-1 0 0,0 0 1 0 0,0 0 0 0 0,0 0 0 0 0,0 0-1 0 0,0-1 1 0 0,0 1 0 0 0,-1 2 0 0 0,1-4-65 0 0,1 1 1 0 0,-1 0-1 0 0,0-1 1 0 0,0 1-1 0 0,1-1 1 0 0,-1 1 0 0 0,0 0-1 0 0,1-1 1 0 0,-1 1-1 0 0,0 0 1 0 0,1-1-1 0 0,-1 1 1 0 0,1 0-1 0 0,-1-1 1 0 0,1 1 0 0 0,-1 0-1 0 0,0 0 1 0 0,1 0-1 0 0,-1 0 1 0 0,1-1-1 0 0,-1 1 1 0 0,1 0-1 0 0,-1 0 1 0 0,1 0 0 0 0,-1 0-1 0 0,1 0 1 0 0,-1 0-1 0 0,1 0 1 0 0,-1 0-1 0 0,1 0 1 0 0,0 1-1 0 0,0-1-21 0 0,0 0 1 0 0,0 0-1 0 0,0 1 0 0 0,0-1 0 0 0,0 0 0 0 0,0 1 0 0 0,0-1 0 0 0,0 1 0 0 0,0-1 0 0 0,-1 1 0 0 0,1-1 0 0 0,0 1 1 0 0,0 0-1 0 0,0-1 0 0 0,-1 1 0 0 0,1 0 0 0 0,0 0 0 0 0,-1 0 0 0 0,2 1 0 0 0,-2-2-12 0 0,0 1-1 0 0,0-1 1 0 0,0 1 0 0 0,1-1-1 0 0,-1 1 1 0 0,0-1 0 0 0,0 1-1 0 0,1-1 1 0 0,-1 1 0 0 0,0-1-1 0 0,1 0 1 0 0,-1 1 0 0 0,1-1-1 0 0,-1 1 1 0 0,0-1-1 0 0,1 0 1 0 0,-1 0 0 0 0,1 1-1 0 0,-1-1 1 0 0,1 0 0 0 0,-1 0-1 0 0,1 1 1 0 0,-1-1 0 0 0,1 0-1 0 0,-1 0 1 0 0,1 0 0 0 0,-1 0-1 0 0,1 0 1 0 0,0 0 0 0 0,13-7-4276 0 0,-1-1 1259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2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12475 0 0,'-1'-5'7213'0'0,"9"17"-6280"0"0,1 2-615 0 0,-8-13-328 0 0,0-1 0 0 0,1 1 0 0 0,-1-1 0 0 0,0 0 0 0 0,1 0 0 0 0,-1 1 0 0 0,0-1 0 0 0,1 0 0 0 0,-1 0 0 0 0,0 0 0 0 0,1-1 0 0 0,-1 1 0 0 0,0 0 0 0 0,3-1 0 0 0,1 1-149 0 0,-14 14 217 0 0,5-8-771 0 0,-10 17 2110 0 0,11-14-4238 0 0,2 1-4397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2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6401 0 0,'-4'7'10258'0'0,"-10"11"-8347"0"0,2-3-2088 0 0,9-9-1860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2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8874 0 0,'5'2'6472'0'0,"1"2"-3620"0"0,13 14-3331 0 0,-14-13 1311 0 0,-5-5-790 0 0,0 0 0 0 0,0 0 0 0 0,0 0 0 0 0,0 0 0 0 0,0 1 1 0 0,0-1-1 0 0,1 0 0 0 0,-1 0 0 0 0,0 0 0 0 0,0 1 0 0 0,0-1 1 0 0,0 0-1 0 0,0 0 0 0 0,0 0 0 0 0,0 1 0 0 0,0-1 0 0 0,0 0 0 0 0,0 0 1 0 0,0 0-1 0 0,0 1 0 0 0,0-1 0 0 0,0 0 0 0 0,0 0 0 0 0,0 0 1 0 0,0 1-1 0 0,0-1 0 0 0,0 0 0 0 0,0 0 0 0 0,0 0 0 0 0,-1 1 0 0 0,1-1 1 0 0,0 0-1 0 0,0 0 0 0 0,0 0 0 0 0,0 0 0 0 0,0 0 0 0 0,0 1 1 0 0,-1-1-1 0 0,1 0 0 0 0,0 0 0 0 0,0 0 0 0 0,0 0 0 0 0,0 0 0 0 0,-1 0 1 0 0,1 1-1 0 0,-14 6 1642 0 0,0 0-3683 0 0,5 0-5697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2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12771 0 0,'-5'5'5968'0'0,"2"6"-4388"0"0,0 13-2052 0 0,3-23 867 0 0,-6 30 84 0 0,1-5-1863 0 0,4-9-6145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11306 0 0,'8'-3'4533'0'0,"6"-3"-2820"0"0,-2-3-968 0 0,-1 0 0 0 0,17-16 0 0 0,11-11 1054 0 0,-39 43-3230 0 0,-4 4-7720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4:58:4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12 11891 0 0,'-4'-2'1386'0'0,"-1"0"1"0"0,0 0 0 0 0,1 0 0 0 0,-1 1-1 0 0,-8-2 1 0 0,7 4-1106 0 0,0 0 0 0 0,0 0 0 0 0,1 0 0 0 0,-1 1 0 0 0,0-1 0 0 0,-9 6 0 0 0,10-5-90 0 0,-1 1-1 0 0,0-1 0 0 0,0 0 0 0 0,0-1 1 0 0,0 1-1 0 0,-12 0 0 0 0,-11 0 206 0 0,0 1 0 0 0,1 1 0 0 0,-1 2-1 0 0,1 0 1 0 0,0 3 0 0 0,0 0 0 0 0,-35 17-1 0 0,41-16-33 0 0,-48 13 1 0 0,49-20-45 0 0,21-3-345 0 0,0 1 0 0 0,0-1 0 0 0,1 0 0 0 0,-1 0-1 0 0,0 0 1 0 0,0 0 0 0 0,0 0 0 0 0,0 0 0 0 0,0 0 0 0 0,0 0 0 0 0,0 0 0 0 0,0 1 0 0 0,0-1 0 0 0,0 0-1 0 0,0 0 1 0 0,0 0 0 0 0,0 0 0 0 0,0 0 0 0 0,0 0 0 0 0,0 0 0 0 0,0 0 0 0 0,0 1 0 0 0,0-1-1 0 0,0 0 1 0 0,0 0 0 0 0,0 0 0 0 0,0 0 0 0 0,0 0 0 0 0,0 0 0 0 0,0 0 0 0 0,-1 0 0 0 0,1 0-1 0 0,0 1 1 0 0,0-1 0 0 0,0 0 0 0 0,0 0 0 0 0,7 4-3341 0 0,5 8-6474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12547 0 0,'5'7'6912'0'0,"3"13"-5182"0"0,-5-11-652 0 0,1 0-938 0 0,1-1 0 0 0,1 1 0 0 0,-1-1 0 0 0,2 0-1 0 0,12 14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3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11018 0 0,'-2'9'8905'0'0,"-8"15"-7372"0"0,7-18-416 0 0,-2 3-598 0 0,4-6-424 0 0,-1 0-1 0 0,1 0 1 0 0,0-1-1 0 0,-1 1 0 0 0,1 0 1 0 0,-1 6-1 0 0,2-9-90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3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10602 0 0,'-2'9'9402'0'0,"-6"10"-7053"0"0,0 4-1456 0 0,5-14-3960 0 0,-1 0-6507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6497 0 0,'0'-1'196'0'0,"0"1"0"0"0,0 0 0 0 0,0 0 0 0 0,-1 0-1 0 0,1 0 1 0 0,0-1 0 0 0,0 1 0 0 0,0 0-1 0 0,-1 0 1 0 0,1 0 0 0 0,0 0 0 0 0,0 0 0 0 0,0-1-1 0 0,-1 1 1 0 0,1 0 0 0 0,0 0 0 0 0,0 0-1 0 0,-1 0 1 0 0,1 0 0 0 0,0 0 0 0 0,0 0 0 0 0,-1 0-1 0 0,1 0 1 0 0,0 0 0 0 0,0 0 0 0 0,-1 0 0 0 0,1 0-1 0 0,0 0 1 0 0,-1 1 0 0 0,-9 4 1610 0 0,9-5-1794 0 0,0 1 1 0 0,1-1-1 0 0,-1 1 0 0 0,1-1 0 0 0,-1 1 1 0 0,0-1-1 0 0,1 1 0 0 0,-1-1 1 0 0,1 1-1 0 0,0-1 0 0 0,-1 1 0 0 0,1 0 1 0 0,-1-1-1 0 0,1 1 0 0 0,0 0 1 0 0,0-1-1 0 0,-1 1 0 0 0,1 0 0 0 0,0-1 1 0 0,0 1-1 0 0,0 0 0 0 0,0 0 1 0 0,0-1-1 0 0,0 1 0 0 0,0 0 0 0 0,0 0 1 0 0,0-1-1 0 0,0 1 0 0 0,0 0 0 0 0,1 0 1 0 0,-1 1-12 0 0,1-1 0 0 0,0 0 0 0 0,-1 1 0 0 0,1-1 0 0 0,0 0 0 0 0,0 0 0 0 0,0 0 0 0 0,0 0 0 0 0,0 0 0 0 0,1 0 0 0 0,-1 0 0 0 0,0 0 0 0 0,0 0 0 0 0,1-1 0 0 0,-1 1 0 0 0,0 0 0 0 0,1-1 0 0 0,-1 1 0 0 0,1-1 0 0 0,1 1 0 0 0,-2-1-112 0 0,1-1 0 0 0,0 1 0 0 0,-1 0 0 0 0,1 0 0 0 0,0-1-1 0 0,-1 1 1 0 0,1-1 0 0 0,0 0 0 0 0,-1 1 0 0 0,1-1 0 0 0,-1 0 0 0 0,1 0 0 0 0,-1 0 0 0 0,0 0 0 0 0,1 0 0 0 0,-1 0 0 0 0,0 0 0 0 0,2-2 0 0 0,3-11-2527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7490 0 0,'32'4'5514'0'0,"-31"-4"-5491"0"0,1 0-1 0 0,-1 1 1 0 0,0-1-1 0 0,0 1 1 0 0,0-1-1 0 0,1 1 1 0 0,-1-1-1 0 0,0 1 0 0 0,0-1 1 0 0,0 1-1 0 0,0 0 1 0 0,0 0-1 0 0,0-1 1 0 0,0 1-1 0 0,-1 0 1 0 0,1 0-1 0 0,0 0 0 0 0,0 0 1 0 0,-1 0-1 0 0,1 0 1 0 0,0 0-1 0 0,-1 1 1 0 0,1-1-1 0 0,-1 1 1 0 0,0-1-1 0 0,1 0 1 0 0,-1 0-1 0 0,0 0 1 0 0,0 0-1 0 0,0 0 1 0 0,-1 0-1 0 0,1 0 1 0 0,0 0 0 0 0,0 0-1 0 0,0 0 1 0 0,-1 0-1 0 0,1 0 1 0 0,-1 0-1 0 0,1 0 1 0 0,-1 1-1 0 0,8-9-4278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10890 0 0,'-1'-12'4518'0'0,"2"11"-4528"0"0,-1 1-1 0 0,1-1 0 0 0,0 0 1 0 0,0 1-1 0 0,0-1 0 0 0,-1 1 1 0 0,1 0-1 0 0,0-1 0 0 0,0 1 1 0 0,0 0-1 0 0,0-1 1 0 0,0 1-1 0 0,-1 0 0 0 0,1 0 1 0 0,1 0-1 0 0,-1 0 28 0 0,0-1 1 0 0,0 1 0 0 0,0 0-1 0 0,0 0 1 0 0,0 0-1 0 0,0 0 1 0 0,0 0-1 0 0,0 1 1 0 0,0-1 0 0 0,-1 0-1 0 0,1 0 1 0 0,0 0-1 0 0,0 1 1 0 0,0-1-1 0 0,0 1 1 0 0,0-1-1 0 0,-1 0 1 0 0,1 1 0 0 0,0 0-1 0 0,0-1 1 0 0,-1 1-1 0 0,1-1 1 0 0,0 1-1 0 0,-1 0 1 0 0,1-1 0 0 0,-1 1-1 0 0,1 0 1 0 0,-1 0-1 0 0,1-1 1 0 0,-1 1-1 0 0,1 0 1 0 0,-1 0 0 0 0,0 0-1 0 0,0 0 1 0 0,1 0-1 0 0,-1 0 1 0 0,0-1-1 0 0,0 3 1 0 0,0 21-888 0 0,-4-11-2562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10258 0 0,'1'0'951'0'0,"1"0"-465"0"0,0 0 1 0 0,1 0 0 0 0,-1 0 0 0 0,0 0-1 0 0,1 1 1 0 0,-1-1 0 0 0,4 2 0 0 0,-5-1-521 0 0,-1-1 1 0 0,1 0-1 0 0,-1 0 0 0 0,1 1 1 0 0,-1-1-1 0 0,0 0 1 0 0,1 1-1 0 0,-1-1 0 0 0,1 0 1 0 0,-1 1-1 0 0,0-1 1 0 0,0 1-1 0 0,1-1 1 0 0,-1 1-1 0 0,0-1 0 0 0,1 0 1 0 0,-1 1-1 0 0,0-1 1 0 0,0 2-1 0 0,0-1-12 0 0,0 0 0 0 0,0 0 0 0 0,0 0 0 0 0,0 1 0 0 0,0-1-1 0 0,0 0 1 0 0,-1 0 0 0 0,1 0 0 0 0,0 0 0 0 0,-1 0 0 0 0,1 0 0 0 0,-1 0 0 0 0,0 2 0 0 0,-10 11-4003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10018 0 0,'-1'0'50'0'0,"1"0"-1"0"0,0 1 0 0 0,-1-1 1 0 0,1 0-1 0 0,-1 0 1 0 0,1 0-1 0 0,0 0 1 0 0,-1 1-1 0 0,1-1 0 0 0,0 0 1 0 0,0 0-1 0 0,-1 1 1 0 0,1-1-1 0 0,0 0 1 0 0,0 0-1 0 0,-1 1 1 0 0,1-1-1 0 0,0 0 0 0 0,0 1 1 0 0,-1-1-1 0 0,1 0 1 0 0,0 1-1 0 0,0-1 1 0 0,0 1-1 0 0,0-1 0 0 0,0 0 1 0 0,0 1-1 0 0,0-1 1 0 0,0 1-1 0 0,0-1 1 0 0,0 0-1 0 0,0 1 0 0 0,0-1 1 0 0,0 0-1 0 0,0 1 1 0 0,0-1-1 0 0,0 1 1 0 0,0-1-1 0 0,0 0 0 0 0,0 1 1 0 0,1-1-1 0 0,-1 0 1 0 0,0 1-1 0 0,1 0-32 0 0,-1 0 0 0 0,0 0 0 0 0,0 0 0 0 0,1 0 0 0 0,-1 0 0 0 0,1 0 0 0 0,-1-1 0 0 0,1 1 0 0 0,-1 0 0 0 0,1 0 0 0 0,-1 0 0 0 0,1-1 0 0 0,0 1 0 0 0,0 0 0 0 0,-1-1 0 0 0,1 1 0 0 0,0-1 0 0 0,0 1 0 0 0,1 0 0 0 0,0-1-49 0 0,0 1 0 0 0,0-1-1 0 0,0 1 1 0 0,1-1 0 0 0,-1 0-1 0 0,0 0 1 0 0,1 0 0 0 0,-1 0-1 0 0,0 0 1 0 0,0-1 0 0 0,1 1 0 0 0,3-2-1 0 0,-5 1-198 0 0,1 0 0 0 0,-1 0 0 0 0,0 0 0 0 0,0 0 0 0 0,1-1 0 0 0,-1 1 0 0 0,0 0 0 0 0,0 0 0 0 0,0-1 0 0 0,-1 1-1 0 0,1-1 1 0 0,0 1 0 0 0,0 0 0 0 0,-1-1 0 0 0,1 0 0 0 0,-1 1 0 0 0,1-1 0 0 0,-1-2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10178 0 0,'4'1'2209'0'0,"-3"-1"-2103"0"0,0 0 1 0 0,1 1-1 0 0,-1-1 1 0 0,1 1-1 0 0,-1-1 1 0 0,0 1-1 0 0,1 0 1 0 0,-1-1-1 0 0,0 1 1 0 0,0 0 0 0 0,1 0-1 0 0,-1 0 1 0 0,0 0-1 0 0,0 0 1 0 0,0 0-1 0 0,1 1 1 0 0,-2 1-85 0 0,1-1 0 0 0,-1 0 0 0 0,0 0 0 0 0,0 0 0 0 0,0 0 0 0 0,0 0 1 0 0,-1 0-1 0 0,1 0 0 0 0,0 0 0 0 0,-1 0 0 0 0,0 0 0 0 0,1 0 0 0 0,-1 0 0 0 0,0 0 0 0 0,0 0 1 0 0,0 0-1 0 0,0 0 0 0 0,0-1 0 0 0,0 1 0 0 0,-1 0 0 0 0,1-1 0 0 0,-1 1 0 0 0,1-1 0 0 0,-1 0 1 0 0,1 1-1 0 0,-1-1 0 0 0,0 0 0 0 0,0 0 0 0 0,-2 1 0 0 0,1 0-771 0 0,0-1-1 0 0,0 0 0 0 0,0 0 1 0 0,0 0-1 0 0,0 0 1 0 0,-6 0-1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4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7034 0 0,'-2'0'512'0'0,"0"0"1"0"0,1 0 0 0 0,-1 0 0 0 0,0 0 0 0 0,0 0 0 0 0,1 0 0 0 0,-1 0 0 0 0,0 1 0 0 0,-2 0 0 0 0,-18 9 1077 0 0,19-9-1628 0 0,1 0-1 0 0,0 1 1 0 0,1-1 0 0 0,-1 0 0 0 0,0 1 0 0 0,0-1 0 0 0,1 1 0 0 0,-1 0 0 0 0,1 0 0 0 0,-1 0 0 0 0,1 0 0 0 0,0 0 0 0 0,-1 0 0 0 0,1 0 0 0 0,0 0 0 0 0,-1 4-1 0 0,4 2-3176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4:58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 9922 0 0,'-13'0'7908'0'0,"-13"1"-2720"0"0,-78-17 308 0 0,37 13-4969 0 0,43 1-208 0 0,1 1 1 0 0,-1 1-1 0 0,-30 4 0 0 0,50-3-317 0 0,-19 3 189 0 0,-37 1 1 0 0,17-5-1875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12523 0 0,'0'0'501'0'0,"-1"26"2412"0"0,1-26-2866 0 0,-1 1 0 0 0,1 0 0 0 0,-1-1 0 0 0,1 1 0 0 0,-1 0 0 0 0,1-1 0 0 0,-1 1 0 0 0,0-1 0 0 0,1 1 0 0 0,-1-1 0 0 0,0 1 0 0 0,1-1 0 0 0,-1 0 0 0 0,0 1 0 0 0,0-1 0 0 0,0 0 0 0 0,1 1 0 0 0,-1-1 0 0 0,0 0 0 0 0,0 0 0 0 0,0 0 0 0 0,0 0 0 0 0,1 0 0 0 0,-1 0 0 0 0,0 0 0 0 0,0 0 0 0 0,0 0 0 0 0,0 0 0 0 0,0 0 0 0 0,1 0 0 0 0,-2-1 0 0 0,-7 0 26 0 0,11 2-51 0 0,0-1 0 0 0,-1 1 0 0 0,1 0 0 0 0,0 0-1 0 0,-1 0 1 0 0,1 0 0 0 0,-1 0 0 0 0,0 0 0 0 0,1 0-1 0 0,-1 0 1 0 0,0 1 0 0 0,0-1 0 0 0,1 1 0 0 0,-1-1-1 0 0,0 0 1 0 0,0 1 0 0 0,-1 0 0 0 0,1-1 0 0 0,0 1-1 0 0,0 0 1 0 0,-1-1 0 0 0,1 1 0 0 0,-1 0 0 0 0,0-1-1 0 0,1 1 1 0 0,-1 0 0 0 0,0 0 0 0 0,0 3 0 0 0,-4 7 342 0 0,3-8 65 0 0,0-10-434 0 0,5 1 68 0 0,-1 0 1 0 0,1 0 0 0 0,0 0 0 0 0,7-6-1 0 0,1 6-120 0 0,-12 5 57 0 0,0 0 0 0 0,1 0-1 0 0,-1-1 1 0 0,0 1 0 0 0,1 0 0 0 0,-1 0 0 0 0,0 0 0 0 0,0 0 0 0 0,1 0-1 0 0,-1 0 1 0 0,0 0 0 0 0,1 0 0 0 0,-1 0 0 0 0,0 0 0 0 0,1 0 0 0 0,-1 0-1 0 0,0 0 1 0 0,0 0 0 0 0,1 0 0 0 0,-1 0 0 0 0,0 0 0 0 0,1 0 0 0 0,-1 0-1 0 0,0 1 1 0 0,0-1 0 0 0,1 0 0 0 0,-1 0 0 0 0,0 0 0 0 0,1 0 0 0 0,-1 1-1 0 0,0-1 1 0 0,0 0 0 0 0,0 0 0 0 0,1 1 0 0 0,-1-1 0 0 0,0 0 22 0 0,-15-17 1121 0 0,13 11-1735 0 0,-5-12 1106 0 0,3 13-3628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5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11386 0 0,'-1'4'3714'0'0,"-4"13"-3175"0"0,4-16-525 0 0,1-1-1 0 0,-1 1 1 0 0,0 0-1 0 0,1 0 1 0 0,-1-1-1 0 0,0 1 0 0 0,0 0 1 0 0,0-1-1 0 0,1 1 1 0 0,-1-1-1 0 0,0 1 1 0 0,0-1-1 0 0,0 1 1 0 0,0-1-1 0 0,0 0 1 0 0,0 1-1 0 0,0-1 0 0 0,0 0 1 0 0,0 0-1 0 0,0 0 1 0 0,0 0-1 0 0,0 0 1 0 0,0 0-1 0 0,-2 0 1 0 0,0 0-17 0 0,3 0 5 0 0,0 0 13 0 0,0-1 0 0 0,0 1 0 0 0,1 0 0 0 0,-1-1 0 0 0,0 1 0 0 0,0 0-1 0 0,1 0 1 0 0,-1 0 0 0 0,0-1 0 0 0,1 1 0 0 0,-1 0 0 0 0,0 0-1 0 0,1 0 1 0 0,-1 0 0 0 0,1 0 0 0 0,-1 0 0 0 0,0 0 0 0 0,1 0 0 0 0,-1-1-1 0 0,0 1 1 0 0,1 0 0 0 0,-1 1 0 0 0,1-1 0 0 0,-1 0 0 0 0,0 0 0 0 0,1 0-1 0 0,-1 0 1 0 0,0 0 0 0 0,1 0 0 0 0,0 1 0 0 0,8 9 185 0 0,-8-8-183 0 0,0 0 0 0 0,0 1-1 0 0,-1-1 1 0 0,1 0 0 0 0,0 0 0 0 0,-1 0 0 0 0,1 1-1 0 0,-1-1 1 0 0,0 0 0 0 0,0 4 0 0 0,-2 5 64 0 0,6-19 49 0 0,-2 2-110 0 0,-1 5-36 0 0,0-1 1 0 0,1 1-1 0 0,-1 0 1 0 0,0-1-1 0 0,1 1 1 0 0,-1 0-1 0 0,0 0 1 0 0,1 0-1 0 0,0 0 1 0 0,-1 0 0 0 0,1 0-1 0 0,0 0 1 0 0,-1 0-1 0 0,1 1 1 0 0,0-1-1 0 0,0 1 1 0 0,-1-1-1 0 0,1 1 1 0 0,0 0-1 0 0,0 0 1 0 0,0-1-1 0 0,0 2 1 0 0,0-1 0 0 0,-1 0-1 0 0,1 0 1 0 0,0 0-1 0 0,0 1 1 0 0,0-1-1 0 0,0 1 1 0 0,-1-1-1 0 0,4 3 1 0 0,-18-17 692 0 0,-7-10-75 0 0,16 20-605 0 0,4 3-308 0 0,-3-2-214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5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11578 0 0,'-2'7'6611'0'0,"-4"10"-5943"0"0,5-17-644 0 0,1 1 0 0 0,-1-1-1 0 0,1 1 1 0 0,0-1 0 0 0,-1 1-1 0 0,0-1 1 0 0,1 1 0 0 0,-1-1 0 0 0,1 1-1 0 0,-1-1 1 0 0,1 1 0 0 0,-1-1-1 0 0,0 0 1 0 0,1 0 0 0 0,-1 1-1 0 0,0-1 1 0 0,1 0 0 0 0,-1 0-1 0 0,0 0 1 0 0,0 0 0 0 0,1 0 0 0 0,-1 0-1 0 0,0 0 1 0 0,1 0 0 0 0,-1 0-1 0 0,0 0 1 0 0,0 0 0 0 0,1 0-1 0 0,-1 0 1 0 0,0 0 0 0 0,1-1-1 0 0,-1 1 1 0 0,0 0 0 0 0,1-1-1 0 0,-1 1 1 0 0,1 0 0 0 0,-1-1 0 0 0,0 0-1 0 0,-4-1 24 0 0,7 3-119 0 0,-1 0 0 0 0,1 1 0 0 0,0 0-1 0 0,-1-1 1 0 0,1 1 0 0 0,-1 0 0 0 0,0 0 0 0 0,1 0-1 0 0,-1 0 1 0 0,0 0 0 0 0,0 0 0 0 0,0 0 0 0 0,0 0-1 0 0,-1 0 1 0 0,1 1 0 0 0,-1-1 0 0 0,1 0 0 0 0,-1 0-1 0 0,0 1 1 0 0,1-1 0 0 0,-2 4 0 0 0,1-7 453 0 0,0 0-375 0 0,0 1-1 0 0,0 0 0 0 0,0 0 1 0 0,0-1-1 0 0,0 1 0 0 0,0 0 1 0 0,0 0-1 0 0,0-1 0 0 0,0 1 1 0 0,0 0-1 0 0,0 0 0 0 0,0-1 1 0 0,0 1-1 0 0,0 0 0 0 0,0 0 1 0 0,0-1-1 0 0,0 1 0 0 0,1 0 1 0 0,-1 0-1 0 0,0-1 0 0 0,0 1 1 0 0,0 0-1 0 0,0 0 0 0 0,0 0 1 0 0,1-1-1 0 0,-1 1 0 0 0,0 0 1 0 0,0 0-1 0 0,0 0 0 0 0,1 0 1 0 0,-1 0-1 0 0,0-1 0 0 0,0 1 1 0 0,1 0-1 0 0,-1 0 0 0 0,0 0 1 0 0,0 0-1 0 0,1 0 0 0 0,-1 0 1 0 0,9-5-72 0 0,-7 3-31 0 0,0 1-1 0 0,0 0 1 0 0,0-1-1 0 0,0 1 0 0 0,0 0 1 0 0,0 1-1 0 0,0-1 1 0 0,1 0-1 0 0,-1 0 1 0 0,0 1-1 0 0,3-1 0 0 0,-6 5 1467 0 0,1-4-1329 0 0,0 0-1 0 0,-1 1 0 0 0,1-1 1 0 0,0 0-1 0 0,0 0 1 0 0,-1 0-1 0 0,1 0 1 0 0,0 0-1 0 0,-1 0 1 0 0,1 0-1 0 0,0 0 1 0 0,0 0-1 0 0,-1 0 1 0 0,1 0-1 0 0,0 0 1 0 0,-1 0-1 0 0,1-1 1 0 0,0 1-1 0 0,0 0 1 0 0,-1 0-1 0 0,1 0 1 0 0,0 0-1 0 0,0 0 1 0 0,-1-1-1 0 0,1 1 1 0 0,0 0-1 0 0,0 0 0 0 0,-1 0 1 0 0,1-1-1 0 0,0 1 1 0 0,0 0-1 0 0,0 0 1 0 0,0-1-1 0 0,-1 1 1 0 0,1 0-1 0 0,-2-3-68 0 0,0 0-1 0 0,0 1 1 0 0,1-1 0 0 0,-1 0-1 0 0,1 0 1 0 0,-1 0-1 0 0,1 0 1 0 0,0 0-1 0 0,-1-4 1 0 0,1-1-4190 0 0,1 0-3980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 11338 0 0,'-5'10'5374'0'0,"-6"-2"-3996"0"0,9-7-1303 0 0,-1 0 1 0 0,0 0-1 0 0,0 0 1 0 0,0 0-1 0 0,0 0 0 0 0,0-1 1 0 0,-5 1-1 0 0,16-4-146 0 0,-7 3 66 0 0,-1-1 0 0 0,0 1 0 0 0,1 0 0 0 0,-1-1 0 0 0,0 1 0 0 0,1 0 0 0 0,-1 0 0 0 0,1 0 0 0 0,-1-1 0 0 0,1 1 0 0 0,-1 0 0 0 0,1 0 1 0 0,-1 0-1 0 0,0 0 0 0 0,1 0 0 0 0,-1 0 0 0 0,1 0 0 0 0,-1 0 0 0 0,1 0 0 0 0,-1 0 0 0 0,1 0 0 0 0,-1 0 0 0 0,1 0 0 0 0,-1 1 0 0 0,1-1 0 0 0,-1 0 0 0 0,0 0 0 0 0,1 0 0 0 0,-1 1 0 0 0,1-1 0 0 0,-1 0 0 0 0,0 0 0 0 0,1 1 0 0 0,-1-1 0 0 0,0 0 0 0 0,1 1 0 0 0,-1-1 0 0 0,0 0 0 0 0,1 1 0 0 0,-1-1 0 0 0,0 1 0 0 0,0-1 0 0 0,0 1 0 0 0,1-1 0 0 0,-1 0 0 0 0,0 2 0 0 0,1-1 6 0 0,-1 1 1 0 0,1-1-1 0 0,-1 1 0 0 0,0 0 1 0 0,0 0-1 0 0,1-1 0 0 0,-1 1 1 0 0,0 0-1 0 0,0 0 0 0 0,-1-1 1 0 0,1 1-1 0 0,0 0 0 0 0,-1-1 1 0 0,1 1-1 0 0,-1 0 1 0 0,1-1-1 0 0,-1 1 0 0 0,0 0 1 0 0,1-1-1 0 0,-1 1 0 0 0,-1 0 1 0 0,0 1-1 0 0,6-7-9 0 0,0 1 1 0 0,-1-1 0 0 0,1 0 0 0 0,1 1 0 0 0,-1 0 0 0 0,0 0 0 0 0,1 0 0 0 0,9-3 0 0 0,-14 6 24 0 0,0 0 1 0 0,0 0-1 0 0,0 0 1 0 0,1 0-1 0 0,-1 0 1 0 0,0 0-1 0 0,0 0 1 0 0,0 0-1 0 0,0 0 1 0 0,1 0 0 0 0,-1 0-1 0 0,0 0 1 0 0,0 0-1 0 0,0 1 1 0 0,0-1-1 0 0,0 0 1 0 0,0 0-1 0 0,1 0 1 0 0,-1 0-1 0 0,0 0 1 0 0,0 0-1 0 0,0 1 1 0 0,0-1 0 0 0,0 0-1 0 0,0 0 1 0 0,0 0-1 0 0,0 0 1 0 0,0 1-1 0 0,0-1 1 0 0,0 0-1 0 0,0 0 1 0 0,0 0-1 0 0,0 0 1 0 0,0 1-1 0 0,0-1 1 0 0,0 0 0 0 0,0 0-1 0 0,0 0 1 0 0,0 0-1 0 0,0 1 1 0 0,0-1-1 0 0,0 0 1 0 0,0 0-1 0 0,0 0 1 0 0,0 0-1 0 0,0 1 1 0 0,0-1-1 0 0,0 0 1 0 0,0 0 0 0 0,-1 0-1 0 0,-3 2 1460 0 0,-3-8-677 0 0,5 3-739 0 0,0-1 1 0 0,0 1 0 0 0,0-1-1 0 0,1 0 1 0 0,-1 1-1 0 0,-1-8 1 0 0,2 4-3137 0 0,0-1-3292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8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 11210 0 0,'0'2'235'0'0,"0"0"0"0"0,0 0-1 0 0,0 0 1 0 0,0 1 0 0 0,-1-1 0 0 0,1 0-1 0 0,0 0 1 0 0,-1 0 0 0 0,0 0-1 0 0,-1 3 1 0 0,1-4-186 0 0,1 0 0 0 0,-1-1 0 0 0,1 1 0 0 0,-1-1 0 0 0,0 0 0 0 0,1 1 0 0 0,-1-1 0 0 0,0 1-1 0 0,0-1 1 0 0,1 0 0 0 0,-1 1 0 0 0,0-1 0 0 0,0 0 0 0 0,0 0 0 0 0,1 0 0 0 0,-1 0 0 0 0,0 0 0 0 0,0 0 0 0 0,0 0 0 0 0,1 0 0 0 0,-1 0 0 0 0,0 0 0 0 0,0 0-1 0 0,0 0 1 0 0,1 0 0 0 0,-1-1 0 0 0,0 1 0 0 0,0 0 0 0 0,1-1 0 0 0,-1 1 0 0 0,-1-1 0 0 0,5 2 668 0 0,-2-1-669 0 0,0 0 0 0 0,0 0 0 0 0,-1 0-1 0 0,1 0 1 0 0,0 0 0 0 0,0 1 0 0 0,0-1 0 0 0,-1 0-1 0 0,1 1 1 0 0,0-1 0 0 0,-1 1 0 0 0,1-1 0 0 0,0 1-1 0 0,-1-1 1 0 0,1 1 0 0 0,0-1 0 0 0,-1 1 0 0 0,1-1-1 0 0,-1 1 1 0 0,1 0 0 0 0,-1-1 0 0 0,1 1 0 0 0,0 1-1 0 0,0 0-31 0 0,0-1 0 0 0,-1 0-1 0 0,1 1 1 0 0,0-1 0 0 0,0 1 0 0 0,-1-1-1 0 0,1 1 1 0 0,-1-1 0 0 0,1 1-1 0 0,-1 0 1 0 0,0-1 0 0 0,1 1 0 0 0,-1-1-1 0 0,0 1 1 0 0,0 0 0 0 0,0-1-1 0 0,0 1 1 0 0,0 0 0 0 0,-1-1-1 0 0,1 1 1 0 0,-1-1 0 0 0,1 1 0 0 0,-1 0-1 0 0,1-1 1 0 0,-1 1 0 0 0,-1 2-1 0 0,2-4 12 0 0,7-8 58 0 0,0 0-1 0 0,0 0 1 0 0,12-7 0 0 0,-18 14-85 0 0,1 1 0 0 0,-1-1 1 0 0,0 1-1 0 0,0 0 0 0 0,1-1 0 0 0,-1 1 1 0 0,1 0-1 0 0,-1 0 0 0 0,0 0 1 0 0,1 0-1 0 0,-1 0 0 0 0,2 0 0 0 0,0 0 317 0 0,-10-3 548 0 0,6 2-788 0 0,-1 0 0 0 0,1 1-1 0 0,0-1 1 0 0,-1 0-1 0 0,1 0 1 0 0,-1 0 0 0 0,1 0-1 0 0,0 0 1 0 0,0-1-1 0 0,0 1 1 0 0,0 0 0 0 0,0-1-1 0 0,0 1 1 0 0,0 0-1 0 0,0-1 1 0 0,0 1 0 0 0,0-4-1 0 0,0 2-489 0 0,1 0-1 0 0,-1 0 1 0 0,1 0 0 0 0,0 0-1 0 0,0 0 1 0 0,0 0-1 0 0,1-1 1 0 0,0-3 0 0 0,-1 2-4218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10026 0 0,'-7'4'8657'0'0,"-6"3"-5403"0"0,9-1-2646 0 0,0-1 0 0 0,0 1 0 0 0,1 0 0 0 0,-1 1 0 0 0,-4 10 0 0 0,-12 23 230 0 0,18-34-774 0 0,-1 0 1 0 0,2 0-1 0 0,-1 0 0 0 0,1 0 1 0 0,-1 0-1 0 0,1 7 0 0 0,-3 11 71 0 0,2-17-79 0 0,-2 5 17 0 0,1 0 0 0 0,1 0 1 0 0,-1 0-1 0 0,2 1 1 0 0,0-1-1 0 0,0 1 1 0 0,1-1-1 0 0,1 0 1 0 0,1 14-1 0 0,2-12-55 0 0,0 0 0 0 0,0 0 0 0 0,10 21 0 0 0,11 28 177 0 0,-21-54-206 0 0,-4-8 6 0 0,0 1 0 0 0,1-1 0 0 0,-1 1 0 0 0,1-1 1 0 0,-1 1-1 0 0,1-1 0 0 0,0 0 0 0 0,-1 1 0 0 0,1-1 0 0 0,0 0 0 0 0,0 0 1 0 0,0 0-1 0 0,0 0 0 0 0,0 1 0 0 0,0-1 0 0 0,0-1 0 0 0,1 1 0 0 0,-1 0 1 0 0,3 1-1 0 0,0 0-389 0 0,1-1 0 0 0,-1 1 0 0 0,1 0 1 0 0,-1 0-1 0 0,0 1 0 0 0,0-1 0 0 0,8 7 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437 258 9578 0 0,'-3'-1'10171'0'0,"-5"-4"-4977"0"0,-41-27-4082 0 0,23 5-994 0 0,-6-6 20 0 0,-2 1 0 0 0,-50-36 0 0 0,12 8-5 0 0,71 60-106 0 0,1 0 0 0 0,-1 0 0 0 0,1 0 0 0 0,-1 0 0 0 0,1 0 0 0 0,0 0-1 0 0,-1 0 1 0 0,1 0 0 0 0,-1 0 0 0 0,1 0 0 0 0,-1 0 0 0 0,1 0 0 0 0,0 1-1 0 0,-1-1 1 0 0,1 0 0 0 0,-1 0 0 0 0,1 0 0 0 0,0 1 0 0 0,-1-1 0 0 0,1 0-1 0 0,-1 0 1 0 0,1 1 0 0 0,0-1 0 0 0,-1 0 0 0 0,1 1 0 0 0,0-1 0 0 0,0 0 0 0 0,-1 1-1 0 0,1-1 1 0 0,0 0 0 0 0,0 1 0 0 0,-1-1 0 0 0,1 1 0 0 0,-13 23 177 0 0,-2 0-5 0 0,2-12-82 0 0,-1-1 1 0 0,0-1 0 0 0,-22 13-1 0 0,35-22-102 0 0,0 0-1 0 0,0 0 1 0 0,0 0-1 0 0,0 0 1 0 0,1-1-1 0 0,-1 1 1 0 0,0 0-1 0 0,1 0 1 0 0,-1 0-1 0 0,1 1 1 0 0,-1-1-1 0 0,1 0 1 0 0,-1 0-1 0 0,1 0 1 0 0,0 0-1 0 0,-1 0 1 0 0,1 0-1 0 0,0 1 1 0 0,0-1-1 0 0,0 0 1 0 0,0 0-1 0 0,0 0 1 0 0,0 1-1 0 0,0-1 1 0 0,1 0-1 0 0,-1 1 1 0 0,11 40 94 0 0,-6-22-1 0 0,1 13 9 0 0,-2 0 0 0 0,1 43 1 0 0,-5-70-1414 0 0,3 4 3900 0 0,-2-7-4829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11899 0 0,'-6'7'6124'0'0,"-9"15"-3802"0"0,7-10-1209 0 0,1-1-538 0 0,-9 9-13 0 0,2 0-1 0 0,-12 24 0 0 0,92 1-396 0 0,-44-34-223 0 0,1-1 0 0 0,0-1 0 0 0,0-1 0 0 0,28 6 0 0 0,-11-3-24 0 0,-39-11 123 0 0,0 0-1 0 0,-1 1 0 0 0,1-1 1 0 0,0 0-1 0 0,-1 0 0 0 0,1 1 0 0 0,0-1 1 0 0,0 0-1 0 0,-1 0 0 0 0,1 0 1 0 0,0 0-1 0 0,0 0 0 0 0,-1 0 0 0 0,1 0 1 0 0,0 0-1 0 0,0 0 0 0 0,-1 0 1 0 0,1-1-1 0 0,0 1 0 0 0,-1 0 0 0 0,1 0 1 0 0,0-1-1 0 0,-1 1 0 0 0,1 0 1 0 0,0-1-1 0 0,-1 1 0 0 0,1-1 0 0 0,0 1 1 0 0,-1-1-1 0 0,1 1 0 0 0,-1-1 1 0 0,1 1-1 0 0,-1-1 0 0 0,0 0 0 0 0,1 1 1 0 0,-1-1-1 0 0,1 0 0 0 0,-1 1 1 0 0,0-1-1 0 0,1-1 0 0 0,4-6-331 0 0,101-120 319 0 0,-74 92-99 0 0,-18 23 53 0 0,-8 8 40 0 0,-7 3 109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6633 0 0,'-1'10'7352'0'0,"2"30"-4319"0"0,48 172 4553 0 0,-41-180-7179 0 0,-2 0 0 0 0,-1 0 0 0 0,-2 0 0 0 0,0 42 0 0 0,-3-52-307 0 0,2 1 0 0 0,6 29 0 0 0,-2 9 81 0 0,-3-48-875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12 11891 0 0,'-4'-2'1386'0'0,"-1"0"1"0"0,0 0 0 0 0,1 0 0 0 0,-1 1-1 0 0,-8-2 1 0 0,7 4-1106 0 0,0 0 0 0 0,0 0 0 0 0,1 0 0 0 0,-1 1 0 0 0,0-1 0 0 0,-9 6 0 0 0,10-5-90 0 0,-1 1-1 0 0,0-1 0 0 0,0 0 0 0 0,0-1 1 0 0,0 1-1 0 0,-12 0 0 0 0,-11 0 206 0 0,0 1 0 0 0,1 1 0 0 0,-1 2-1 0 0,1 0 1 0 0,0 3 0 0 0,0 0 0 0 0,-35 17-1 0 0,41-16-33 0 0,-48 13 1 0 0,49-20-45 0 0,21-3-345 0 0,0 1 0 0 0,0-1 0 0 0,1 0 0 0 0,-1 0-1 0 0,0 0 1 0 0,0 0 0 0 0,0 0 0 0 0,0 0 0 0 0,0 0 0 0 0,0 0 0 0 0,0 0 0 0 0,0 1 0 0 0,0-1 0 0 0,0 0-1 0 0,0 0 1 0 0,0 0 0 0 0,0 0 0 0 0,0 0 0 0 0,0 0 0 0 0,0 0 0 0 0,0 0 0 0 0,0 1 0 0 0,0-1-1 0 0,0 0 1 0 0,0 0 0 0 0,0 0 0 0 0,0 0 0 0 0,0 0 0 0 0,0 0 0 0 0,0 0 0 0 0,-1 0 0 0 0,1 0-1 0 0,0 1 1 0 0,0-1 0 0 0,0 0 0 0 0,0 0 0 0 0,7 4-3341 0 0,5 8-6474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1:0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12603 0 0,'-2'-2'6952'0'0,"7"-3"-4341"0"0,-3 4-2458 0 0,-1 0 1 0 0,0 1 0 0 0,0-1-1 0 0,1 1 1 0 0,-1-1 0 0 0,1 1 0 0 0,-1-1-1 0 0,0 1 1 0 0,1 0 0 0 0,-1 0-1 0 0,1-1 1 0 0,2 1 0 0 0,29 8 264 0 0,0 1 0 0 0,0 1 0 0 0,-1 2 0 0 0,37 18 0 0 0,-13-6-328 0 0,-24-11-52 0 0,-1 1 0 0 0,0 1-1 0 0,-1 1 1 0 0,-1 2 0 0 0,41 33 0 0 0,-66-48-51 0 0,17 17 43 0 0,-15-5 105 0 0,-6-15-82 0 0,-4 4 2704 0 0,-12 23-2704 0 0,4 1-24 0 0,-1-2 0 0 0,-1 1 1 0 0,-2-2-1 0 0,-24 33 0 0 0,22-35-33 0 0,10-13 14 0 0,0 0 0 0 0,-1 0 0 0 0,0-1 0 0 0,0 0 0 0 0,-1 0 0 0 0,-18 12 0 0 0,4-7 60 0 0,-1 0-1 0 0,-47 17 0 0 0,68-30-64 0 0,-1 0 0 0 0,1 0 0 0 0,-1 0 0 0 0,1-1 0 0 0,-1 0-1 0 0,1 0 1 0 0,-8-1 0 0 0,-9 0 18 0 0,20 1-854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 9922 0 0,'-13'0'7908'0'0,"-13"1"-2720"0"0,-78-17 308 0 0,37 13-4969 0 0,43 1-208 0 0,1 1 1 0 0,-1 1-1 0 0,-30 4 0 0 0,50-3-317 0 0,-19 3 189 0 0,-37 1 1 0 0,17-5-1875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12603 0 0,'-2'-2'6952'0'0,"7"-3"-4341"0"0,-3 4-2458 0 0,-1 0 1 0 0,0 1 0 0 0,0-1-1 0 0,1 1 1 0 0,-1-1 0 0 0,1 1 0 0 0,-1-1-1 0 0,0 1 1 0 0,1 0 0 0 0,-1 0-1 0 0,1-1 1 0 0,2 1 0 0 0,29 8 264 0 0,0 1 0 0 0,0 1 0 0 0,-1 2 0 0 0,37 18 0 0 0,-13-6-328 0 0,-24-11-52 0 0,-1 1 0 0 0,0 1-1 0 0,-1 1 1 0 0,-1 2 0 0 0,41 33 0 0 0,-66-48-51 0 0,17 17 43 0 0,-15-5 105 0 0,-6-15-82 0 0,-4 4 2704 0 0,-12 23-2704 0 0,4 1-24 0 0,-1-2 0 0 0,-1 1 1 0 0,-2-2-1 0 0,-24 33 0 0 0,22-35-33 0 0,10-13 14 0 0,0 0 0 0 0,-1 0 0 0 0,0-1 0 0 0,0 0 0 0 0,-1 0 0 0 0,-18 12 0 0 0,4-7 60 0 0,-1 0-1 0 0,-47 17 0 0 0,68-30-64 0 0,-1 0 0 0 0,1 0 0 0 0,-1 0 0 0 0,1-1 0 0 0,-1 0-1 0 0,1 0 1 0 0,-8-1 0 0 0,-9 0 18 0 0,20 1-854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8578 0 0,'9'6'4288'0'0,"9"13"-3481"0"0,2 2-1340 0 0,-11-15 219 0 0,18 13 94 0 0,-15-3-2847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0 8538 0 0,'-2'72'3271'0'0,"-1"0"-3427"0"0,3-67 332 0 0,-1 0-4497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75 4017 0 0,'11'-5'7228'0'0,"26"-17"-6058"0"0,20-13-1032 0 0,-39 22-2862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4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58 19 11859 0 0,'-4'12'5704'0'0,"-20"20"-4350"0"0,-1 3-1248 0 0,34-37-302 0 0,2-4 37 0 0,12-19-169 0 0,-18 18 258 0 0,1 0 1 0 0,0 1 0 0 0,0 0-1 0 0,0 0 1 0 0,1 0 0 0 0,13-8-1 0 0,-20 14 61 0 0,-2 4 52 0 0,1-1 0 0 0,-1 0 0 0 0,0 1 0 0 0,-1-1 0 0 0,1 0 0 0 0,-1 0 0 0 0,1-1 0 0 0,-1 1 0 0 0,-3 2 0 0 0,-1 2 27 0 0,-14 14 227 0 0,16-17-259 0 0,0 1 0 0 0,0-1 0 0 0,0 1 0 0 0,1 1 0 0 0,-1-1 1 0 0,1 1-1 0 0,1-1 0 0 0,-1 1 0 0 0,1 0 0 0 0,-4 9 0 0 0,32-41-235 0 0,-25 26 195 0 0,9-14-165 0 0,1 0-1 0 0,0 1 1 0 0,1 0 0 0 0,0 1 0 0 0,1 0 0 0 0,24-18 0 0 0,-54 48 1116 0 0,-9 24-751 0 0,14-20 10 0 0,-2 9 244 0 0,15-31-449 0 0,0 1 1 0 0,0-1-1 0 0,-1 0 1 0 0,1 1-1 0 0,0-1 0 0 0,0 0 1 0 0,0 1-1 0 0,0-1 1 0 0,0 0-1 0 0,0 1 1 0 0,0-1-1 0 0,0 1 1 0 0,0-1-1 0 0,0 0 0 0 0,0 1 1 0 0,0-1-1 0 0,0 0 1 0 0,0 1-1 0 0,0-1 1 0 0,1 0-1 0 0,-1 1 1 0 0,0-1-1 0 0,0 0 0 0 0,0 1 1 0 0,0-1-1 0 0,1 0 1 0 0,-1 0-1 0 0,0 1 1 0 0,1-1-5 0 0,0 0 0 0 0,0 0 0 0 0,0 0 0 0 0,0 0 0 0 0,0-1 0 0 0,0 1 0 0 0,0 0 0 0 0,0 0 0 0 0,0-1 0 0 0,0 1 0 0 0,0-1 0 0 0,-1 1 1 0 0,1-1-1 0 0,0 1 0 0 0,0-1 0 0 0,1-1 0 0 0,6-4-27 0 0,-1-1 0 0 0,0 0-1 0 0,0 0 1 0 0,9-13 0 0 0,-9 10 0 0 0,0 2 0 0 0,1-1 1 0 0,11-9-1 0 0,-12 13 84 0 0,-7 8 49 0 0,-17 19 189 0 0,-30 31 167 0 0,38-44-401 0 0,5-5-8 0 0,0 0 0 0 0,0 0 0 0 0,0 1 0 0 0,1-1 0 0 0,0 1 0 0 0,-6 10 0 0 0,31-34-65 0 0,13-25-209 0 0,-26 31 82 0 0,1 0 0 0 0,0 1 0 0 0,0 0-1 0 0,2 1 1 0 0,22-18 0 0 0,-39 34 288 0 0,0 0 0 0 0,0 0-1 0 0,1 1 1 0 0,0 0 0 0 0,-4 6 0 0 0,-5 8-14 0 0,-5 3 1 0 0,6-8 42 0 0,0 0 0 0 0,-14 28 0 0 0,54-64-521 0 0,2-10 79 0 0,-15 15 2 0 0,1 0 0 0 0,20-16 0 0 0,10 5 117 0 0,-70 50 500 0 0,1 1 1 0 0,2 1 0 0 0,-28 42 0 0 0,37-41-276 0 0,11-24-82 0 0,0-1-1 0 0,1 0 1 0 0,-1 0-1 0 0,1 1 0 0 0,-1-1 1 0 0,1 0-1 0 0,0 1 1 0 0,-1-1-1 0 0,1 0 1 0 0,0 1-1 0 0,0-1 1 0 0,0 0-1 0 0,0 1 0 0 0,0-1 1 0 0,0 1-1 0 0,1-1 1 0 0,-1 0-1 0 0,1 3 1 0 0,2-6-28 0 0,-1 0 0 0 0,1-1 0 0 0,-1 1 1 0 0,1 0-1 0 0,-1-1 0 0 0,0 1 0 0 0,0-1 0 0 0,0 0 1 0 0,2-4-1 0 0,-3 6 13 0 0,44-62-400 0 0,-40 58 381 0 0,-1 0-1 0 0,1 0 0 0 0,-1 1 0 0 0,1-1 0 0 0,1 1 0 0 0,-1 0 1 0 0,1 0-1 0 0,-1 1 0 0 0,10-4 0 0 0,-19 9 137 0 0,1 0 1 0 0,-1 0-1 0 0,1 1 1 0 0,0 0-1 0 0,0-1 1 0 0,0 1-1 0 0,0 1 1 0 0,0-1-1 0 0,1 0 1 0 0,-1 0-1 0 0,-2 7 1 0 0,-16 17-71 0 0,21-27-50 0 0,15-12-9902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5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1 96 12347 0 0,'2'8'4699'0'0,"11"27"-3919"0"0,-6-23-589 0 0,-5-9-154 0 0,0 0-1 0 0,-1 0 0 0 0,1 0 1 0 0,-1 1-1 0 0,1-1 0 0 0,-1 1 0 0 0,0-1 1 0 0,1 5-1 0 0,-2-8-17 0 0,-7-34-533 0 0,-1 1 338 0 0,6 27 241 0 0,0-1 0 0 0,0 1 0 0 0,1-1-1 0 0,-1-11 1 0 0,20 46 1231 0 0,-6-1-1162 0 0,18 32-19 0 0,-35-106-709 0 0,-2 18 367 0 0,4 15 279 0 0,-1 1-1 0 0,0-1 0 0 0,-7-14 1 0 0,19 45 79 0 0,-5-8 18 0 0,2 0 0 0 0,-1 0 1 0 0,1 0-1 0 0,0-1 0 0 0,1 0 1 0 0,0 0-1 0 0,8 9 0 0 0,-26-67-3260 0 0,-16-10 1759 0 0,14 33 3453 0 0,14 27-2026 0 0,3 3 35 0 0,0 0-1 0 0,-1 0 0 0 0,1 1 1 0 0,0-1-1 0 0,-1 0 0 0 0,0 1 1 0 0,3 5-1 0 0,-1-2 111 0 0,13 16-283 0 0,1 0-1 0 0,35 34 0 0 0,-56-61-222 0 0,0-1 0 0 0,0 0 0 0 0,0 0 0 0 0,1 0 0 0 0,0-1 0 0 0,-3-6 0 0 0,-7-17 1 0 0,0 9 272 0 0,6 12 160 0 0,1 0-1 0 0,0-1 1 0 0,-5-15 0 0 0,14 32 293 0 0,0 0 0 0 0,1-1 1 0 0,-1 0-1 0 0,2 0 0 0 0,9 12 1 0 0,8 8-159 0 0,-16-16-249 0 0,-5-7-70 0 0,1 1-1 0 0,0-1 1 0 0,0 0 0 0 0,0 0 0 0 0,1 0-1 0 0,0 0 1 0 0,6 5 0 0 0,-38-53-550 0 0,-4-1 570 0 0,32 45 46 0 0,23 33 481 0 0,-20-27-483 0 0,1 0 0 0 0,0 0 0 0 0,1 0 0 0 0,-1-1 0 0 0,1 0 0 0 0,0 0 0 0 0,1 0 0 0 0,-1 0 0 0 0,1-1 0 0 0,12 7 0 0 0,-37-38-535 0 0,11 15 328 0 0,-8-5 49 0 0,30 27-1283 0 0,1-2-5240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9810 0 0,'13'9'8662'0'0,"10"24"-7557"0"0,-4-7-1319 0 0,-15-21-269 0 0,4 4-680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78 11346 0 0,'8'-5'6749'0'0,"21"-13"-5242"0"0,21-15-3160 0 0,-16 12-6473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10786 0 0,'8'1'5075'0'0,"17"0"-2971"0"0,-16-1-1396 0 0,17 2-392 0 0,19 1-3350 0 0,-15-3-7161 0 0,-26 0 5771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2:17.1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8578 0 0,'9'6'4288'0'0,"9"13"-3481"0"0,2 2-1340 0 0,-11-15 219 0 0,18 13 94 0 0,-15-3-2847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8:42.9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1 10922 0 0,'-1'0'292'0'0,"0"1"0"0"0,0 0-1 0 0,1 0 1 0 0,-1-1 0 0 0,0 1-1 0 0,0 0 1 0 0,0 0 0 0 0,1 0-1 0 0,-1 0 1 0 0,0 0 0 0 0,1 0-1 0 0,-1 0 1 0 0,1 0 0 0 0,-1 0-1 0 0,1 0 1 0 0,0 1 0 0 0,0-1-1 0 0,-1 0 1 0 0,1 1 0 0 0,-4 31 1413 0 0,2-19-1389 0 0,-1 0-282 0 0,-2 6-1028 0 0,4-7-6003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10026 0 0,'-7'4'8657'0'0,"-6"3"-5403"0"0,9-1-2646 0 0,0-1 0 0 0,0 1 0 0 0,1 0 0 0 0,-1 1 0 0 0,-4 10 0 0 0,-12 23 230 0 0,18-34-774 0 0,-1 0 1 0 0,2 0-1 0 0,-1 0 0 0 0,1 0 1 0 0,-1 0-1 0 0,1 7 0 0 0,-3 11 71 0 0,2-17-79 0 0,-2 5 17 0 0,1 0 0 0 0,1 0 1 0 0,-1 0-1 0 0,2 1 1 0 0,0-1-1 0 0,0 1 1 0 0,1-1-1 0 0,1 0 1 0 0,1 14-1 0 0,2-12-55 0 0,0 0 0 0 0,0 0 0 0 0,10 21 0 0 0,11 28 177 0 0,-21-54-206 0 0,-4-8 6 0 0,0 1 0 0 0,1-1 0 0 0,-1 1 0 0 0,1-1 1 0 0,-1 1-1 0 0,1-1 0 0 0,0 0 0 0 0,-1 1 0 0 0,1-1 0 0 0,0 0 0 0 0,0 0 1 0 0,0 0-1 0 0,0 0 0 0 0,0 1 0 0 0,0-1 0 0 0,0-1 0 0 0,1 1 0 0 0,-1 0 1 0 0,3 1-1 0 0,0 0-389 0 0,1-1 0 0 0,-1 1 0 0 0,1 0 1 0 0,-1 0-1 0 0,0 1 0 0 0,0-1 0 0 0,8 7 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437 258 9578 0 0,'-3'-1'10171'0'0,"-5"-4"-4977"0"0,-41-27-4082 0 0,23 5-994 0 0,-6-6 20 0 0,-2 1 0 0 0,-50-36 0 0 0,12 8-5 0 0,71 60-106 0 0,1 0 0 0 0,-1 0 0 0 0,1 0 0 0 0,-1 0 0 0 0,1 0 0 0 0,0 0-1 0 0,-1 0 1 0 0,1 0 0 0 0,-1 0 0 0 0,1 0 0 0 0,-1 0 0 0 0,1 0 0 0 0,0 1-1 0 0,-1-1 1 0 0,1 0 0 0 0,-1 0 0 0 0,1 0 0 0 0,0 1 0 0 0,-1-1 0 0 0,1 0-1 0 0,-1 0 1 0 0,1 1 0 0 0,0-1 0 0 0,-1 0 0 0 0,1 1 0 0 0,0-1 0 0 0,0 0 0 0 0,-1 1-1 0 0,1-1 1 0 0,0 0 0 0 0,0 1 0 0 0,-1-1 0 0 0,1 1 0 0 0,-13 23 177 0 0,-2 0-5 0 0,2-12-82 0 0,-1-1 1 0 0,0-1 0 0 0,-22 13-1 0 0,35-22-102 0 0,0 0-1 0 0,0 0 1 0 0,0 0-1 0 0,0 0 1 0 0,1-1-1 0 0,-1 1 1 0 0,0 0-1 0 0,1 0 1 0 0,-1 0-1 0 0,1 1 1 0 0,-1-1-1 0 0,1 0 1 0 0,-1 0-1 0 0,1 0 1 0 0,0 0-1 0 0,-1 0 1 0 0,1 0-1 0 0,0 1 1 0 0,0-1-1 0 0,0 0 1 0 0,0 0-1 0 0,0 0 1 0 0,0 1-1 0 0,0-1 1 0 0,1 0-1 0 0,-1 1 1 0 0,11 40 94 0 0,-6-22-1 0 0,1 13 9 0 0,-2 0 0 0 0,1 43 1 0 0,-5-70-1414 0 0,3 4 3900 0 0,-2-7-4829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11899 0 0,'-6'7'6124'0'0,"-9"15"-3802"0"0,7-10-1209 0 0,1-1-538 0 0,-9 9-13 0 0,2 0-1 0 0,-12 24 0 0 0,92 1-396 0 0,-44-34-223 0 0,1-1 0 0 0,0-1 0 0 0,0-1 0 0 0,28 6 0 0 0,-11-3-24 0 0,-39-11 123 0 0,0 0-1 0 0,-1 1 0 0 0,1-1 1 0 0,0 0-1 0 0,-1 0 0 0 0,1 1 0 0 0,0-1 1 0 0,0 0-1 0 0,-1 0 0 0 0,1 0 1 0 0,0 0-1 0 0,0 0 0 0 0,-1 0 0 0 0,1 0 1 0 0,0 0-1 0 0,0 0 0 0 0,-1 0 1 0 0,1-1-1 0 0,0 1 0 0 0,-1 0 0 0 0,1 0 1 0 0,0-1-1 0 0,-1 1 0 0 0,1 0 1 0 0,0-1-1 0 0,-1 1 0 0 0,1-1 0 0 0,0 1 1 0 0,-1-1-1 0 0,1 1 0 0 0,-1-1 1 0 0,1 1-1 0 0,-1-1 0 0 0,0 0 0 0 0,1 1 1 0 0,-1-1-1 0 0,1 0 0 0 0,-1 1 1 0 0,0-1-1 0 0,1-1 0 0 0,4-6-331 0 0,101-120 319 0 0,-74 92-99 0 0,-18 23 53 0 0,-8 8 40 0 0,-7 3 109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6633 0 0,'-1'10'7352'0'0,"2"30"-4319"0"0,48 172 4553 0 0,-41-180-7179 0 0,-2 0 0 0 0,-1 0 0 0 0,-2 0 0 0 0,0 42 0 0 0,-3-52-307 0 0,2 1 0 0 0,6 29 0 0 0,-2 9 81 0 0,-3-48-875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12 11891 0 0,'-4'-2'1386'0'0,"-1"0"1"0"0,0 0 0 0 0,1 0 0 0 0,-1 1-1 0 0,-8-2 1 0 0,7 4-1106 0 0,0 0 0 0 0,0 0 0 0 0,1 0 0 0 0,-1 1 0 0 0,0-1 0 0 0,-9 6 0 0 0,10-5-90 0 0,-1 1-1 0 0,0-1 0 0 0,0 0 0 0 0,0-1 1 0 0,0 1-1 0 0,-12 0 0 0 0,-11 0 206 0 0,0 1 0 0 0,1 1 0 0 0,-1 2-1 0 0,1 0 1 0 0,0 3 0 0 0,0 0 0 0 0,-35 17-1 0 0,41-16-33 0 0,-48 13 1 0 0,49-20-45 0 0,21-3-345 0 0,0 1 0 0 0,0-1 0 0 0,1 0 0 0 0,-1 0-1 0 0,0 0 1 0 0,0 0 0 0 0,0 0 0 0 0,0 0 0 0 0,0 0 0 0 0,0 0 0 0 0,0 0 0 0 0,0 1 0 0 0,0-1 0 0 0,0 0-1 0 0,0 0 1 0 0,0 0 0 0 0,0 0 0 0 0,0 0 0 0 0,0 0 0 0 0,0 0 0 0 0,0 0 0 0 0,0 1 0 0 0,0-1-1 0 0,0 0 1 0 0,0 0 0 0 0,0 0 0 0 0,0 0 0 0 0,0 0 0 0 0,0 0 0 0 0,0 0 0 0 0,-1 0 0 0 0,1 0-1 0 0,0 1 1 0 0,0-1 0 0 0,0 0 0 0 0,0 0 0 0 0,7 4-3341 0 0,5 8-6474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 9922 0 0,'-13'0'7908'0'0,"-13"1"-2720"0"0,-78-17 308 0 0,37 13-4969 0 0,43 1-208 0 0,1 1 1 0 0,-1 1-1 0 0,-30 4 0 0 0,50-3-317 0 0,-19 3 189 0 0,-37 1 1 0 0,17-5-1875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12603 0 0,'-2'-2'6952'0'0,"7"-3"-4341"0"0,-3 4-2458 0 0,-1 0 1 0 0,0 1 0 0 0,0-1-1 0 0,1 1 1 0 0,-1-1 0 0 0,1 1 0 0 0,-1-1-1 0 0,0 1 1 0 0,1 0 0 0 0,-1 0-1 0 0,1-1 1 0 0,2 1 0 0 0,29 8 264 0 0,0 1 0 0 0,0 1 0 0 0,-1 2 0 0 0,37 18 0 0 0,-13-6-328 0 0,-24-11-52 0 0,-1 1 0 0 0,0 1-1 0 0,-1 1 1 0 0,-1 2 0 0 0,41 33 0 0 0,-66-48-51 0 0,17 17 43 0 0,-15-5 105 0 0,-6-15-82 0 0,-4 4 2704 0 0,-12 23-2704 0 0,4 1-24 0 0,-1-2 0 0 0,-1 1 1 0 0,-2-2-1 0 0,-24 33 0 0 0,22-35-33 0 0,10-13 14 0 0,0 0 0 0 0,-1 0 0 0 0,0-1 0 0 0,0 0 0 0 0,-1 0 0 0 0,-18 12 0 0 0,4-7 60 0 0,-1 0-1 0 0,-47 17 0 0 0,68-30-64 0 0,-1 0 0 0 0,1 0 0 0 0,-1 0 0 0 0,1-1 0 0 0,-1 0-1 0 0,1 0 1 0 0,-8-1 0 0 0,-9 0 18 0 0,20 1-854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8578 0 0,'9'6'4288'0'0,"9"13"-3481"0"0,2 2-1340 0 0,-11-15 219 0 0,18 13 94 0 0,-15-3-2847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0 8538 0 0,'-2'72'3271'0'0,"-1"0"-3427"0"0,3-67 332 0 0,-1 0-4497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5:02:23.4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0 8538 0 0,'-2'72'3271'0'0,"-1"0"-3427"0"0,3-67 332 0 0,-1 0-4497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75 4017 0 0,'11'-5'7228'0'0,"26"-17"-6058"0"0,20-13-1032 0 0,-39 22-2862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0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58 19 11859 0 0,'-4'12'5704'0'0,"-20"20"-4350"0"0,-1 3-1248 0 0,34-37-302 0 0,2-4 37 0 0,12-19-169 0 0,-18 18 258 0 0,1 0 1 0 0,0 1 0 0 0,0 0-1 0 0,0 0 1 0 0,1 0 0 0 0,13-8-1 0 0,-20 14 61 0 0,-2 4 52 0 0,1-1 0 0 0,-1 0 0 0 0,0 1 0 0 0,-1-1 0 0 0,1 0 0 0 0,-1 0 0 0 0,1-1 0 0 0,-1 1 0 0 0,-3 2 0 0 0,-1 2 27 0 0,-14 14 227 0 0,16-17-259 0 0,0 1 0 0 0,0-1 0 0 0,0 1 0 0 0,1 1 0 0 0,-1-1 1 0 0,1 1-1 0 0,1-1 0 0 0,-1 1 0 0 0,1 0 0 0 0,-4 9 0 0 0,32-41-235 0 0,-25 26 195 0 0,9-14-165 0 0,1 0-1 0 0,0 1 1 0 0,1 0 0 0 0,0 1 0 0 0,1 0 0 0 0,24-18 0 0 0,-54 48 1116 0 0,-9 24-751 0 0,14-20 10 0 0,-2 9 244 0 0,15-31-449 0 0,0 1 1 0 0,0-1-1 0 0,-1 0 1 0 0,1 1-1 0 0,0-1 0 0 0,0 0 1 0 0,0 1-1 0 0,0-1 1 0 0,0 0-1 0 0,0 1 1 0 0,0-1-1 0 0,0 1 1 0 0,0-1-1 0 0,0 0 0 0 0,0 1 1 0 0,0-1-1 0 0,0 0 1 0 0,0 1-1 0 0,0-1 1 0 0,1 0-1 0 0,-1 1 1 0 0,0-1-1 0 0,0 0 0 0 0,0 1 1 0 0,0-1-1 0 0,1 0 1 0 0,-1 0-1 0 0,0 1 1 0 0,1-1-5 0 0,0 0 0 0 0,0 0 0 0 0,0 0 0 0 0,0 0 0 0 0,0-1 0 0 0,0 1 0 0 0,0 0 0 0 0,0 0 0 0 0,0-1 0 0 0,0 1 0 0 0,0-1 0 0 0,-1 1 1 0 0,1-1-1 0 0,0 1 0 0 0,0-1 0 0 0,1-1 0 0 0,6-4-27 0 0,-1-1 0 0 0,0 0-1 0 0,0 0 1 0 0,9-13 0 0 0,-9 10 0 0 0,0 2 0 0 0,1-1 1 0 0,11-9-1 0 0,-12 13 84 0 0,-7 8 49 0 0,-17 19 189 0 0,-30 31 167 0 0,38-44-401 0 0,5-5-8 0 0,0 0 0 0 0,0 0 0 0 0,0 1 0 0 0,1-1 0 0 0,0 1 0 0 0,-6 10 0 0 0,31-34-65 0 0,13-25-209 0 0,-26 31 82 0 0,1 0 0 0 0,0 1 0 0 0,0 0-1 0 0,2 1 1 0 0,22-18 0 0 0,-39 34 288 0 0,0 0 0 0 0,0 0-1 0 0,1 1 1 0 0,0 0 0 0 0,-4 6 0 0 0,-5 8-14 0 0,-5 3 1 0 0,6-8 42 0 0,0 0 0 0 0,-14 28 0 0 0,54-64-521 0 0,2-10 79 0 0,-15 15 2 0 0,1 0 0 0 0,20-16 0 0 0,10 5 117 0 0,-70 50 500 0 0,1 1 1 0 0,2 1 0 0 0,-28 42 0 0 0,37-41-276 0 0,11-24-82 0 0,0-1-1 0 0,1 0 1 0 0,-1 0-1 0 0,1 1 0 0 0,-1-1 1 0 0,1 0-1 0 0,0 1 1 0 0,-1-1-1 0 0,1 0 1 0 0,0 1-1 0 0,0-1 1 0 0,0 0-1 0 0,0 1 0 0 0,0-1 1 0 0,0 1-1 0 0,1-1 1 0 0,-1 0-1 0 0,1 3 1 0 0,2-6-28 0 0,-1 0 0 0 0,1-1 0 0 0,-1 1 1 0 0,1 0-1 0 0,-1-1 0 0 0,0 1 0 0 0,0-1 0 0 0,0 0 1 0 0,2-4-1 0 0,-3 6 13 0 0,44-62-400 0 0,-40 58 381 0 0,-1 0-1 0 0,1 0 0 0 0,-1 1 0 0 0,1-1 0 0 0,1 1 0 0 0,-1 0 1 0 0,1 0-1 0 0,-1 1 0 0 0,10-4 0 0 0,-19 9 137 0 0,1 0 1 0 0,-1 0-1 0 0,1 1 1 0 0,0 0-1 0 0,0-1 1 0 0,0 1-1 0 0,0 1 1 0 0,0-1-1 0 0,1 0 1 0 0,-1 0-1 0 0,-2 7 1 0 0,-16 17-71 0 0,21-27-50 0 0,15-12-9902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1"/>
    </inkml:context>
    <inkml:brush xml:id="br0">
      <inkml:brushProperty name="width" value="0.05" units="cm"/>
      <inkml:brushProperty name="height" value="0.05" units="cm"/>
      <inkml:brushProperty name="color" value="#5E4FC9"/>
    </inkml:brush>
  </inkml:definitions>
  <inkml:trace contextRef="#ctx0" brushRef="#br0">1 96 12347 0 0,'2'8'4699'0'0,"11"27"-3919"0"0,-6-23-589 0 0,-5-9-154 0 0,0 0-1 0 0,-1 0 0 0 0,1 0 1 0 0,-1 1-1 0 0,1-1 0 0 0,-1 1 0 0 0,0-1 1 0 0,1 5-1 0 0,-2-8-17 0 0,-7-34-533 0 0,-1 1 338 0 0,6 27 241 0 0,0-1 0 0 0,0 1 0 0 0,1-1-1 0 0,-1-11 1 0 0,20 46 1231 0 0,-6-1-1162 0 0,18 32-19 0 0,-35-106-709 0 0,-2 18 367 0 0,4 15 279 0 0,-1 1-1 0 0,0-1 0 0 0,-7-14 1 0 0,19 45 79 0 0,-5-8 18 0 0,2 0 0 0 0,-1 0 1 0 0,1 0-1 0 0,0-1 0 0 0,1 0 1 0 0,0 0-1 0 0,8 9 0 0 0,-26-67-3260 0 0,-16-10 1759 0 0,14 33 3453 0 0,14 27-2026 0 0,3 3 35 0 0,0 0-1 0 0,-1 0 0 0 0,1 1 1 0 0,0-1-1 0 0,-1 0 0 0 0,0 1 1 0 0,3 5-1 0 0,-1-2 111 0 0,13 16-283 0 0,1 0-1 0 0,35 34 0 0 0,-56-61-222 0 0,0-1 0 0 0,0 0 0 0 0,0 0 0 0 0,1 0 0 0 0,0-1 0 0 0,-3-6 0 0 0,-7-17 1 0 0,0 9 272 0 0,6 12 160 0 0,1 0-1 0 0,0-1 1 0 0,-5-15 0 0 0,14 32 293 0 0,0 0 0 0 0,1-1 1 0 0,-1 0-1 0 0,2 0 0 0 0,9 12 1 0 0,8 8-159 0 0,-16-16-249 0 0,-5-7-70 0 0,1 1-1 0 0,0-1 1 0 0,0 0 0 0 0,0 0 0 0 0,1 0-1 0 0,0 0 1 0 0,6 5 0 0 0,-38-53-550 0 0,-4-1 570 0 0,32 45 46 0 0,23 33 481 0 0,-20-27-483 0 0,1 0 0 0 0,0 0 0 0 0,1 0 0 0 0,-1-1 0 0 0,1 0 0 0 0,0 0 0 0 0,1 0 0 0 0,-1 0 0 0 0,1-1 0 0 0,12 7 0 0 0,-37-38-535 0 0,11 15 328 0 0,-8-5 49 0 0,30 27-1283 0 0,1-2-5240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9810 0 0,'13'9'8662'0'0,"10"24"-7557"0"0,-4-7-1319 0 0,-15-21-269 0 0,4 4-680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78 11346 0 0,'8'-5'6749'0'0,"21"-13"-5242"0"0,21-15-3160 0 0,-16 12-6473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10786 0 0,'8'1'5075'0'0,"17"0"-2971"0"0,-16-1-1396 0 0,17 2-392 0 0,19 1-3350 0 0,-15-3-7161 0 0,-26 0 5771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31.0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1 10922 0 0,'-1'0'292'0'0,"0"1"0"0"0,0 0-1 0 0,1 0 1 0 0,-1-1 0 0 0,0 1-1 0 0,0 0 1 0 0,0 0 0 0 0,1 0-1 0 0,-1 0 1 0 0,0 0 0 0 0,1 0-1 0 0,-1 0 1 0 0,1 0 0 0 0,-1 0-1 0 0,1 0 1 0 0,0 1 0 0 0,0-1-1 0 0,-1 0 1 0 0,1 1 0 0 0,-4 31 1413 0 0,2-19-1389 0 0,-1 0-282 0 0,-2 6-1028 0 0,4-7-6003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10026 0 0,'-7'4'8657'0'0,"-6"3"-5403"0"0,9-1-2646 0 0,0-1 0 0 0,0 1 0 0 0,1 0 0 0 0,-1 1 0 0 0,-4 10 0 0 0,-12 23 230 0 0,18-34-774 0 0,-1 0 1 0 0,2 0-1 0 0,-1 0 0 0 0,1 0 1 0 0,-1 0-1 0 0,1 7 0 0 0,-3 11 71 0 0,2-17-79 0 0,-2 5 17 0 0,1 0 0 0 0,1 0 1 0 0,-1 0-1 0 0,2 1 1 0 0,0-1-1 0 0,0 1 1 0 0,1-1-1 0 0,1 0 1 0 0,1 14-1 0 0,2-12-55 0 0,0 0 0 0 0,0 0 0 0 0,10 21 0 0 0,11 28 177 0 0,-21-54-206 0 0,-4-8 6 0 0,0 1 0 0 0,1-1 0 0 0,-1 1 0 0 0,1-1 1 0 0,-1 1-1 0 0,1-1 0 0 0,0 0 0 0 0,-1 1 0 0 0,1-1 0 0 0,0 0 0 0 0,0 0 1 0 0,0 0-1 0 0,0 0 0 0 0,0 1 0 0 0,0-1 0 0 0,0-1 0 0 0,1 1 0 0 0,-1 0 1 0 0,3 1-1 0 0,0 0-389 0 0,1-1 0 0 0,-1 1 0 0 0,1 0 1 0 0,-1 0-1 0 0,0 1 0 0 0,0-1 0 0 0,8 7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437 258 9578 0 0,'-3'-1'10171'0'0,"-5"-4"-4977"0"0,-41-27-4082 0 0,23 5-994 0 0,-6-6 20 0 0,-2 1 0 0 0,-50-36 0 0 0,12 8-5 0 0,71 60-106 0 0,1 0 0 0 0,-1 0 0 0 0,1 0 0 0 0,-1 0 0 0 0,1 0 0 0 0,0 0-1 0 0,-1 0 1 0 0,1 0 0 0 0,-1 0 0 0 0,1 0 0 0 0,-1 0 0 0 0,1 0 0 0 0,0 1-1 0 0,-1-1 1 0 0,1 0 0 0 0,-1 0 0 0 0,1 0 0 0 0,0 1 0 0 0,-1-1 0 0 0,1 0-1 0 0,-1 0 1 0 0,1 1 0 0 0,0-1 0 0 0,-1 0 0 0 0,1 1 0 0 0,0-1 0 0 0,0 0 0 0 0,-1 1-1 0 0,1-1 1 0 0,0 0 0 0 0,0 1 0 0 0,-1-1 0 0 0,1 1 0 0 0,-13 23 177 0 0,-2 0-5 0 0,2-12-82 0 0,-1-1 1 0 0,0-1 0 0 0,-22 13-1 0 0,35-22-102 0 0,0 0-1 0 0,0 0 1 0 0,0 0-1 0 0,0 0 1 0 0,1-1-1 0 0,-1 1 1 0 0,0 0-1 0 0,1 0 1 0 0,-1 0-1 0 0,1 1 1 0 0,-1-1-1 0 0,1 0 1 0 0,-1 0-1 0 0,1 0 1 0 0,0 0-1 0 0,-1 0 1 0 0,1 0-1 0 0,0 1 1 0 0,0-1-1 0 0,0 0 1 0 0,0 0-1 0 0,0 0 1 0 0,0 1-1 0 0,0-1 1 0 0,1 0-1 0 0,-1 1 1 0 0,11 40 94 0 0,-6-22-1 0 0,1 13 9 0 0,-2 0 0 0 0,1 43 1 0 0,-5-70-1414 0 0,3 4 3900 0 0,-2-7-4829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1T03:09:4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11899 0 0,'-6'7'6124'0'0,"-9"15"-3802"0"0,7-10-1209 0 0,1-1-538 0 0,-9 9-13 0 0,2 0-1 0 0,-12 24 0 0 0,92 1-396 0 0,-44-34-223 0 0,1-1 0 0 0,0-1 0 0 0,0-1 0 0 0,28 6 0 0 0,-11-3-24 0 0,-39-11 123 0 0,0 0-1 0 0,-1 1 0 0 0,1-1 1 0 0,0 0-1 0 0,-1 0 0 0 0,1 1 0 0 0,0-1 1 0 0,0 0-1 0 0,-1 0 0 0 0,1 0 1 0 0,0 0-1 0 0,0 0 0 0 0,-1 0 0 0 0,1 0 1 0 0,0 0-1 0 0,0 0 0 0 0,-1 0 1 0 0,1-1-1 0 0,0 1 0 0 0,-1 0 0 0 0,1 0 1 0 0,0-1-1 0 0,-1 1 0 0 0,1 0 1 0 0,0-1-1 0 0,-1 1 0 0 0,1-1 0 0 0,0 1 1 0 0,-1-1-1 0 0,1 1 0 0 0,-1-1 1 0 0,1 1-1 0 0,-1-1 0 0 0,0 0 0 0 0,1 1 1 0 0,-1-1-1 0 0,1 0 0 0 0,-1 1 1 0 0,0-1-1 0 0,1-1 0 0 0,4-6-331 0 0,101-120 319 0 0,-74 92-99 0 0,-18 23 53 0 0,-8 8 40 0 0,-7 3 109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B55A5-4A8C-405F-9709-6A19FCAC3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A756DF-E904-49A1-9BBC-A7A797268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1B138-D9EE-4098-84E0-FC7E1DFB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641A6-3E3A-4844-B989-9D2654A3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037E2-AB95-4902-ADE9-EC3FBE7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4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538BD-7A9D-4793-976C-16826003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4C428-290E-4A1A-B749-F56BAAE6D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A50AD-0C36-4EB9-A5A1-AB31EDC6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18A21-5814-46D9-9A5C-BC1D6D1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6ABA0-9559-46A2-BC2B-4A03A151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9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FB2F9-BF5C-40E1-8971-B929933EB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37241-5763-40E5-81C9-15DA9DCC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16D0-AEBF-44D9-91EF-ABE6CBC1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40E76-7946-4050-9289-9E701CD6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17F81-3AB5-43FE-A15F-393CA75E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4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BBDDB-B0E5-4983-A316-459F0C7F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9C07-CABF-4994-A684-5F2DB6D9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3E6AB-7235-4895-A65E-80F4FA28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EF3C-B5B9-4B67-B502-BE14AC95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C65A2-529C-4ED2-91C0-E1AAC48C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9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15F28-B202-483C-9C42-333637D3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D6F2-1DE9-4F86-B1F0-9AE3977F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337B3-4D03-4AC0-A262-942E4D31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13914-4074-4420-996E-12315172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D9958-B2FF-4A24-BBCD-3C699D0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6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45389-FC83-4CEB-BC30-38448268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8DA89-1F21-4167-84BF-5E616DEFA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DE97D-D507-4D01-B4E3-928AC859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DD9E3-991B-4588-899C-EA31549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C1B77-67C4-44B8-8CC8-8CC9354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9470D-7606-461B-AAB5-7B0FA89B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2D5A-E871-4460-85C0-ED95E063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8003C-F869-4376-B9D3-AB2ABF5D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DE981-C77D-4338-BB7C-E67C1CDF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C807A-42FE-4A3E-ACFC-1B94CB9A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D7605D-CED1-44F1-A3F5-4EC321F37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7502D-A76F-4554-9590-4F8B4E07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FC64A-BA37-4C05-8FA9-8D8BF716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5F274-06B1-47B0-B9F9-4B3AB284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3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A9E5-3750-4AF2-AC63-073A2041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872FE2-92B3-4772-AA5F-D323D29F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F7FB2F-387B-422F-8BB8-3935E961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0959EB-BAEE-4037-8EA5-038CB833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B3F2E6-AEB5-4840-B6DC-10866716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B761B5-5EF2-4B15-9A49-1422A838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ABFD4-82DF-4B21-BCDA-34B11496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0011-29A3-4E7C-BCC4-4FED0F40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9C50E-8237-4BD0-B09F-0E58AFF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3FD79-2E8C-4F47-9567-55D5C178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F4D60-31AB-4C4F-83AB-99EF278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2789B-D52A-42DB-ACEE-6E1D5398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CBBA-2741-405F-BD89-4BFFEBA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BDEE4-DCBC-4312-899D-0EC63DBE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4ACB2-EACA-4AB6-B7F5-F3697D5A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B1A75-ADFC-4C79-B645-3325D608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D232D-9FB1-4400-8EC4-1F3EE540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EF954-39C2-47A8-90E4-19C9C4E1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0E7C7-D5EE-4F31-8470-73F299E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85F40-1324-401A-B061-AD6D530B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1D618-E877-4328-BDFA-8C624046F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A7293-2BEB-41DF-8489-14D24EAF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6C8E-5687-4885-927F-01342ADDA06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A2292-63C9-4F31-8352-8AB217C33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264AA-BAA6-4426-9A15-C1A03F282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EE36-189B-4028-8EAA-27138882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59" Type="http://schemas.openxmlformats.org/officeDocument/2006/relationships/customXml" Target="../ink/ink88.xml"/><Relationship Id="rId170" Type="http://schemas.openxmlformats.org/officeDocument/2006/relationships/customXml" Target="../ink/ink9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8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9.xml"/><Relationship Id="rId181" Type="http://schemas.openxmlformats.org/officeDocument/2006/relationships/customXml" Target="../ink/ink11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1.xml"/><Relationship Id="rId85" Type="http://schemas.openxmlformats.org/officeDocument/2006/relationships/image" Target="../media/image42.png"/><Relationship Id="rId150" Type="http://schemas.openxmlformats.org/officeDocument/2006/relationships/customXml" Target="../ink/ink79.xml"/><Relationship Id="rId171" Type="http://schemas.openxmlformats.org/officeDocument/2006/relationships/customXml" Target="../ink/ink100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2.xml"/><Relationship Id="rId161" Type="http://schemas.openxmlformats.org/officeDocument/2006/relationships/customXml" Target="../ink/ink90.xml"/><Relationship Id="rId182" Type="http://schemas.openxmlformats.org/officeDocument/2006/relationships/customXml" Target="../ink/ink11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customXml" Target="../ink/ink80.xml"/><Relationship Id="rId156" Type="http://schemas.openxmlformats.org/officeDocument/2006/relationships/customXml" Target="../ink/ink85.xml"/><Relationship Id="rId177" Type="http://schemas.openxmlformats.org/officeDocument/2006/relationships/customXml" Target="../ink/ink106.xml"/><Relationship Id="rId172" Type="http://schemas.openxmlformats.org/officeDocument/2006/relationships/customXml" Target="../ink/ink101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68.png"/><Relationship Id="rId146" Type="http://schemas.openxmlformats.org/officeDocument/2006/relationships/customXml" Target="../ink/ink76.xml"/><Relationship Id="rId167" Type="http://schemas.openxmlformats.org/officeDocument/2006/relationships/customXml" Target="../ink/ink96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91.xml"/><Relationship Id="rId183" Type="http://schemas.openxmlformats.org/officeDocument/2006/relationships/customXml" Target="../ink/ink112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customXml" Target="../ink/ink86.xml"/><Relationship Id="rId178" Type="http://schemas.openxmlformats.org/officeDocument/2006/relationships/customXml" Target="../ink/ink107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81.xml"/><Relationship Id="rId173" Type="http://schemas.openxmlformats.org/officeDocument/2006/relationships/customXml" Target="../ink/ink102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0.png"/><Relationship Id="rId168" Type="http://schemas.openxmlformats.org/officeDocument/2006/relationships/customXml" Target="../ink/ink97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3.xml"/><Relationship Id="rId163" Type="http://schemas.openxmlformats.org/officeDocument/2006/relationships/customXml" Target="../ink/ink9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customXml" Target="../ink/ink87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customXml" Target="../ink/ink82.xml"/><Relationship Id="rId174" Type="http://schemas.openxmlformats.org/officeDocument/2006/relationships/customXml" Target="../ink/ink103.xml"/><Relationship Id="rId179" Type="http://schemas.openxmlformats.org/officeDocument/2006/relationships/customXml" Target="../ink/ink108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4.xml"/><Relationship Id="rId148" Type="http://schemas.openxmlformats.org/officeDocument/2006/relationships/customXml" Target="../ink/ink77.xml"/><Relationship Id="rId164" Type="http://schemas.openxmlformats.org/officeDocument/2006/relationships/customXml" Target="../ink/ink93.xml"/><Relationship Id="rId169" Type="http://schemas.openxmlformats.org/officeDocument/2006/relationships/customXml" Target="../ink/ink98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109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83.xml"/><Relationship Id="rId175" Type="http://schemas.openxmlformats.org/officeDocument/2006/relationships/customXml" Target="../ink/ink104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5.xml"/><Relationship Id="rId90" Type="http://schemas.openxmlformats.org/officeDocument/2006/relationships/customXml" Target="../ink/ink45.xml"/><Relationship Id="rId165" Type="http://schemas.openxmlformats.org/officeDocument/2006/relationships/customXml" Target="../ink/ink94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customXml" Target="../ink/ink84.xml"/><Relationship Id="rId176" Type="http://schemas.openxmlformats.org/officeDocument/2006/relationships/customXml" Target="../ink/ink105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69.png"/><Relationship Id="rId166" Type="http://schemas.openxmlformats.org/officeDocument/2006/relationships/customXml" Target="../ink/ink95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26F5392-6FC3-45F4-B143-2232AB8E1E60}"/>
                  </a:ext>
                </a:extLst>
              </p14:cNvPr>
              <p14:cNvContentPartPr/>
              <p14:nvPr/>
            </p14:nvContentPartPr>
            <p14:xfrm>
              <a:off x="3734661" y="2047779"/>
              <a:ext cx="43200" cy="184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26F5392-6FC3-45F4-B143-2232AB8E1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661" y="2038779"/>
                <a:ext cx="60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39410B0-3DE2-4135-BCF5-780086627E93}"/>
                  </a:ext>
                </a:extLst>
              </p14:cNvPr>
              <p14:cNvContentPartPr/>
              <p14:nvPr/>
            </p14:nvContentPartPr>
            <p14:xfrm>
              <a:off x="3700185" y="1918698"/>
              <a:ext cx="157680" cy="1314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39410B0-3DE2-4135-BCF5-780086627E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1185" y="1909698"/>
                <a:ext cx="175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0F7EB7C-223B-4C6B-8A0F-A3FAC9468125}"/>
                  </a:ext>
                </a:extLst>
              </p14:cNvPr>
              <p14:cNvContentPartPr/>
              <p14:nvPr/>
            </p14:nvContentPartPr>
            <p14:xfrm>
              <a:off x="3744465" y="2270058"/>
              <a:ext cx="157680" cy="889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0F7EB7C-223B-4C6B-8A0F-A3FAC9468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5825" y="2261058"/>
                <a:ext cx="1753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E42050-E7D2-4E09-8542-3F43E8F7318F}"/>
              </a:ext>
            </a:extLst>
          </p:cNvPr>
          <p:cNvGrpSpPr/>
          <p:nvPr/>
        </p:nvGrpSpPr>
        <p:grpSpPr>
          <a:xfrm>
            <a:off x="3789741" y="1990899"/>
            <a:ext cx="431004" cy="245520"/>
            <a:chOff x="3789741" y="1990899"/>
            <a:chExt cx="431004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EF35CAA-499E-4084-A2CB-15134619CBA3}"/>
                    </a:ext>
                  </a:extLst>
                </p14:cNvPr>
                <p14:cNvContentPartPr/>
                <p14:nvPr/>
              </p14:nvContentPartPr>
              <p14:xfrm>
                <a:off x="3979821" y="1990899"/>
                <a:ext cx="34200" cy="2289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EF35CAA-499E-4084-A2CB-15134619CB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71181" y="1982259"/>
                  <a:ext cx="51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3C7562B-E7E4-4509-B4F5-E31C5EE80039}"/>
                    </a:ext>
                  </a:extLst>
                </p14:cNvPr>
                <p14:cNvContentPartPr/>
                <p14:nvPr/>
              </p14:nvContentPartPr>
              <p14:xfrm>
                <a:off x="3789741" y="1990899"/>
                <a:ext cx="185400" cy="53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3C7562B-E7E4-4509-B4F5-E31C5EE800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0741" y="1981899"/>
                  <a:ext cx="203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8FFE2F-80E7-47E1-949A-C4B0523DD240}"/>
                    </a:ext>
                  </a:extLst>
                </p14:cNvPr>
                <p14:cNvContentPartPr/>
                <p14:nvPr/>
              </p14:nvContentPartPr>
              <p14:xfrm>
                <a:off x="3824661" y="2228139"/>
                <a:ext cx="167760" cy="8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8FFE2F-80E7-47E1-949A-C4B0523DD2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6021" y="2219499"/>
                  <a:ext cx="185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F264098-C6BD-4098-86EC-D0391A11FBAA}"/>
                    </a:ext>
                  </a:extLst>
                </p14:cNvPr>
                <p14:cNvContentPartPr/>
                <p14:nvPr/>
              </p14:nvContentPartPr>
              <p14:xfrm>
                <a:off x="4027425" y="1997178"/>
                <a:ext cx="193320" cy="2224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F264098-C6BD-4098-86EC-D0391A11FB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8785" y="1988178"/>
                  <a:ext cx="21096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4E41BFBB-9636-4D14-934D-4ED0152B517B}"/>
                  </a:ext>
                </a:extLst>
              </p14:cNvPr>
              <p14:cNvContentPartPr/>
              <p14:nvPr/>
            </p14:nvContentPartPr>
            <p14:xfrm>
              <a:off x="3929160" y="2161020"/>
              <a:ext cx="34560" cy="3132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4E41BFBB-9636-4D14-934D-4ED0152B51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4840" y="2156700"/>
                <a:ext cx="432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804FB4-AA5E-4D0A-BB8A-C3782C2BC3E3}"/>
              </a:ext>
            </a:extLst>
          </p:cNvPr>
          <p:cNvGrpSpPr/>
          <p:nvPr/>
        </p:nvGrpSpPr>
        <p:grpSpPr>
          <a:xfrm>
            <a:off x="3910800" y="2158500"/>
            <a:ext cx="44280" cy="55800"/>
            <a:chOff x="3910800" y="2158500"/>
            <a:chExt cx="44280" cy="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FB38A61-B7EF-4FF1-909D-85DFB59DDEB9}"/>
                    </a:ext>
                  </a:extLst>
                </p14:cNvPr>
                <p14:cNvContentPartPr/>
                <p14:nvPr/>
              </p14:nvContentPartPr>
              <p14:xfrm>
                <a:off x="3944640" y="2158500"/>
                <a:ext cx="2520" cy="55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FB38A61-B7EF-4FF1-909D-85DFB59DDE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40320" y="2154180"/>
                  <a:ext cx="11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3714070-D74B-47C6-BBE7-6911450F5182}"/>
                    </a:ext>
                  </a:extLst>
                </p14:cNvPr>
                <p14:cNvContentPartPr/>
                <p14:nvPr/>
              </p14:nvContentPartPr>
              <p14:xfrm>
                <a:off x="3910800" y="2171820"/>
                <a:ext cx="44280" cy="27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3714070-D74B-47C6-BBE7-6911450F51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6480" y="2167500"/>
                  <a:ext cx="529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43D54FD-5690-465E-9FFC-7C042FED8A52}"/>
                  </a:ext>
                </a:extLst>
              </p14:cNvPr>
              <p14:cNvContentPartPr/>
              <p14:nvPr/>
            </p14:nvContentPartPr>
            <p14:xfrm>
              <a:off x="3787545" y="2257365"/>
              <a:ext cx="93240" cy="741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43D54FD-5690-465E-9FFC-7C042FED8A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8545" y="2248725"/>
                <a:ext cx="1108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6AFD587B-5DC7-4FB8-B22F-386B4DB68418}"/>
                  </a:ext>
                </a:extLst>
              </p14:cNvPr>
              <p14:cNvContentPartPr/>
              <p14:nvPr/>
            </p14:nvContentPartPr>
            <p14:xfrm>
              <a:off x="3733185" y="1957845"/>
              <a:ext cx="77040" cy="680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6AFD587B-5DC7-4FB8-B22F-386B4DB684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4545" y="1948845"/>
                <a:ext cx="946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5A60B30E-409D-4499-8175-3A6E1731714A}"/>
              </a:ext>
            </a:extLst>
          </p:cNvPr>
          <p:cNvGrpSpPr/>
          <p:nvPr/>
        </p:nvGrpSpPr>
        <p:grpSpPr>
          <a:xfrm>
            <a:off x="3823260" y="2270850"/>
            <a:ext cx="53280" cy="41400"/>
            <a:chOff x="3823260" y="2270850"/>
            <a:chExt cx="53280" cy="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AC64AE0-103F-464A-834B-D5DFF968DE42}"/>
                    </a:ext>
                  </a:extLst>
                </p14:cNvPr>
                <p14:cNvContentPartPr/>
                <p14:nvPr/>
              </p14:nvContentPartPr>
              <p14:xfrm>
                <a:off x="3839820" y="2275170"/>
                <a:ext cx="24480" cy="29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AC64AE0-103F-464A-834B-D5DFF968DE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5500" y="2270850"/>
                  <a:ext cx="3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E3F3E1DA-9531-4CC7-AB10-F4F626546C43}"/>
                    </a:ext>
                  </a:extLst>
                </p14:cNvPr>
                <p14:cNvContentPartPr/>
                <p14:nvPr/>
              </p14:nvContentPartPr>
              <p14:xfrm>
                <a:off x="3829020" y="2274450"/>
                <a:ext cx="43560" cy="280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E3F3E1DA-9531-4CC7-AB10-F4F626546C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4700" y="2270130"/>
                  <a:ext cx="52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DDF0652-243C-43F7-B8C6-E4E9A40A4E1F}"/>
                    </a:ext>
                  </a:extLst>
                </p14:cNvPr>
                <p14:cNvContentPartPr/>
                <p14:nvPr/>
              </p14:nvContentPartPr>
              <p14:xfrm>
                <a:off x="3823260" y="2289930"/>
                <a:ext cx="53280" cy="28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DDF0652-243C-43F7-B8C6-E4E9A40A4E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18940" y="2285610"/>
                  <a:ext cx="61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D8FC699-433D-4887-A8BF-1FAC39B4018A}"/>
                    </a:ext>
                  </a:extLst>
                </p14:cNvPr>
                <p14:cNvContentPartPr/>
                <p14:nvPr/>
              </p14:nvContentPartPr>
              <p14:xfrm>
                <a:off x="3846300" y="2270850"/>
                <a:ext cx="10080" cy="41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D8FC699-433D-4887-A8BF-1FAC39B401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1980" y="2266530"/>
                  <a:ext cx="187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B84EA55-EB84-4530-BD6E-2E469D5574F6}"/>
              </a:ext>
            </a:extLst>
          </p:cNvPr>
          <p:cNvGrpSpPr/>
          <p:nvPr/>
        </p:nvGrpSpPr>
        <p:grpSpPr>
          <a:xfrm>
            <a:off x="5148096" y="1321181"/>
            <a:ext cx="298800" cy="252720"/>
            <a:chOff x="5148096" y="1321181"/>
            <a:chExt cx="2988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12A955B-A5C2-4917-8E6E-A0490D835956}"/>
                    </a:ext>
                  </a:extLst>
                </p14:cNvPr>
                <p14:cNvContentPartPr/>
                <p14:nvPr/>
              </p14:nvContentPartPr>
              <p14:xfrm>
                <a:off x="5165376" y="1448981"/>
                <a:ext cx="40320" cy="594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12A955B-A5C2-4917-8E6E-A0490D8359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6736" y="1439981"/>
                  <a:ext cx="57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44C9AC3-A5D1-4210-902A-9A5F0E0203A7}"/>
                    </a:ext>
                  </a:extLst>
                </p14:cNvPr>
                <p14:cNvContentPartPr/>
                <p14:nvPr/>
              </p14:nvContentPartPr>
              <p14:xfrm>
                <a:off x="5212176" y="1505141"/>
                <a:ext cx="64080" cy="68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44C9AC3-A5D1-4210-902A-9A5F0E0203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536" y="1496141"/>
                  <a:ext cx="81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12FA5F4-89D7-492C-B824-9910B205328A}"/>
                    </a:ext>
                  </a:extLst>
                </p14:cNvPr>
                <p14:cNvContentPartPr/>
                <p14:nvPr/>
              </p14:nvContentPartPr>
              <p14:xfrm>
                <a:off x="5296776" y="1541861"/>
                <a:ext cx="56520" cy="6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12FA5F4-89D7-492C-B824-9910B20532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7776" y="1533221"/>
                  <a:ext cx="74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71D1F86-ED05-4F30-978E-5DFA209E575E}"/>
                    </a:ext>
                  </a:extLst>
                </p14:cNvPr>
                <p14:cNvContentPartPr/>
                <p14:nvPr/>
              </p14:nvContentPartPr>
              <p14:xfrm>
                <a:off x="5351496" y="1484621"/>
                <a:ext cx="23760" cy="478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71D1F86-ED05-4F30-978E-5DFA209E5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42856" y="1475621"/>
                  <a:ext cx="41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78F09F0-995E-4B07-B8B1-518E88B01116}"/>
                    </a:ext>
                  </a:extLst>
                </p14:cNvPr>
                <p14:cNvContentPartPr/>
                <p14:nvPr/>
              </p14:nvContentPartPr>
              <p14:xfrm>
                <a:off x="5372376" y="1469141"/>
                <a:ext cx="59760" cy="903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778F09F0-995E-4B07-B8B1-518E88B011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3376" y="1460501"/>
                  <a:ext cx="77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2E24A8F-A3FD-419F-B3AA-796489E30E30}"/>
                    </a:ext>
                  </a:extLst>
                </p14:cNvPr>
                <p14:cNvContentPartPr/>
                <p14:nvPr/>
              </p14:nvContentPartPr>
              <p14:xfrm>
                <a:off x="5395056" y="1387421"/>
                <a:ext cx="51840" cy="770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2E24A8F-A3FD-419F-B3AA-796489E30E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86056" y="1378781"/>
                  <a:ext cx="69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9CA1A20-6C6E-4529-9694-6E3FF04847D9}"/>
                    </a:ext>
                  </a:extLst>
                </p14:cNvPr>
                <p14:cNvContentPartPr/>
                <p14:nvPr/>
              </p14:nvContentPartPr>
              <p14:xfrm>
                <a:off x="5302176" y="1321181"/>
                <a:ext cx="101880" cy="464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9CA1A20-6C6E-4529-9694-6E3FF04847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93176" y="1312541"/>
                  <a:ext cx="119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608D67F-49FC-43B1-B486-A8E8817B5228}"/>
                    </a:ext>
                  </a:extLst>
                </p14:cNvPr>
                <p14:cNvContentPartPr/>
                <p14:nvPr/>
              </p14:nvContentPartPr>
              <p14:xfrm>
                <a:off x="5211456" y="1346381"/>
                <a:ext cx="77400" cy="500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608D67F-49FC-43B1-B486-A8E8817B52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2456" y="1337381"/>
                  <a:ext cx="95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92DDF15-4508-4DB8-9B30-B92F8C91B7C8}"/>
                    </a:ext>
                  </a:extLst>
                </p14:cNvPr>
                <p14:cNvContentPartPr/>
                <p14:nvPr/>
              </p14:nvContentPartPr>
              <p14:xfrm>
                <a:off x="5148096" y="1384901"/>
                <a:ext cx="54360" cy="54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92DDF15-4508-4DB8-9B30-B92F8C91B7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9456" y="1376261"/>
                  <a:ext cx="72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BE6A340-B3A1-424A-8289-84137371600E}"/>
                    </a:ext>
                  </a:extLst>
                </p14:cNvPr>
                <p14:cNvContentPartPr/>
                <p14:nvPr/>
              </p14:nvContentPartPr>
              <p14:xfrm>
                <a:off x="5254656" y="1422701"/>
                <a:ext cx="53280" cy="360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BE6A340-B3A1-424A-8289-8413737160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46016" y="1413701"/>
                  <a:ext cx="709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3DEE536A-4B92-40BE-A3F4-850CA2C135B0}"/>
              </a:ext>
            </a:extLst>
          </p:cNvPr>
          <p:cNvGrpSpPr/>
          <p:nvPr/>
        </p:nvGrpSpPr>
        <p:grpSpPr>
          <a:xfrm>
            <a:off x="5085542" y="2263044"/>
            <a:ext cx="361354" cy="364398"/>
            <a:chOff x="5085542" y="2263044"/>
            <a:chExt cx="4701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08662056-5B5A-47B8-A573-79086A1FEE1F}"/>
                    </a:ext>
                  </a:extLst>
                </p14:cNvPr>
                <p14:cNvContentPartPr/>
                <p14:nvPr/>
              </p14:nvContentPartPr>
              <p14:xfrm>
                <a:off x="5209742" y="2298684"/>
                <a:ext cx="6120" cy="1288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08662056-5B5A-47B8-A573-79086A1FEE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8813" y="2287436"/>
                  <a:ext cx="27540" cy="151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6002E35A-B484-4ED8-97F7-BBA41F0E6BE2}"/>
                    </a:ext>
                  </a:extLst>
                </p14:cNvPr>
                <p14:cNvContentPartPr/>
                <p14:nvPr/>
              </p14:nvContentPartPr>
              <p14:xfrm>
                <a:off x="5088422" y="2428284"/>
                <a:ext cx="117360" cy="10476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6002E35A-B484-4ED8-97F7-BBA41F0E6B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6733" y="2416592"/>
                  <a:ext cx="140271" cy="127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8A4592E3-8836-44AB-AF70-20629A8C39E4}"/>
                    </a:ext>
                  </a:extLst>
                </p14:cNvPr>
                <p14:cNvContentPartPr/>
                <p14:nvPr/>
              </p14:nvContentPartPr>
              <p14:xfrm>
                <a:off x="5108582" y="2541324"/>
                <a:ext cx="295560" cy="3708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8A4592E3-8836-44AB-AF70-20629A8C39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6891" y="2530059"/>
                  <a:ext cx="318475" cy="60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C5E9C5A5-3462-4DD0-A267-F712082822E6}"/>
                    </a:ext>
                  </a:extLst>
                </p14:cNvPr>
                <p14:cNvContentPartPr/>
                <p14:nvPr/>
              </p14:nvContentPartPr>
              <p14:xfrm>
                <a:off x="5400182" y="2479404"/>
                <a:ext cx="60840" cy="849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C5E9C5A5-3462-4DD0-A267-F712082822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88482" y="2467734"/>
                  <a:ext cx="83772" cy="107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C64830CC-A25E-437D-AB12-5377525B87D6}"/>
                    </a:ext>
                  </a:extLst>
                </p14:cNvPr>
                <p14:cNvContentPartPr/>
                <p14:nvPr/>
              </p14:nvContentPartPr>
              <p14:xfrm>
                <a:off x="5244662" y="2423244"/>
                <a:ext cx="208800" cy="378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C64830CC-A25E-437D-AB12-5377525B87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2958" y="2412044"/>
                  <a:ext cx="231740" cy="60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1659B633-4790-42E7-9D3E-61588E344CD9}"/>
                    </a:ext>
                  </a:extLst>
                </p14:cNvPr>
                <p14:cNvContentPartPr/>
                <p14:nvPr/>
              </p14:nvContentPartPr>
              <p14:xfrm>
                <a:off x="5452382" y="2342244"/>
                <a:ext cx="13680" cy="8064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1659B633-4790-42E7-9D3E-61588E344C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40982" y="2330591"/>
                  <a:ext cx="36024" cy="1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B04C600-C0F7-48E7-B08B-CFAE7AB2C566}"/>
                    </a:ext>
                  </a:extLst>
                </p14:cNvPr>
                <p14:cNvContentPartPr/>
                <p14:nvPr/>
              </p14:nvContentPartPr>
              <p14:xfrm>
                <a:off x="5234582" y="2293644"/>
                <a:ext cx="208080" cy="370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B04C600-C0F7-48E7-B08B-CFAE7AB2C5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22892" y="2282056"/>
                  <a:ext cx="230992" cy="59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5086844F-3C66-4029-BA79-D2D3757E5DEC}"/>
                    </a:ext>
                  </a:extLst>
                </p14:cNvPr>
                <p14:cNvContentPartPr/>
                <p14:nvPr/>
              </p14:nvContentPartPr>
              <p14:xfrm>
                <a:off x="5497742" y="2329644"/>
                <a:ext cx="57960" cy="12204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5086844F-3C66-4029-BA79-D2D3757E5D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86524" y="2317954"/>
                  <a:ext cx="80864" cy="14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0DFDBB6C-B316-44B0-B77A-E8C4AA658EAC}"/>
                    </a:ext>
                  </a:extLst>
                </p14:cNvPr>
                <p14:cNvContentPartPr/>
                <p14:nvPr/>
              </p14:nvContentPartPr>
              <p14:xfrm>
                <a:off x="5497022" y="2494884"/>
                <a:ext cx="5400" cy="13608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0DFDBB6C-B316-44B0-B77A-E8C4AA658E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5772" y="2483661"/>
                  <a:ext cx="27450" cy="158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57381E3A-411C-4BC3-9873-47EACE6F9A1D}"/>
                    </a:ext>
                  </a:extLst>
                </p14:cNvPr>
                <p14:cNvContentPartPr/>
                <p14:nvPr/>
              </p14:nvContentPartPr>
              <p14:xfrm>
                <a:off x="5085542" y="2561484"/>
                <a:ext cx="299520" cy="1756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57381E3A-411C-4BC3-9873-47EACE6F9A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73824" y="2549772"/>
                  <a:ext cx="322488" cy="198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25ADE389-9DEB-4359-A172-7DCEE9CF11BC}"/>
                    </a:ext>
                  </a:extLst>
                </p14:cNvPr>
                <p14:cNvContentPartPr/>
                <p14:nvPr/>
              </p14:nvContentPartPr>
              <p14:xfrm>
                <a:off x="5401982" y="2614764"/>
                <a:ext cx="5400" cy="9180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25ADE389-9DEB-4359-A172-7DCEE9CF11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9709" y="2603523"/>
                  <a:ext cx="29455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61E0743B-F793-49AA-9DBD-CDB5CE906290}"/>
                    </a:ext>
                  </a:extLst>
                </p14:cNvPr>
                <p14:cNvContentPartPr/>
                <p14:nvPr/>
              </p14:nvContentPartPr>
              <p14:xfrm>
                <a:off x="5421782" y="2648964"/>
                <a:ext cx="80280" cy="763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61E0743B-F793-49AA-9DBD-CDB5CE9062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10113" y="2637258"/>
                  <a:ext cx="103150" cy="99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EDFA90BB-A261-4782-9FD5-CD17FE14262B}"/>
                    </a:ext>
                  </a:extLst>
                </p14:cNvPr>
                <p14:cNvContentPartPr/>
                <p14:nvPr/>
              </p14:nvContentPartPr>
              <p14:xfrm>
                <a:off x="5322062" y="2263044"/>
                <a:ext cx="57960" cy="4320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EDFA90BB-A261-4782-9FD5-CD17FE1426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10377" y="2251305"/>
                  <a:ext cx="80864" cy="66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4821E907-FE9A-4953-9D1C-2AA208F8DBF2}"/>
                    </a:ext>
                  </a:extLst>
                </p14:cNvPr>
                <p14:cNvContentPartPr/>
                <p14:nvPr/>
              </p14:nvContentPartPr>
              <p14:xfrm>
                <a:off x="5342942" y="2274564"/>
                <a:ext cx="25560" cy="129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4821E907-FE9A-4953-9D1C-2AA208F8DB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31324" y="2262993"/>
                  <a:ext cx="48332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7ADB4F78-31EF-4155-BE3E-592F7BC409B7}"/>
                    </a:ext>
                  </a:extLst>
                </p14:cNvPr>
                <p14:cNvContentPartPr/>
                <p14:nvPr/>
              </p14:nvContentPartPr>
              <p14:xfrm>
                <a:off x="5201822" y="2596404"/>
                <a:ext cx="70560" cy="4968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7ADB4F78-31EF-4155-BE3E-592F7BC409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90140" y="2585156"/>
                  <a:ext cx="93457" cy="72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CF204136-A525-4299-9407-1AD030260B61}"/>
                    </a:ext>
                  </a:extLst>
                </p14:cNvPr>
                <p14:cNvContentPartPr/>
                <p14:nvPr/>
              </p14:nvContentPartPr>
              <p14:xfrm>
                <a:off x="5203262" y="2592444"/>
                <a:ext cx="68040" cy="194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CF204136-A525-4299-9407-1AD030260B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1531" y="2580873"/>
                  <a:ext cx="91033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92150237-F51D-4911-9702-34101E4A1333}"/>
                    </a:ext>
                  </a:extLst>
                </p14:cNvPr>
                <p14:cNvContentPartPr/>
                <p14:nvPr/>
              </p14:nvContentPartPr>
              <p14:xfrm>
                <a:off x="5222342" y="2607564"/>
                <a:ext cx="36720" cy="2880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92150237-F51D-4911-9702-34101E4A13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11187" y="2596416"/>
                  <a:ext cx="59496" cy="515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C460FBAB-FCEF-47A7-8FDC-3AE7CBBCC840}"/>
                    </a:ext>
                  </a:extLst>
                </p14:cNvPr>
                <p14:cNvContentPartPr/>
                <p14:nvPr/>
              </p14:nvContentPartPr>
              <p14:xfrm>
                <a:off x="5289589" y="2470697"/>
                <a:ext cx="72000" cy="2124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C460FBAB-FCEF-47A7-8FDC-3AE7CBBCC8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7901" y="2459615"/>
                  <a:ext cx="94909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B7FB72C6-8040-4B7F-91B0-056374B04954}"/>
                    </a:ext>
                  </a:extLst>
                </p14:cNvPr>
                <p14:cNvContentPartPr/>
                <p14:nvPr/>
              </p14:nvContentPartPr>
              <p14:xfrm>
                <a:off x="5386789" y="2474657"/>
                <a:ext cx="20880" cy="421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B7FB72C6-8040-4B7F-91B0-056374B049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75189" y="2463425"/>
                  <a:ext cx="43616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4A856222-5697-4F4B-AC1A-38662BB6A770}"/>
                    </a:ext>
                  </a:extLst>
                </p14:cNvPr>
                <p14:cNvContentPartPr/>
                <p14:nvPr/>
              </p14:nvContentPartPr>
              <p14:xfrm>
                <a:off x="5318029" y="2513537"/>
                <a:ext cx="15480" cy="2160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4A856222-5697-4F4B-AC1A-38662BB6A7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06302" y="2501798"/>
                  <a:ext cx="38465" cy="44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0A486210-2A01-4396-869B-184A40DBF0F3}"/>
                    </a:ext>
                  </a:extLst>
                </p14:cNvPr>
                <p14:cNvContentPartPr/>
                <p14:nvPr/>
              </p14:nvContentPartPr>
              <p14:xfrm>
                <a:off x="5334589" y="2514617"/>
                <a:ext cx="19080" cy="277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0A486210-2A01-4396-869B-184A40DBF0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22955" y="2502871"/>
                  <a:ext cx="41883" cy="50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ABC1B3B7-45B9-4332-B0EA-006D1D3C761A}"/>
                    </a:ext>
                  </a:extLst>
                </p14:cNvPr>
                <p14:cNvContentPartPr/>
                <p14:nvPr/>
              </p14:nvContentPartPr>
              <p14:xfrm>
                <a:off x="5178349" y="2475737"/>
                <a:ext cx="11160" cy="543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ABC1B3B7-45B9-4332-B0EA-006D1D3C76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66724" y="2464490"/>
                  <a:ext cx="33945" cy="77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933AE56-11F4-419B-9C88-59EFE6692ABB}"/>
                    </a:ext>
                  </a:extLst>
                </p14:cNvPr>
                <p14:cNvContentPartPr/>
                <p14:nvPr/>
              </p14:nvContentPartPr>
              <p14:xfrm>
                <a:off x="5194189" y="2436497"/>
                <a:ext cx="52560" cy="417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933AE56-11F4-419B-9C88-59EFE6692A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82561" y="2424767"/>
                  <a:ext cx="75352" cy="64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B3AEFB6-D6BB-471D-8115-9687339D999F}"/>
                    </a:ext>
                  </a:extLst>
                </p14:cNvPr>
                <p14:cNvContentPartPr/>
                <p14:nvPr/>
              </p14:nvContentPartPr>
              <p14:xfrm>
                <a:off x="5245309" y="2444057"/>
                <a:ext cx="29520" cy="4680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B3AEFB6-D6BB-471D-8115-9687339D99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34239" y="2432357"/>
                  <a:ext cx="52121" cy="69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0DCB0FA2-4F32-4C82-852A-10B72AB08ACC}"/>
                    </a:ext>
                  </a:extLst>
                </p14:cNvPr>
                <p14:cNvContentPartPr/>
                <p14:nvPr/>
              </p14:nvContentPartPr>
              <p14:xfrm>
                <a:off x="5257189" y="2491577"/>
                <a:ext cx="14400" cy="3492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0DCB0FA2-4F32-4C82-852A-10B72AB08A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5576" y="2479937"/>
                  <a:ext cx="37161" cy="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A3317641-3480-4025-A588-452DCA44EC2F}"/>
                    </a:ext>
                  </a:extLst>
                </p14:cNvPr>
                <p14:cNvContentPartPr/>
                <p14:nvPr/>
              </p14:nvContentPartPr>
              <p14:xfrm>
                <a:off x="5216149" y="2497337"/>
                <a:ext cx="11880" cy="3312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A3317641-3480-4025-A588-452DCA44EC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04726" y="2486142"/>
                  <a:ext cx="34269" cy="55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DB272A31-3244-49F8-B6D3-67760244F03C}"/>
                    </a:ext>
                  </a:extLst>
                </p14:cNvPr>
                <p14:cNvContentPartPr/>
                <p14:nvPr/>
              </p14:nvContentPartPr>
              <p14:xfrm>
                <a:off x="5285269" y="2448017"/>
                <a:ext cx="29520" cy="216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DB272A31-3244-49F8-B6D3-67760244F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74023" y="2436528"/>
                  <a:ext cx="52480" cy="44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B69C405-8EB8-4954-82D7-E49343041DA4}"/>
                    </a:ext>
                  </a:extLst>
                </p14:cNvPr>
                <p14:cNvContentPartPr/>
                <p14:nvPr/>
              </p14:nvContentPartPr>
              <p14:xfrm>
                <a:off x="5320189" y="2448017"/>
                <a:ext cx="27720" cy="194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BB69C405-8EB8-4954-82D7-E49343041D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08639" y="2436446"/>
                  <a:ext cx="50358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372BE9C1-59BC-46A1-974D-CAA096DD573C}"/>
                    </a:ext>
                  </a:extLst>
                </p14:cNvPr>
                <p14:cNvContentPartPr/>
                <p14:nvPr/>
              </p14:nvContentPartPr>
              <p14:xfrm>
                <a:off x="5358709" y="2456297"/>
                <a:ext cx="19080" cy="277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372BE9C1-59BC-46A1-974D-CAA096DD57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47075" y="2444551"/>
                  <a:ext cx="41883" cy="50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626E135-9939-46A2-9949-35C90191F21A}"/>
                    </a:ext>
                  </a:extLst>
                </p14:cNvPr>
                <p14:cNvContentPartPr/>
                <p14:nvPr/>
              </p14:nvContentPartPr>
              <p14:xfrm>
                <a:off x="5383189" y="2476817"/>
                <a:ext cx="14760" cy="2088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626E135-9939-46A2-9949-35C90191F2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2119" y="2465681"/>
                  <a:ext cx="37361" cy="43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CA83A057-35A4-4102-A93C-E25CF14E67EF}"/>
                    </a:ext>
                  </a:extLst>
                </p14:cNvPr>
                <p14:cNvContentPartPr/>
                <p14:nvPr/>
              </p14:nvContentPartPr>
              <p14:xfrm>
                <a:off x="5351149" y="2505617"/>
                <a:ext cx="30600" cy="15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CA83A057-35A4-4102-A93C-E25CF14E67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40022" y="2493890"/>
                  <a:ext cx="53318" cy="38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27FEB71-0343-4391-B3DE-C01DA6F726E5}"/>
                    </a:ext>
                  </a:extLst>
                </p14:cNvPr>
                <p14:cNvContentPartPr/>
                <p14:nvPr/>
              </p14:nvContentPartPr>
              <p14:xfrm>
                <a:off x="5350069" y="2521097"/>
                <a:ext cx="26640" cy="360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27FEB71-0343-4391-B3DE-C01DA6F726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38852" y="2509876"/>
                  <a:ext cx="49541" cy="58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79AB9DF-46AF-49BF-A56E-AA8BD45EB81B}"/>
                    </a:ext>
                  </a:extLst>
                </p14:cNvPr>
                <p14:cNvContentPartPr/>
                <p14:nvPr/>
              </p14:nvContentPartPr>
              <p14:xfrm>
                <a:off x="5285269" y="2520377"/>
                <a:ext cx="33120" cy="252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79AB9DF-46AF-49BF-A56E-AA8BD45EB8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73607" y="2509177"/>
                  <a:ext cx="55977" cy="48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784E359C-943D-421D-AE78-9A567F8CEFCE}"/>
                    </a:ext>
                  </a:extLst>
                </p14:cNvPr>
                <p14:cNvContentPartPr/>
                <p14:nvPr/>
              </p14:nvContentPartPr>
              <p14:xfrm>
                <a:off x="5321629" y="2625497"/>
                <a:ext cx="33480" cy="435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784E359C-943D-421D-AE78-9A567F8CEF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10004" y="2613787"/>
                  <a:ext cx="56265" cy="66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30751720-3648-4237-88A7-123C35A40FFB}"/>
                    </a:ext>
                  </a:extLst>
                </p14:cNvPr>
                <p14:cNvContentPartPr/>
                <p14:nvPr/>
              </p14:nvContentPartPr>
              <p14:xfrm>
                <a:off x="5347549" y="2337497"/>
                <a:ext cx="40680" cy="3708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30751720-3648-4237-88A7-123C35A40F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36327" y="2326232"/>
                  <a:ext cx="63592" cy="60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081DE93B-A606-48BF-807B-81598D77563A}"/>
                    </a:ext>
                  </a:extLst>
                </p14:cNvPr>
                <p14:cNvContentPartPr/>
                <p14:nvPr/>
              </p14:nvContentPartPr>
              <p14:xfrm>
                <a:off x="5444749" y="2591657"/>
                <a:ext cx="30240" cy="3456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081DE93B-A606-48BF-807B-81598D7756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33583" y="2579981"/>
                  <a:ext cx="53036" cy="57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FDE3525-281A-4F00-AD60-74CC9CB718A0}"/>
                    </a:ext>
                  </a:extLst>
                </p14:cNvPr>
                <p14:cNvContentPartPr/>
                <p14:nvPr/>
              </p14:nvContentPartPr>
              <p14:xfrm>
                <a:off x="5122189" y="2567897"/>
                <a:ext cx="33120" cy="370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FDE3525-281A-4F00-AD60-74CC9CB718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10994" y="2556773"/>
                  <a:ext cx="55977" cy="59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09CC9FC7-14AE-47A6-85F1-B9824CA2D323}"/>
                    </a:ext>
                  </a:extLst>
                </p14:cNvPr>
                <p14:cNvContentPartPr/>
                <p14:nvPr/>
              </p14:nvContentPartPr>
              <p14:xfrm>
                <a:off x="5129029" y="2343617"/>
                <a:ext cx="39240" cy="4968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09CC9FC7-14AE-47A6-85F1-B9824CA2D3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17350" y="2331900"/>
                  <a:ext cx="62130" cy="726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6A2353-03FD-44E3-806A-F81D0C17E7F7}"/>
              </a:ext>
            </a:extLst>
          </p:cNvPr>
          <p:cNvGrpSpPr/>
          <p:nvPr/>
        </p:nvGrpSpPr>
        <p:grpSpPr>
          <a:xfrm rot="16685271">
            <a:off x="4014021" y="3299919"/>
            <a:ext cx="520560" cy="440280"/>
            <a:chOff x="4014021" y="3299919"/>
            <a:chExt cx="5205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8ACDA44-CCAA-4828-8A4A-CD6FB17D2236}"/>
                    </a:ext>
                  </a:extLst>
                </p14:cNvPr>
                <p14:cNvContentPartPr/>
                <p14:nvPr/>
              </p14:nvContentPartPr>
              <p14:xfrm>
                <a:off x="4048497" y="3429000"/>
                <a:ext cx="43200" cy="1843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8ACDA44-CCAA-4828-8A4A-CD6FB17D22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39497" y="3420000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DED0BA1-6D15-4DC4-AB34-A5D9AA4DFFCD}"/>
                    </a:ext>
                  </a:extLst>
                </p14:cNvPr>
                <p14:cNvContentPartPr/>
                <p14:nvPr/>
              </p14:nvContentPartPr>
              <p14:xfrm>
                <a:off x="4014021" y="3299919"/>
                <a:ext cx="157680" cy="1314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DED0BA1-6D15-4DC4-AB34-A5D9AA4DFF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5021" y="3290919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21F50A39-F67C-46CF-A91D-A1D535935E3F}"/>
                    </a:ext>
                  </a:extLst>
                </p14:cNvPr>
                <p14:cNvContentPartPr/>
                <p14:nvPr/>
              </p14:nvContentPartPr>
              <p14:xfrm>
                <a:off x="4058301" y="3651279"/>
                <a:ext cx="157680" cy="889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21F50A39-F67C-46CF-A91D-A1D535935E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9301" y="3642279"/>
                  <a:ext cx="175320" cy="106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09EB71C-EC19-4A90-9FD2-CDB4E492671A}"/>
                </a:ext>
              </a:extLst>
            </p:cNvPr>
            <p:cNvGrpSpPr/>
            <p:nvPr/>
          </p:nvGrpSpPr>
          <p:grpSpPr>
            <a:xfrm>
              <a:off x="4103577" y="3372120"/>
              <a:ext cx="431004" cy="245520"/>
              <a:chOff x="3789741" y="1990899"/>
              <a:chExt cx="431004" cy="24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86" name="잉크 85">
                    <a:extLst>
                      <a:ext uri="{FF2B5EF4-FFF2-40B4-BE49-F238E27FC236}">
                        <a16:creationId xmlns:a16="http://schemas.microsoft.com/office/drawing/2014/main" id="{32E33F27-3314-45A9-9B48-7A5E8246B6F7}"/>
                      </a:ext>
                    </a:extLst>
                  </p14:cNvPr>
                  <p14:cNvContentPartPr/>
                  <p14:nvPr/>
                </p14:nvContentPartPr>
                <p14:xfrm>
                  <a:off x="3979821" y="1990899"/>
                  <a:ext cx="34200" cy="228960"/>
                </p14:xfrm>
              </p:contentPart>
            </mc:Choice>
            <mc:Fallback xmlns="">
              <p:pic>
                <p:nvPicPr>
                  <p:cNvPr id="5" name="잉크 4">
                    <a:extLst>
                      <a:ext uri="{FF2B5EF4-FFF2-40B4-BE49-F238E27FC236}">
                        <a16:creationId xmlns:a16="http://schemas.microsoft.com/office/drawing/2014/main" id="{FEF35CAA-499E-4084-A2CB-15134619CB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71181" y="1982259"/>
                    <a:ext cx="518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7" name="잉크 86">
                    <a:extLst>
                      <a:ext uri="{FF2B5EF4-FFF2-40B4-BE49-F238E27FC236}">
                        <a16:creationId xmlns:a16="http://schemas.microsoft.com/office/drawing/2014/main" id="{E182C060-7C26-4F8B-B488-956C289E7CD5}"/>
                      </a:ext>
                    </a:extLst>
                  </p14:cNvPr>
                  <p14:cNvContentPartPr/>
                  <p14:nvPr/>
                </p14:nvContentPartPr>
                <p14:xfrm>
                  <a:off x="3789741" y="1990899"/>
                  <a:ext cx="185400" cy="53640"/>
                </p14:xfrm>
              </p:contentPart>
            </mc:Choice>
            <mc:Fallback xmlns="">
              <p:pic>
                <p:nvPicPr>
                  <p:cNvPr id="7" name="잉크 6">
                    <a:extLst>
                      <a:ext uri="{FF2B5EF4-FFF2-40B4-BE49-F238E27FC236}">
                        <a16:creationId xmlns:a16="http://schemas.microsoft.com/office/drawing/2014/main" id="{73C7562B-E7E4-4509-B4F5-E31C5EE8003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0741" y="1981899"/>
                    <a:ext cx="20304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88" name="잉크 87">
                    <a:extLst>
                      <a:ext uri="{FF2B5EF4-FFF2-40B4-BE49-F238E27FC236}">
                        <a16:creationId xmlns:a16="http://schemas.microsoft.com/office/drawing/2014/main" id="{4BDD6613-9FDD-4D9A-995E-EA14D546F1D5}"/>
                      </a:ext>
                    </a:extLst>
                  </p14:cNvPr>
                  <p14:cNvContentPartPr/>
                  <p14:nvPr/>
                </p14:nvContentPartPr>
                <p14:xfrm>
                  <a:off x="3824661" y="2228139"/>
                  <a:ext cx="167760" cy="828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228FFE2F-80E7-47E1-949A-C4B0523DD24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16021" y="2219499"/>
                    <a:ext cx="1854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9" name="잉크 88">
                    <a:extLst>
                      <a:ext uri="{FF2B5EF4-FFF2-40B4-BE49-F238E27FC236}">
                        <a16:creationId xmlns:a16="http://schemas.microsoft.com/office/drawing/2014/main" id="{80844B3D-73F1-4014-8B21-3E59FA69A7E7}"/>
                      </a:ext>
                    </a:extLst>
                  </p14:cNvPr>
                  <p14:cNvContentPartPr/>
                  <p14:nvPr/>
                </p14:nvContentPartPr>
                <p14:xfrm>
                  <a:off x="4027425" y="1997178"/>
                  <a:ext cx="193320" cy="222480"/>
                </p14:xfrm>
              </p:contentPart>
            </mc:Choice>
            <mc:Fallback xmlns="">
              <p:pic>
                <p:nvPicPr>
                  <p:cNvPr id="39" name="잉크 38">
                    <a:extLst>
                      <a:ext uri="{FF2B5EF4-FFF2-40B4-BE49-F238E27FC236}">
                        <a16:creationId xmlns:a16="http://schemas.microsoft.com/office/drawing/2014/main" id="{BF264098-C6BD-4098-86EC-D0391A11FBA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18785" y="1988178"/>
                    <a:ext cx="210960" cy="240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21F0312-9748-4212-8106-AC3019F1504E}"/>
                    </a:ext>
                  </a:extLst>
                </p14:cNvPr>
                <p14:cNvContentPartPr/>
                <p14:nvPr/>
              </p14:nvContentPartPr>
              <p14:xfrm>
                <a:off x="4242996" y="3542241"/>
                <a:ext cx="34560" cy="313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21F0312-9748-4212-8106-AC3019F1504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38676" y="3537970"/>
                  <a:ext cx="43200" cy="3986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A5F4116-00A8-4727-B1A2-AE4FA588B29E}"/>
                </a:ext>
              </a:extLst>
            </p:cNvPr>
            <p:cNvGrpSpPr/>
            <p:nvPr/>
          </p:nvGrpSpPr>
          <p:grpSpPr>
            <a:xfrm>
              <a:off x="4224636" y="3539721"/>
              <a:ext cx="44280" cy="55800"/>
              <a:chOff x="3910800" y="2158500"/>
              <a:chExt cx="44280" cy="5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92" name="잉크 91">
                    <a:extLst>
                      <a:ext uri="{FF2B5EF4-FFF2-40B4-BE49-F238E27FC236}">
                        <a16:creationId xmlns:a16="http://schemas.microsoft.com/office/drawing/2014/main" id="{91AA0CDF-AB64-4203-89AB-8C28F89A977C}"/>
                      </a:ext>
                    </a:extLst>
                  </p14:cNvPr>
                  <p14:cNvContentPartPr/>
                  <p14:nvPr/>
                </p14:nvContentPartPr>
                <p14:xfrm>
                  <a:off x="3944640" y="2158500"/>
                  <a:ext cx="2520" cy="55800"/>
                </p14:xfrm>
              </p:contentPart>
            </mc:Choice>
            <mc:Fallback xmlns="">
              <p:pic>
                <p:nvPicPr>
                  <p:cNvPr id="59" name="잉크 58">
                    <a:extLst>
                      <a:ext uri="{FF2B5EF4-FFF2-40B4-BE49-F238E27FC236}">
                        <a16:creationId xmlns:a16="http://schemas.microsoft.com/office/drawing/2014/main" id="{3FB38A61-B7EF-4FF1-909D-85DFB59DDEB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940320" y="2154180"/>
                    <a:ext cx="1116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3" name="잉크 92">
                    <a:extLst>
                      <a:ext uri="{FF2B5EF4-FFF2-40B4-BE49-F238E27FC236}">
                        <a16:creationId xmlns:a16="http://schemas.microsoft.com/office/drawing/2014/main" id="{494158C3-27B1-4893-BB3A-80E4EE906E05}"/>
                      </a:ext>
                    </a:extLst>
                  </p14:cNvPr>
                  <p14:cNvContentPartPr/>
                  <p14:nvPr/>
                </p14:nvContentPartPr>
                <p14:xfrm>
                  <a:off x="3910800" y="2171820"/>
                  <a:ext cx="44280" cy="27360"/>
                </p14:xfrm>
              </p:contentPart>
            </mc:Choice>
            <mc:Fallback xmlns="">
              <p:pic>
                <p:nvPicPr>
                  <p:cNvPr id="61" name="잉크 60">
                    <a:extLst>
                      <a:ext uri="{FF2B5EF4-FFF2-40B4-BE49-F238E27FC236}">
                        <a16:creationId xmlns:a16="http://schemas.microsoft.com/office/drawing/2014/main" id="{63714070-D74B-47C6-BBE7-6911450F518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906480" y="2167500"/>
                    <a:ext cx="5292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9372FBF-8FD1-4BF2-954C-3F3FD6FF5C67}"/>
                    </a:ext>
                  </a:extLst>
                </p14:cNvPr>
                <p14:cNvContentPartPr/>
                <p14:nvPr/>
              </p14:nvContentPartPr>
              <p14:xfrm>
                <a:off x="4101381" y="3638586"/>
                <a:ext cx="93240" cy="741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9372FBF-8FD1-4BF2-954C-3F3FD6FF5C6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92416" y="3629586"/>
                  <a:ext cx="110812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35C0BA2-86FF-4256-BE76-28D2E03B9416}"/>
                    </a:ext>
                  </a:extLst>
                </p14:cNvPr>
                <p14:cNvContentPartPr/>
                <p14:nvPr/>
              </p14:nvContentPartPr>
              <p14:xfrm>
                <a:off x="4047021" y="3339066"/>
                <a:ext cx="77040" cy="680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35C0BA2-86FF-4256-BE76-28D2E03B94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37979" y="3330066"/>
                  <a:ext cx="94763" cy="85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87808EC-D313-4A2C-81BA-2BEF5F00B503}"/>
                </a:ext>
              </a:extLst>
            </p:cNvPr>
            <p:cNvGrpSpPr/>
            <p:nvPr/>
          </p:nvGrpSpPr>
          <p:grpSpPr>
            <a:xfrm>
              <a:off x="4137096" y="3652071"/>
              <a:ext cx="53280" cy="41400"/>
              <a:chOff x="3823260" y="2270850"/>
              <a:chExt cx="53280" cy="4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97" name="잉크 96">
                    <a:extLst>
                      <a:ext uri="{FF2B5EF4-FFF2-40B4-BE49-F238E27FC236}">
                        <a16:creationId xmlns:a16="http://schemas.microsoft.com/office/drawing/2014/main" id="{58E4CE85-93F3-4294-B171-00F9D81A88F2}"/>
                      </a:ext>
                    </a:extLst>
                  </p14:cNvPr>
                  <p14:cNvContentPartPr/>
                  <p14:nvPr/>
                </p14:nvContentPartPr>
                <p14:xfrm>
                  <a:off x="3839820" y="2275170"/>
                  <a:ext cx="24480" cy="29880"/>
                </p14:xfrm>
              </p:contentPart>
            </mc:Choice>
            <mc:Fallback xmlns="">
              <p:pic>
                <p:nvPicPr>
                  <p:cNvPr id="65" name="잉크 64">
                    <a:extLst>
                      <a:ext uri="{FF2B5EF4-FFF2-40B4-BE49-F238E27FC236}">
                        <a16:creationId xmlns:a16="http://schemas.microsoft.com/office/drawing/2014/main" id="{6AC64AE0-103F-464A-834B-D5DFF968DE4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835500" y="2270850"/>
                    <a:ext cx="331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8" name="잉크 97">
                    <a:extLst>
                      <a:ext uri="{FF2B5EF4-FFF2-40B4-BE49-F238E27FC236}">
                        <a16:creationId xmlns:a16="http://schemas.microsoft.com/office/drawing/2014/main" id="{4E5511DA-33CE-4C8E-98E2-FD7D7C839F38}"/>
                      </a:ext>
                    </a:extLst>
                  </p14:cNvPr>
                  <p14:cNvContentPartPr/>
                  <p14:nvPr/>
                </p14:nvContentPartPr>
                <p14:xfrm>
                  <a:off x="3829020" y="2274450"/>
                  <a:ext cx="43560" cy="28080"/>
                </p14:xfrm>
              </p:contentPart>
            </mc:Choice>
            <mc:Fallback xmlns="">
              <p:pic>
                <p:nvPicPr>
                  <p:cNvPr id="66" name="잉크 65">
                    <a:extLst>
                      <a:ext uri="{FF2B5EF4-FFF2-40B4-BE49-F238E27FC236}">
                        <a16:creationId xmlns:a16="http://schemas.microsoft.com/office/drawing/2014/main" id="{E3F3E1DA-9531-4CC7-AB10-F4F626546C4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824700" y="2270130"/>
                    <a:ext cx="522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99" name="잉크 98">
                    <a:extLst>
                      <a:ext uri="{FF2B5EF4-FFF2-40B4-BE49-F238E27FC236}">
                        <a16:creationId xmlns:a16="http://schemas.microsoft.com/office/drawing/2014/main" id="{BFC6674A-EA73-4165-B6FC-976148051C80}"/>
                      </a:ext>
                    </a:extLst>
                  </p14:cNvPr>
                  <p14:cNvContentPartPr/>
                  <p14:nvPr/>
                </p14:nvContentPartPr>
                <p14:xfrm>
                  <a:off x="3823260" y="2289930"/>
                  <a:ext cx="53280" cy="2880"/>
                </p14:xfrm>
              </p:contentPart>
            </mc:Choice>
            <mc:Fallback xmlns=""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4DDF0652-243C-43F7-B8C6-E4E9A40A4E1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18940" y="2285610"/>
                    <a:ext cx="6192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00" name="잉크 99">
                    <a:extLst>
                      <a:ext uri="{FF2B5EF4-FFF2-40B4-BE49-F238E27FC236}">
                        <a16:creationId xmlns:a16="http://schemas.microsoft.com/office/drawing/2014/main" id="{2A36BE65-EDA5-44A2-B4F6-FB86200510B7}"/>
                      </a:ext>
                    </a:extLst>
                  </p14:cNvPr>
                  <p14:cNvContentPartPr/>
                  <p14:nvPr/>
                </p14:nvContentPartPr>
                <p14:xfrm>
                  <a:off x="3846300" y="2270850"/>
                  <a:ext cx="10080" cy="41400"/>
                </p14:xfrm>
              </p:contentPart>
            </mc:Choice>
            <mc:Fallback xmlns="">
              <p:pic>
                <p:nvPicPr>
                  <p:cNvPr id="68" name="잉크 67">
                    <a:extLst>
                      <a:ext uri="{FF2B5EF4-FFF2-40B4-BE49-F238E27FC236}">
                        <a16:creationId xmlns:a16="http://schemas.microsoft.com/office/drawing/2014/main" id="{0D8FC699-433D-4887-A8BF-1FAC39B4018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841980" y="2266530"/>
                    <a:ext cx="18720" cy="5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53EFF00-2188-4622-BF92-9221A8BE241A}"/>
              </a:ext>
            </a:extLst>
          </p:cNvPr>
          <p:cNvGrpSpPr/>
          <p:nvPr/>
        </p:nvGrpSpPr>
        <p:grpSpPr>
          <a:xfrm rot="11226906">
            <a:off x="5472159" y="3465407"/>
            <a:ext cx="520560" cy="440280"/>
            <a:chOff x="4014021" y="3299919"/>
            <a:chExt cx="5205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980ED90-7866-4469-A540-2FBF872D969C}"/>
                    </a:ext>
                  </a:extLst>
                </p14:cNvPr>
                <p14:cNvContentPartPr/>
                <p14:nvPr/>
              </p14:nvContentPartPr>
              <p14:xfrm>
                <a:off x="4048497" y="3429000"/>
                <a:ext cx="43200" cy="1843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980ED90-7866-4469-A540-2FBF872D96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39497" y="3420000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E0C1941-68A3-48F1-9703-F19550220435}"/>
                    </a:ext>
                  </a:extLst>
                </p14:cNvPr>
                <p14:cNvContentPartPr/>
                <p14:nvPr/>
              </p14:nvContentPartPr>
              <p14:xfrm>
                <a:off x="4014021" y="3299919"/>
                <a:ext cx="157680" cy="1314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E0C1941-68A3-48F1-9703-F195502204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5021" y="3290919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876359E-D38A-446D-A744-E9ACFA66F560}"/>
                    </a:ext>
                  </a:extLst>
                </p14:cNvPr>
                <p14:cNvContentPartPr/>
                <p14:nvPr/>
              </p14:nvContentPartPr>
              <p14:xfrm>
                <a:off x="4058301" y="3651279"/>
                <a:ext cx="157680" cy="889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876359E-D38A-446D-A744-E9ACFA66F5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9301" y="3642279"/>
                  <a:ext cx="175320" cy="106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D267E26-8200-41A6-B4BA-861EB820F18A}"/>
                </a:ext>
              </a:extLst>
            </p:cNvPr>
            <p:cNvGrpSpPr/>
            <p:nvPr/>
          </p:nvGrpSpPr>
          <p:grpSpPr>
            <a:xfrm>
              <a:off x="4103577" y="3372120"/>
              <a:ext cx="431004" cy="245520"/>
              <a:chOff x="3789741" y="1990899"/>
              <a:chExt cx="431004" cy="24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36" name="잉크 135">
                    <a:extLst>
                      <a:ext uri="{FF2B5EF4-FFF2-40B4-BE49-F238E27FC236}">
                        <a16:creationId xmlns:a16="http://schemas.microsoft.com/office/drawing/2014/main" id="{C4A31B1A-7534-4E8C-8DCA-351BC01F62B3}"/>
                      </a:ext>
                    </a:extLst>
                  </p14:cNvPr>
                  <p14:cNvContentPartPr/>
                  <p14:nvPr/>
                </p14:nvContentPartPr>
                <p14:xfrm>
                  <a:off x="3979821" y="1990899"/>
                  <a:ext cx="34200" cy="228960"/>
                </p14:xfrm>
              </p:contentPart>
            </mc:Choice>
            <mc:Fallback xmlns="">
              <p:pic>
                <p:nvPicPr>
                  <p:cNvPr id="5" name="잉크 4">
                    <a:extLst>
                      <a:ext uri="{FF2B5EF4-FFF2-40B4-BE49-F238E27FC236}">
                        <a16:creationId xmlns:a16="http://schemas.microsoft.com/office/drawing/2014/main" id="{FEF35CAA-499E-4084-A2CB-15134619CB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71181" y="1982259"/>
                    <a:ext cx="518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37" name="잉크 136">
                    <a:extLst>
                      <a:ext uri="{FF2B5EF4-FFF2-40B4-BE49-F238E27FC236}">
                        <a16:creationId xmlns:a16="http://schemas.microsoft.com/office/drawing/2014/main" id="{C23F0759-5E29-497B-BBF1-1F87AE6C1667}"/>
                      </a:ext>
                    </a:extLst>
                  </p14:cNvPr>
                  <p14:cNvContentPartPr/>
                  <p14:nvPr/>
                </p14:nvContentPartPr>
                <p14:xfrm>
                  <a:off x="3789741" y="1990899"/>
                  <a:ext cx="185400" cy="53640"/>
                </p14:xfrm>
              </p:contentPart>
            </mc:Choice>
            <mc:Fallback xmlns="">
              <p:pic>
                <p:nvPicPr>
                  <p:cNvPr id="7" name="잉크 6">
                    <a:extLst>
                      <a:ext uri="{FF2B5EF4-FFF2-40B4-BE49-F238E27FC236}">
                        <a16:creationId xmlns:a16="http://schemas.microsoft.com/office/drawing/2014/main" id="{73C7562B-E7E4-4509-B4F5-E31C5EE8003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0741" y="1981899"/>
                    <a:ext cx="20304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38" name="잉크 137">
                    <a:extLst>
                      <a:ext uri="{FF2B5EF4-FFF2-40B4-BE49-F238E27FC236}">
                        <a16:creationId xmlns:a16="http://schemas.microsoft.com/office/drawing/2014/main" id="{F542455A-35AC-4A8A-A63F-CC534DDBEB4A}"/>
                      </a:ext>
                    </a:extLst>
                  </p14:cNvPr>
                  <p14:cNvContentPartPr/>
                  <p14:nvPr/>
                </p14:nvContentPartPr>
                <p14:xfrm>
                  <a:off x="3824661" y="2228139"/>
                  <a:ext cx="167760" cy="828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228FFE2F-80E7-47E1-949A-C4B0523DD24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16021" y="2219499"/>
                    <a:ext cx="1854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39" name="잉크 138">
                    <a:extLst>
                      <a:ext uri="{FF2B5EF4-FFF2-40B4-BE49-F238E27FC236}">
                        <a16:creationId xmlns:a16="http://schemas.microsoft.com/office/drawing/2014/main" id="{B1223187-51F8-4994-97A8-6ED1DDF90B04}"/>
                      </a:ext>
                    </a:extLst>
                  </p14:cNvPr>
                  <p14:cNvContentPartPr/>
                  <p14:nvPr/>
                </p14:nvContentPartPr>
                <p14:xfrm>
                  <a:off x="4027425" y="1997178"/>
                  <a:ext cx="193320" cy="222480"/>
                </p14:xfrm>
              </p:contentPart>
            </mc:Choice>
            <mc:Fallback xmlns="">
              <p:pic>
                <p:nvPicPr>
                  <p:cNvPr id="39" name="잉크 38">
                    <a:extLst>
                      <a:ext uri="{FF2B5EF4-FFF2-40B4-BE49-F238E27FC236}">
                        <a16:creationId xmlns:a16="http://schemas.microsoft.com/office/drawing/2014/main" id="{BF264098-C6BD-4098-86EC-D0391A11FBA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18785" y="1988178"/>
                    <a:ext cx="210960" cy="240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C349EE3-708A-44F8-80BD-7D24290BA1C5}"/>
                    </a:ext>
                  </a:extLst>
                </p14:cNvPr>
                <p14:cNvContentPartPr/>
                <p14:nvPr/>
              </p14:nvContentPartPr>
              <p14:xfrm>
                <a:off x="4242996" y="3542241"/>
                <a:ext cx="34560" cy="313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C349EE3-708A-44F8-80BD-7D24290BA1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38676" y="3537970"/>
                  <a:ext cx="43200" cy="3986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8952A215-1D27-4C73-B507-B3E94C555501}"/>
                </a:ext>
              </a:extLst>
            </p:cNvPr>
            <p:cNvGrpSpPr/>
            <p:nvPr/>
          </p:nvGrpSpPr>
          <p:grpSpPr>
            <a:xfrm>
              <a:off x="4224636" y="3539721"/>
              <a:ext cx="44280" cy="55800"/>
              <a:chOff x="3910800" y="2158500"/>
              <a:chExt cx="44280" cy="5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34" name="잉크 133">
                    <a:extLst>
                      <a:ext uri="{FF2B5EF4-FFF2-40B4-BE49-F238E27FC236}">
                        <a16:creationId xmlns:a16="http://schemas.microsoft.com/office/drawing/2014/main" id="{B4DDA53B-A738-4E9B-8C5D-685FD57447B7}"/>
                      </a:ext>
                    </a:extLst>
                  </p14:cNvPr>
                  <p14:cNvContentPartPr/>
                  <p14:nvPr/>
                </p14:nvContentPartPr>
                <p14:xfrm>
                  <a:off x="3944640" y="2158500"/>
                  <a:ext cx="2520" cy="55800"/>
                </p14:xfrm>
              </p:contentPart>
            </mc:Choice>
            <mc:Fallback xmlns="">
              <p:pic>
                <p:nvPicPr>
                  <p:cNvPr id="59" name="잉크 58">
                    <a:extLst>
                      <a:ext uri="{FF2B5EF4-FFF2-40B4-BE49-F238E27FC236}">
                        <a16:creationId xmlns:a16="http://schemas.microsoft.com/office/drawing/2014/main" id="{3FB38A61-B7EF-4FF1-909D-85DFB59DDEB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940320" y="2154180"/>
                    <a:ext cx="1116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35" name="잉크 134">
                    <a:extLst>
                      <a:ext uri="{FF2B5EF4-FFF2-40B4-BE49-F238E27FC236}">
                        <a16:creationId xmlns:a16="http://schemas.microsoft.com/office/drawing/2014/main" id="{4FDEE866-42A8-4D08-82CC-A418BD1DAA50}"/>
                      </a:ext>
                    </a:extLst>
                  </p14:cNvPr>
                  <p14:cNvContentPartPr/>
                  <p14:nvPr/>
                </p14:nvContentPartPr>
                <p14:xfrm>
                  <a:off x="3910800" y="2171820"/>
                  <a:ext cx="44280" cy="27360"/>
                </p14:xfrm>
              </p:contentPart>
            </mc:Choice>
            <mc:Fallback xmlns="">
              <p:pic>
                <p:nvPicPr>
                  <p:cNvPr id="61" name="잉크 60">
                    <a:extLst>
                      <a:ext uri="{FF2B5EF4-FFF2-40B4-BE49-F238E27FC236}">
                        <a16:creationId xmlns:a16="http://schemas.microsoft.com/office/drawing/2014/main" id="{63714070-D74B-47C6-BBE7-6911450F518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906480" y="2167500"/>
                    <a:ext cx="5292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55BA9F4D-32B8-476E-8CB8-100C0CCBDE90}"/>
                    </a:ext>
                  </a:extLst>
                </p14:cNvPr>
                <p14:cNvContentPartPr/>
                <p14:nvPr/>
              </p14:nvContentPartPr>
              <p14:xfrm>
                <a:off x="4101381" y="3638586"/>
                <a:ext cx="93240" cy="741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55BA9F4D-32B8-476E-8CB8-100C0CCBDE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92416" y="3629586"/>
                  <a:ext cx="110812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FD9C44FD-5FF7-419A-B155-6F5299A82095}"/>
                    </a:ext>
                  </a:extLst>
                </p14:cNvPr>
                <p14:cNvContentPartPr/>
                <p14:nvPr/>
              </p14:nvContentPartPr>
              <p14:xfrm>
                <a:off x="4047021" y="3339066"/>
                <a:ext cx="77040" cy="6804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FD9C44FD-5FF7-419A-B155-6F5299A820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37979" y="3330066"/>
                  <a:ext cx="94763" cy="85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6BA44C3A-2359-4E63-B128-2823C0AF3F21}"/>
                </a:ext>
              </a:extLst>
            </p:cNvPr>
            <p:cNvGrpSpPr/>
            <p:nvPr/>
          </p:nvGrpSpPr>
          <p:grpSpPr>
            <a:xfrm>
              <a:off x="4137096" y="3652071"/>
              <a:ext cx="53280" cy="41400"/>
              <a:chOff x="3823260" y="2270850"/>
              <a:chExt cx="53280" cy="4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30" name="잉크 129">
                    <a:extLst>
                      <a:ext uri="{FF2B5EF4-FFF2-40B4-BE49-F238E27FC236}">
                        <a16:creationId xmlns:a16="http://schemas.microsoft.com/office/drawing/2014/main" id="{1AE16533-962B-4CAD-BDEC-73BADE44FEA8}"/>
                      </a:ext>
                    </a:extLst>
                  </p14:cNvPr>
                  <p14:cNvContentPartPr/>
                  <p14:nvPr/>
                </p14:nvContentPartPr>
                <p14:xfrm>
                  <a:off x="3839820" y="2275170"/>
                  <a:ext cx="24480" cy="29880"/>
                </p14:xfrm>
              </p:contentPart>
            </mc:Choice>
            <mc:Fallback xmlns="">
              <p:pic>
                <p:nvPicPr>
                  <p:cNvPr id="65" name="잉크 64">
                    <a:extLst>
                      <a:ext uri="{FF2B5EF4-FFF2-40B4-BE49-F238E27FC236}">
                        <a16:creationId xmlns:a16="http://schemas.microsoft.com/office/drawing/2014/main" id="{6AC64AE0-103F-464A-834B-D5DFF968DE4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835500" y="2270850"/>
                    <a:ext cx="331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31" name="잉크 130">
                    <a:extLst>
                      <a:ext uri="{FF2B5EF4-FFF2-40B4-BE49-F238E27FC236}">
                        <a16:creationId xmlns:a16="http://schemas.microsoft.com/office/drawing/2014/main" id="{ED57B29C-5B8B-4DF1-9868-A31E5FF923DD}"/>
                      </a:ext>
                    </a:extLst>
                  </p14:cNvPr>
                  <p14:cNvContentPartPr/>
                  <p14:nvPr/>
                </p14:nvContentPartPr>
                <p14:xfrm>
                  <a:off x="3829020" y="2274450"/>
                  <a:ext cx="43560" cy="28080"/>
                </p14:xfrm>
              </p:contentPart>
            </mc:Choice>
            <mc:Fallback xmlns="">
              <p:pic>
                <p:nvPicPr>
                  <p:cNvPr id="66" name="잉크 65">
                    <a:extLst>
                      <a:ext uri="{FF2B5EF4-FFF2-40B4-BE49-F238E27FC236}">
                        <a16:creationId xmlns:a16="http://schemas.microsoft.com/office/drawing/2014/main" id="{E3F3E1DA-9531-4CC7-AB10-F4F626546C4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824700" y="2270130"/>
                    <a:ext cx="522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32" name="잉크 131">
                    <a:extLst>
                      <a:ext uri="{FF2B5EF4-FFF2-40B4-BE49-F238E27FC236}">
                        <a16:creationId xmlns:a16="http://schemas.microsoft.com/office/drawing/2014/main" id="{DD270375-16B9-4E54-956A-806875EA65A7}"/>
                      </a:ext>
                    </a:extLst>
                  </p14:cNvPr>
                  <p14:cNvContentPartPr/>
                  <p14:nvPr/>
                </p14:nvContentPartPr>
                <p14:xfrm>
                  <a:off x="3823260" y="2289930"/>
                  <a:ext cx="53280" cy="2880"/>
                </p14:xfrm>
              </p:contentPart>
            </mc:Choice>
            <mc:Fallback xmlns=""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4DDF0652-243C-43F7-B8C6-E4E9A40A4E1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18940" y="2285610"/>
                    <a:ext cx="6192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33" name="잉크 132">
                    <a:extLst>
                      <a:ext uri="{FF2B5EF4-FFF2-40B4-BE49-F238E27FC236}">
                        <a16:creationId xmlns:a16="http://schemas.microsoft.com/office/drawing/2014/main" id="{AEC92833-3F4F-4DCE-9189-04B1B794FBED}"/>
                      </a:ext>
                    </a:extLst>
                  </p14:cNvPr>
                  <p14:cNvContentPartPr/>
                  <p14:nvPr/>
                </p14:nvContentPartPr>
                <p14:xfrm>
                  <a:off x="3846300" y="2270850"/>
                  <a:ext cx="10080" cy="41400"/>
                </p14:xfrm>
              </p:contentPart>
            </mc:Choice>
            <mc:Fallback xmlns="">
              <p:pic>
                <p:nvPicPr>
                  <p:cNvPr id="68" name="잉크 67">
                    <a:extLst>
                      <a:ext uri="{FF2B5EF4-FFF2-40B4-BE49-F238E27FC236}">
                        <a16:creationId xmlns:a16="http://schemas.microsoft.com/office/drawing/2014/main" id="{0D8FC699-433D-4887-A8BF-1FAC39B4018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841980" y="2266530"/>
                    <a:ext cx="18720" cy="5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6E88451-CAFC-42A0-BAF0-6A0D2C5822EA}"/>
              </a:ext>
            </a:extLst>
          </p:cNvPr>
          <p:cNvGrpSpPr/>
          <p:nvPr/>
        </p:nvGrpSpPr>
        <p:grpSpPr>
          <a:xfrm rot="5957519">
            <a:off x="2934707" y="3584451"/>
            <a:ext cx="520560" cy="440280"/>
            <a:chOff x="4014021" y="3299919"/>
            <a:chExt cx="5205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2DCD3BF-2E3C-4C89-BC74-8C070D2F6375}"/>
                    </a:ext>
                  </a:extLst>
                </p14:cNvPr>
                <p14:cNvContentPartPr/>
                <p14:nvPr/>
              </p14:nvContentPartPr>
              <p14:xfrm>
                <a:off x="4048497" y="3429000"/>
                <a:ext cx="43200" cy="1843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2DCD3BF-2E3C-4C89-BC74-8C070D2F63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39497" y="3420000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0122AD0-1C23-40FF-82DB-CB0B3747C205}"/>
                    </a:ext>
                  </a:extLst>
                </p14:cNvPr>
                <p14:cNvContentPartPr/>
                <p14:nvPr/>
              </p14:nvContentPartPr>
              <p14:xfrm>
                <a:off x="4014021" y="3299919"/>
                <a:ext cx="157680" cy="1314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0122AD0-1C23-40FF-82DB-CB0B3747C2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5021" y="3290919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11E99CE5-4F52-4099-AD52-0122FFC8BD65}"/>
                    </a:ext>
                  </a:extLst>
                </p14:cNvPr>
                <p14:cNvContentPartPr/>
                <p14:nvPr/>
              </p14:nvContentPartPr>
              <p14:xfrm>
                <a:off x="4058301" y="3651279"/>
                <a:ext cx="157680" cy="8892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11E99CE5-4F52-4099-AD52-0122FFC8BD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9301" y="3642279"/>
                  <a:ext cx="175320" cy="106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85DE035-0944-44BB-BF35-627ED9662A9E}"/>
                </a:ext>
              </a:extLst>
            </p:cNvPr>
            <p:cNvGrpSpPr/>
            <p:nvPr/>
          </p:nvGrpSpPr>
          <p:grpSpPr>
            <a:xfrm>
              <a:off x="4103577" y="3372120"/>
              <a:ext cx="431004" cy="245520"/>
              <a:chOff x="3789741" y="1990899"/>
              <a:chExt cx="431004" cy="24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56" name="잉크 155">
                    <a:extLst>
                      <a:ext uri="{FF2B5EF4-FFF2-40B4-BE49-F238E27FC236}">
                        <a16:creationId xmlns:a16="http://schemas.microsoft.com/office/drawing/2014/main" id="{D8F5867A-4806-4B1E-B060-82E0C994AFA7}"/>
                      </a:ext>
                    </a:extLst>
                  </p14:cNvPr>
                  <p14:cNvContentPartPr/>
                  <p14:nvPr/>
                </p14:nvContentPartPr>
                <p14:xfrm>
                  <a:off x="3979821" y="1990899"/>
                  <a:ext cx="34200" cy="228960"/>
                </p14:xfrm>
              </p:contentPart>
            </mc:Choice>
            <mc:Fallback xmlns="">
              <p:pic>
                <p:nvPicPr>
                  <p:cNvPr id="5" name="잉크 4">
                    <a:extLst>
                      <a:ext uri="{FF2B5EF4-FFF2-40B4-BE49-F238E27FC236}">
                        <a16:creationId xmlns:a16="http://schemas.microsoft.com/office/drawing/2014/main" id="{FEF35CAA-499E-4084-A2CB-15134619CB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71181" y="1982259"/>
                    <a:ext cx="518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57" name="잉크 156">
                    <a:extLst>
                      <a:ext uri="{FF2B5EF4-FFF2-40B4-BE49-F238E27FC236}">
                        <a16:creationId xmlns:a16="http://schemas.microsoft.com/office/drawing/2014/main" id="{B6D5F337-DCBF-43D7-8F0E-001148F0EC59}"/>
                      </a:ext>
                    </a:extLst>
                  </p14:cNvPr>
                  <p14:cNvContentPartPr/>
                  <p14:nvPr/>
                </p14:nvContentPartPr>
                <p14:xfrm>
                  <a:off x="3789741" y="1990899"/>
                  <a:ext cx="185400" cy="53640"/>
                </p14:xfrm>
              </p:contentPart>
            </mc:Choice>
            <mc:Fallback xmlns="">
              <p:pic>
                <p:nvPicPr>
                  <p:cNvPr id="7" name="잉크 6">
                    <a:extLst>
                      <a:ext uri="{FF2B5EF4-FFF2-40B4-BE49-F238E27FC236}">
                        <a16:creationId xmlns:a16="http://schemas.microsoft.com/office/drawing/2014/main" id="{73C7562B-E7E4-4509-B4F5-E31C5EE8003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0741" y="1981899"/>
                    <a:ext cx="20304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58" name="잉크 157">
                    <a:extLst>
                      <a:ext uri="{FF2B5EF4-FFF2-40B4-BE49-F238E27FC236}">
                        <a16:creationId xmlns:a16="http://schemas.microsoft.com/office/drawing/2014/main" id="{181D89F2-F4B0-4712-B6BE-0160072A6EDA}"/>
                      </a:ext>
                    </a:extLst>
                  </p14:cNvPr>
                  <p14:cNvContentPartPr/>
                  <p14:nvPr/>
                </p14:nvContentPartPr>
                <p14:xfrm>
                  <a:off x="3824661" y="2228139"/>
                  <a:ext cx="167760" cy="828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228FFE2F-80E7-47E1-949A-C4B0523DD24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16021" y="2219499"/>
                    <a:ext cx="1854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59" name="잉크 158">
                    <a:extLst>
                      <a:ext uri="{FF2B5EF4-FFF2-40B4-BE49-F238E27FC236}">
                        <a16:creationId xmlns:a16="http://schemas.microsoft.com/office/drawing/2014/main" id="{019E1920-6214-4165-8F8E-26862AF0EEE0}"/>
                      </a:ext>
                    </a:extLst>
                  </p14:cNvPr>
                  <p14:cNvContentPartPr/>
                  <p14:nvPr/>
                </p14:nvContentPartPr>
                <p14:xfrm>
                  <a:off x="4027425" y="1997178"/>
                  <a:ext cx="193320" cy="222480"/>
                </p14:xfrm>
              </p:contentPart>
            </mc:Choice>
            <mc:Fallback xmlns="">
              <p:pic>
                <p:nvPicPr>
                  <p:cNvPr id="39" name="잉크 38">
                    <a:extLst>
                      <a:ext uri="{FF2B5EF4-FFF2-40B4-BE49-F238E27FC236}">
                        <a16:creationId xmlns:a16="http://schemas.microsoft.com/office/drawing/2014/main" id="{BF264098-C6BD-4098-86EC-D0391A11FBA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18785" y="1988178"/>
                    <a:ext cx="210960" cy="240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84D68BE-0D46-4980-9C70-2095283742A0}"/>
                    </a:ext>
                  </a:extLst>
                </p14:cNvPr>
                <p14:cNvContentPartPr/>
                <p14:nvPr/>
              </p14:nvContentPartPr>
              <p14:xfrm>
                <a:off x="4242996" y="3542241"/>
                <a:ext cx="34560" cy="3132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84D68BE-0D46-4980-9C70-2095283742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38676" y="3537970"/>
                  <a:ext cx="43200" cy="3986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A9165B17-92F9-4795-9B6A-CFB963C6F737}"/>
                </a:ext>
              </a:extLst>
            </p:cNvPr>
            <p:cNvGrpSpPr/>
            <p:nvPr/>
          </p:nvGrpSpPr>
          <p:grpSpPr>
            <a:xfrm>
              <a:off x="4224636" y="3539721"/>
              <a:ext cx="44280" cy="55800"/>
              <a:chOff x="3910800" y="2158500"/>
              <a:chExt cx="44280" cy="5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54" name="잉크 153">
                    <a:extLst>
                      <a:ext uri="{FF2B5EF4-FFF2-40B4-BE49-F238E27FC236}">
                        <a16:creationId xmlns:a16="http://schemas.microsoft.com/office/drawing/2014/main" id="{119ED53E-456B-468A-A72F-198F395A9AFE}"/>
                      </a:ext>
                    </a:extLst>
                  </p14:cNvPr>
                  <p14:cNvContentPartPr/>
                  <p14:nvPr/>
                </p14:nvContentPartPr>
                <p14:xfrm>
                  <a:off x="3944640" y="2158500"/>
                  <a:ext cx="2520" cy="55800"/>
                </p14:xfrm>
              </p:contentPart>
            </mc:Choice>
            <mc:Fallback xmlns="">
              <p:pic>
                <p:nvPicPr>
                  <p:cNvPr id="59" name="잉크 58">
                    <a:extLst>
                      <a:ext uri="{FF2B5EF4-FFF2-40B4-BE49-F238E27FC236}">
                        <a16:creationId xmlns:a16="http://schemas.microsoft.com/office/drawing/2014/main" id="{3FB38A61-B7EF-4FF1-909D-85DFB59DDEB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940320" y="2154180"/>
                    <a:ext cx="1116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55" name="잉크 154">
                    <a:extLst>
                      <a:ext uri="{FF2B5EF4-FFF2-40B4-BE49-F238E27FC236}">
                        <a16:creationId xmlns:a16="http://schemas.microsoft.com/office/drawing/2014/main" id="{51D34C29-2494-46CC-9233-E1FDC89777EF}"/>
                      </a:ext>
                    </a:extLst>
                  </p14:cNvPr>
                  <p14:cNvContentPartPr/>
                  <p14:nvPr/>
                </p14:nvContentPartPr>
                <p14:xfrm>
                  <a:off x="3910800" y="2171820"/>
                  <a:ext cx="44280" cy="27360"/>
                </p14:xfrm>
              </p:contentPart>
            </mc:Choice>
            <mc:Fallback xmlns="">
              <p:pic>
                <p:nvPicPr>
                  <p:cNvPr id="61" name="잉크 60">
                    <a:extLst>
                      <a:ext uri="{FF2B5EF4-FFF2-40B4-BE49-F238E27FC236}">
                        <a16:creationId xmlns:a16="http://schemas.microsoft.com/office/drawing/2014/main" id="{63714070-D74B-47C6-BBE7-6911450F518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906480" y="2167500"/>
                    <a:ext cx="5292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ECA09981-060B-4032-95DF-483F576420C5}"/>
                    </a:ext>
                  </a:extLst>
                </p14:cNvPr>
                <p14:cNvContentPartPr/>
                <p14:nvPr/>
              </p14:nvContentPartPr>
              <p14:xfrm>
                <a:off x="4101381" y="3638586"/>
                <a:ext cx="93240" cy="7416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ECA09981-060B-4032-95DF-483F576420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92416" y="3629586"/>
                  <a:ext cx="110812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B0EB74D9-B36B-43FE-8C8E-81881B0651B8}"/>
                    </a:ext>
                  </a:extLst>
                </p14:cNvPr>
                <p14:cNvContentPartPr/>
                <p14:nvPr/>
              </p14:nvContentPartPr>
              <p14:xfrm>
                <a:off x="4047021" y="3339066"/>
                <a:ext cx="77040" cy="6804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B0EB74D9-B36B-43FE-8C8E-81881B0651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37979" y="3330066"/>
                  <a:ext cx="94763" cy="85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25FF3454-5951-44E1-8EB9-2F49C9BD797C}"/>
                </a:ext>
              </a:extLst>
            </p:cNvPr>
            <p:cNvGrpSpPr/>
            <p:nvPr/>
          </p:nvGrpSpPr>
          <p:grpSpPr>
            <a:xfrm>
              <a:off x="4137096" y="3652071"/>
              <a:ext cx="53280" cy="41400"/>
              <a:chOff x="3823260" y="2270850"/>
              <a:chExt cx="53280" cy="4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50" name="잉크 149">
                    <a:extLst>
                      <a:ext uri="{FF2B5EF4-FFF2-40B4-BE49-F238E27FC236}">
                        <a16:creationId xmlns:a16="http://schemas.microsoft.com/office/drawing/2014/main" id="{9D67487E-C468-4865-832B-2897DBC56296}"/>
                      </a:ext>
                    </a:extLst>
                  </p14:cNvPr>
                  <p14:cNvContentPartPr/>
                  <p14:nvPr/>
                </p14:nvContentPartPr>
                <p14:xfrm>
                  <a:off x="3839820" y="2275170"/>
                  <a:ext cx="24480" cy="29880"/>
                </p14:xfrm>
              </p:contentPart>
            </mc:Choice>
            <mc:Fallback xmlns="">
              <p:pic>
                <p:nvPicPr>
                  <p:cNvPr id="65" name="잉크 64">
                    <a:extLst>
                      <a:ext uri="{FF2B5EF4-FFF2-40B4-BE49-F238E27FC236}">
                        <a16:creationId xmlns:a16="http://schemas.microsoft.com/office/drawing/2014/main" id="{6AC64AE0-103F-464A-834B-D5DFF968DE4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835500" y="2270850"/>
                    <a:ext cx="331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51" name="잉크 150">
                    <a:extLst>
                      <a:ext uri="{FF2B5EF4-FFF2-40B4-BE49-F238E27FC236}">
                        <a16:creationId xmlns:a16="http://schemas.microsoft.com/office/drawing/2014/main" id="{A45B41C6-F56F-4D0C-A01C-19C4840190C7}"/>
                      </a:ext>
                    </a:extLst>
                  </p14:cNvPr>
                  <p14:cNvContentPartPr/>
                  <p14:nvPr/>
                </p14:nvContentPartPr>
                <p14:xfrm>
                  <a:off x="3829020" y="2274450"/>
                  <a:ext cx="43560" cy="28080"/>
                </p14:xfrm>
              </p:contentPart>
            </mc:Choice>
            <mc:Fallback xmlns="">
              <p:pic>
                <p:nvPicPr>
                  <p:cNvPr id="66" name="잉크 65">
                    <a:extLst>
                      <a:ext uri="{FF2B5EF4-FFF2-40B4-BE49-F238E27FC236}">
                        <a16:creationId xmlns:a16="http://schemas.microsoft.com/office/drawing/2014/main" id="{E3F3E1DA-9531-4CC7-AB10-F4F626546C4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824700" y="2270130"/>
                    <a:ext cx="522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52" name="잉크 151">
                    <a:extLst>
                      <a:ext uri="{FF2B5EF4-FFF2-40B4-BE49-F238E27FC236}">
                        <a16:creationId xmlns:a16="http://schemas.microsoft.com/office/drawing/2014/main" id="{6A233E11-C2FE-4BC9-A639-BD3F47A48567}"/>
                      </a:ext>
                    </a:extLst>
                  </p14:cNvPr>
                  <p14:cNvContentPartPr/>
                  <p14:nvPr/>
                </p14:nvContentPartPr>
                <p14:xfrm>
                  <a:off x="3823260" y="2289930"/>
                  <a:ext cx="53280" cy="2880"/>
                </p14:xfrm>
              </p:contentPart>
            </mc:Choice>
            <mc:Fallback xmlns=""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4DDF0652-243C-43F7-B8C6-E4E9A40A4E1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18940" y="2285610"/>
                    <a:ext cx="6192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53" name="잉크 152">
                    <a:extLst>
                      <a:ext uri="{FF2B5EF4-FFF2-40B4-BE49-F238E27FC236}">
                        <a16:creationId xmlns:a16="http://schemas.microsoft.com/office/drawing/2014/main" id="{CBCD7837-D6B5-43BC-A705-06AE09C6F3B3}"/>
                      </a:ext>
                    </a:extLst>
                  </p14:cNvPr>
                  <p14:cNvContentPartPr/>
                  <p14:nvPr/>
                </p14:nvContentPartPr>
                <p14:xfrm>
                  <a:off x="3846300" y="2270850"/>
                  <a:ext cx="10080" cy="41400"/>
                </p14:xfrm>
              </p:contentPart>
            </mc:Choice>
            <mc:Fallback xmlns="">
              <p:pic>
                <p:nvPicPr>
                  <p:cNvPr id="68" name="잉크 67">
                    <a:extLst>
                      <a:ext uri="{FF2B5EF4-FFF2-40B4-BE49-F238E27FC236}">
                        <a16:creationId xmlns:a16="http://schemas.microsoft.com/office/drawing/2014/main" id="{0D8FC699-433D-4887-A8BF-1FAC39B4018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841980" y="2266530"/>
                    <a:ext cx="18720" cy="5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10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곽신영</dc:creator>
  <cp:lastModifiedBy>곽신영</cp:lastModifiedBy>
  <cp:revision>2</cp:revision>
  <dcterms:created xsi:type="dcterms:W3CDTF">2022-03-10T15:22:55Z</dcterms:created>
  <dcterms:modified xsi:type="dcterms:W3CDTF">2022-03-13T06:04:32Z</dcterms:modified>
</cp:coreProperties>
</file>