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D886F-738D-4855-8CA1-950A6D694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6BF5C7-5B58-4B42-AA22-E6D9884EE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D2C25-FF42-4B1C-88D6-2C5F0C5D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E222-C403-44BE-ABA8-52B56CFDE627}" type="datetimeFigureOut">
              <a:rPr lang="ko-KR" altLang="en-US" smtClean="0"/>
              <a:t>2021-03-15(Mon)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BBE8A-399B-4967-93B3-EDA0BCAE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C5B17-BCB8-4810-972C-D2ECEF4F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4F8C-F5DB-424A-9865-5CFC176CC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26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0C514-2572-4943-A954-0B371CEF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DC5A7C-48AD-4EEF-BCC3-495B8A09F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C70D9-B1B5-4E10-A96A-3A5EB5C4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E222-C403-44BE-ABA8-52B56CFDE627}" type="datetimeFigureOut">
              <a:rPr lang="ko-KR" altLang="en-US" smtClean="0"/>
              <a:t>2021-03-15(Mon)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9894B-4ACB-48B9-8A82-C3AE5F7F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125AD-F010-438D-9EF0-524D2958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4F8C-F5DB-424A-9865-5CFC176CC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49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ED0A4B-843B-41A1-99F4-5CE325586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1A4FAA-E45E-415E-B62A-4A564A55C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BE4CE-8C60-489F-AF2B-DE5C2646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E222-C403-44BE-ABA8-52B56CFDE627}" type="datetimeFigureOut">
              <a:rPr lang="ko-KR" altLang="en-US" smtClean="0"/>
              <a:t>2021-03-15(Mon)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EDF01-7239-438B-BC3A-F1C9F9ED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02802-E2E4-4B52-9528-8E6655D5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4F8C-F5DB-424A-9865-5CFC176CC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5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60444-2ACF-46B2-B52F-948BA08D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82C89-D216-4D6B-851B-FFEAEED6D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E9AA6-7F68-4009-83A2-BB8858D3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E222-C403-44BE-ABA8-52B56CFDE627}" type="datetimeFigureOut">
              <a:rPr lang="ko-KR" altLang="en-US" smtClean="0"/>
              <a:t>2021-03-15(Mon)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8EAF7-6EFE-481F-8898-401BAACB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9EDD4-E520-497F-8B82-3E9BECCD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4F8C-F5DB-424A-9865-5CFC176CC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1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44F1A-5BAD-451F-9AFF-7B211FBB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4411B-A669-43DB-BEE5-E3DA29C89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2537F-66D4-4E49-9D1F-36465A25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E222-C403-44BE-ABA8-52B56CFDE627}" type="datetimeFigureOut">
              <a:rPr lang="ko-KR" altLang="en-US" smtClean="0"/>
              <a:t>2021-03-15(Mon)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3F43D-8C53-4578-97A6-440D1B98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91868-5A91-489B-93F5-1061D19A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4F8C-F5DB-424A-9865-5CFC176CC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2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CE714-3E54-4BF0-A303-DE0BB659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1B6D2-C860-4266-9A31-19BFFE00A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E015AE-19AB-4B77-9F19-60D50862B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4FC9AC-9525-4BF5-89CA-906AEE60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E222-C403-44BE-ABA8-52B56CFDE627}" type="datetimeFigureOut">
              <a:rPr lang="ko-KR" altLang="en-US" smtClean="0"/>
              <a:t>2021-03-15(Mon)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EB91E3-D76B-4583-A86C-9CCBF380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AB2ACF-7842-4284-BAB2-A77BE032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4F8C-F5DB-424A-9865-5CFC176CC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41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15198-6C4B-4085-BDB4-A4D039D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5CA2D9-09BB-496B-B640-70BF512CE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6659D0-F3EA-4558-9DC7-A027A984D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8347EA-4907-49CB-B7FC-9084623CF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8940A9-C72C-4851-84FC-C87509C27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BAD31D-4B2E-43CA-91EC-DBA10D4F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E222-C403-44BE-ABA8-52B56CFDE627}" type="datetimeFigureOut">
              <a:rPr lang="ko-KR" altLang="en-US" smtClean="0"/>
              <a:t>2021-03-15(Mon)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A9CA0C-F586-432F-9722-B6874A20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5F6D66-B3D9-475E-84F4-3A575063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4F8C-F5DB-424A-9865-5CFC176CC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7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DF7A4-9E2F-49BD-B449-C6299C33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5A3795-2ECD-4BF1-A506-E79BB0E3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E222-C403-44BE-ABA8-52B56CFDE627}" type="datetimeFigureOut">
              <a:rPr lang="ko-KR" altLang="en-US" smtClean="0"/>
              <a:t>2021-03-15(Mon)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4B806A-2867-4171-8109-7453068F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AA6B05-09BE-4768-88AA-1E708451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4F8C-F5DB-424A-9865-5CFC176CC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4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A56BA1-5247-4070-9866-E1C2613D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E222-C403-44BE-ABA8-52B56CFDE627}" type="datetimeFigureOut">
              <a:rPr lang="ko-KR" altLang="en-US" smtClean="0"/>
              <a:t>2021-03-15(Mon)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13600C-DB26-4B55-AAC7-773D154E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72A3B8-BEC4-44BE-BD1D-595BF75A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4F8C-F5DB-424A-9865-5CFC176CC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32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6D033-BCF1-4A29-ACA9-D697BD0A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7CE77-DEDA-4D20-BB22-9FD4C6DBD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F5FC2F-5335-4AA6-9129-A23A52CAB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20501F-070A-4803-8050-EB88136B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E222-C403-44BE-ABA8-52B56CFDE627}" type="datetimeFigureOut">
              <a:rPr lang="ko-KR" altLang="en-US" smtClean="0"/>
              <a:t>2021-03-15(Mon)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004245-06A5-4652-AA60-4410AC10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A1F5A-29F1-4302-A7D8-7E233D32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4F8C-F5DB-424A-9865-5CFC176CC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5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7381D-FAC4-43F8-94DA-FCFB3D0D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705B86-6C52-4D13-ABAE-BE7A90228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F58DD0-9A59-4F19-837B-A5694C817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C275F-3C78-4144-AB51-FE3084A0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E222-C403-44BE-ABA8-52B56CFDE627}" type="datetimeFigureOut">
              <a:rPr lang="ko-KR" altLang="en-US" smtClean="0"/>
              <a:t>2021-03-15(Mon)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D7FD2-494E-48B8-B21F-E0BD87A8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3DC268-EA91-436B-84DE-C78C9E7E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4F8C-F5DB-424A-9865-5CFC176CC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9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A9F228-A6E0-406B-A539-A4DF61FC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F2BE4-CC1C-491E-9E05-9344D5A89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8389B-237E-461F-B99F-0C598DDFE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FE222-C403-44BE-ABA8-52B56CFDE627}" type="datetimeFigureOut">
              <a:rPr lang="ko-KR" altLang="en-US" smtClean="0"/>
              <a:t>2021-03-15(Mon)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AEAF1-BBB5-4DD2-BED9-0013B315C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2B907-F6BE-43CE-B08D-F51969451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64F8C-F5DB-424A-9865-5CFC176CC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76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yhong.tistory.com/7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7528DF-E079-483D-A5BA-8599CA359A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103"/>
          <a:stretch/>
        </p:blipFill>
        <p:spPr>
          <a:xfrm>
            <a:off x="1869120" y="2120176"/>
            <a:ext cx="6671765" cy="23135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8000F1A-3E96-4E4B-9A96-7D916267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Tesseract </a:t>
            </a:r>
            <a:r>
              <a:rPr lang="ko-KR" altLang="en-US" dirty="0"/>
              <a:t>파일을 설치한다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9C6EB5-765B-4B22-9760-CD0DDD96C1A4}"/>
              </a:ext>
            </a:extLst>
          </p:cNvPr>
          <p:cNvSpPr/>
          <p:nvPr/>
        </p:nvSpPr>
        <p:spPr>
          <a:xfrm>
            <a:off x="2207623" y="2508070"/>
            <a:ext cx="4835203" cy="390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DDDE2FD-7B34-4AC8-A2B3-317AC46A4029}"/>
              </a:ext>
            </a:extLst>
          </p:cNvPr>
          <p:cNvSpPr txBox="1">
            <a:spLocks/>
          </p:cNvSpPr>
          <p:nvPr/>
        </p:nvSpPr>
        <p:spPr>
          <a:xfrm>
            <a:off x="838200" y="4433753"/>
            <a:ext cx="10515600" cy="24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hlinkClick r:id="rId3"/>
              </a:rPr>
              <a:t>https://joyhong.tistory.com/79</a:t>
            </a:r>
            <a:r>
              <a:rPr lang="en-US" altLang="ko-KR" sz="2400" dirty="0"/>
              <a:t>  </a:t>
            </a:r>
            <a:r>
              <a:rPr lang="ko-KR" altLang="en-US" sz="2400" dirty="0"/>
              <a:t>이 블로그 </a:t>
            </a:r>
            <a:r>
              <a:rPr lang="en-US" altLang="ko-KR" sz="2400" dirty="0"/>
              <a:t>1</a:t>
            </a:r>
            <a:r>
              <a:rPr lang="ko-KR" altLang="en-US" sz="2400" dirty="0" err="1"/>
              <a:t>번까지만</a:t>
            </a:r>
            <a:r>
              <a:rPr lang="ko-KR" altLang="en-US" sz="2400" dirty="0"/>
              <a:t> 설치해주세요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b="1" dirty="0"/>
              <a:t>처음에만 설치하면 다음 배포버전에서는 번역기 파일만 실행하면 됩니다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2402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A25C972-FD61-4080-861A-A39FDAF1E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103"/>
          <a:stretch/>
        </p:blipFill>
        <p:spPr>
          <a:xfrm>
            <a:off x="1795945" y="1634074"/>
            <a:ext cx="6671765" cy="231357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3A4014-72E6-4139-9573-F2660BC6746F}"/>
              </a:ext>
            </a:extLst>
          </p:cNvPr>
          <p:cNvSpPr/>
          <p:nvPr/>
        </p:nvSpPr>
        <p:spPr>
          <a:xfrm>
            <a:off x="1795945" y="2768951"/>
            <a:ext cx="4835203" cy="390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000F1A-3E96-4E4B-9A96-7D916267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번역기를 실행시킨다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DDDE2FD-7B34-4AC8-A2B3-317AC46A4029}"/>
              </a:ext>
            </a:extLst>
          </p:cNvPr>
          <p:cNvSpPr txBox="1">
            <a:spLocks/>
          </p:cNvSpPr>
          <p:nvPr/>
        </p:nvSpPr>
        <p:spPr>
          <a:xfrm>
            <a:off x="3335794" y="2868349"/>
            <a:ext cx="51319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한 </a:t>
            </a:r>
            <a:r>
              <a:rPr lang="en-US" altLang="ko-KR" sz="2400" dirty="0"/>
              <a:t>5</a:t>
            </a:r>
            <a:r>
              <a:rPr lang="ko-KR" altLang="en-US" sz="2400" dirty="0" err="1"/>
              <a:t>초정도</a:t>
            </a:r>
            <a:r>
              <a:rPr lang="ko-KR" altLang="en-US" sz="2400" dirty="0"/>
              <a:t> 기다리면 켜집니다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3A9F8F7-DCE2-4F6B-AE9F-505EE2F24E44}"/>
              </a:ext>
            </a:extLst>
          </p:cNvPr>
          <p:cNvSpPr txBox="1">
            <a:spLocks/>
          </p:cNvSpPr>
          <p:nvPr/>
        </p:nvSpPr>
        <p:spPr>
          <a:xfrm>
            <a:off x="1499232" y="4579542"/>
            <a:ext cx="51319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번역기가 실행되면</a:t>
            </a:r>
            <a:endParaRPr lang="en-US" altLang="ko-KR" sz="2400" dirty="0"/>
          </a:p>
          <a:p>
            <a:r>
              <a:rPr lang="ko-KR" altLang="en-US" sz="2400" dirty="0"/>
              <a:t>번역시작을 눌러줍니다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E9644A-F34F-48D2-A34A-EE94B6238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113" y="3947651"/>
            <a:ext cx="6626926" cy="242032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890CB2-474A-44F2-897B-7778662524D6}"/>
              </a:ext>
            </a:extLst>
          </p:cNvPr>
          <p:cNvSpPr/>
          <p:nvPr/>
        </p:nvSpPr>
        <p:spPr>
          <a:xfrm>
            <a:off x="5338400" y="4124289"/>
            <a:ext cx="2218282" cy="2184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5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00F1A-3E96-4E4B-9A96-7D916267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F2</a:t>
            </a:r>
            <a:r>
              <a:rPr lang="ko-KR" altLang="en-US" dirty="0"/>
              <a:t>키를 눌러 화면을 </a:t>
            </a:r>
            <a:r>
              <a:rPr lang="ko-KR" altLang="en-US" dirty="0" err="1"/>
              <a:t>캡쳐한다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DDDE2FD-7B34-4AC8-A2B3-317AC46A4029}"/>
              </a:ext>
            </a:extLst>
          </p:cNvPr>
          <p:cNvSpPr txBox="1">
            <a:spLocks/>
          </p:cNvSpPr>
          <p:nvPr/>
        </p:nvSpPr>
        <p:spPr>
          <a:xfrm>
            <a:off x="1169057" y="3712634"/>
            <a:ext cx="4006300" cy="2312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화면이 </a:t>
            </a:r>
            <a:r>
              <a:rPr lang="ko-KR" altLang="en-US" sz="2400" dirty="0" err="1"/>
              <a:t>캡쳐된</a:t>
            </a:r>
            <a:r>
              <a:rPr lang="ko-KR" altLang="en-US" sz="2400" dirty="0"/>
              <a:t> 작은 창이 켜지면 최대화를 눌러줍니다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창 이름 </a:t>
            </a:r>
            <a:r>
              <a:rPr lang="en-US" altLang="ko-KR" sz="2400" dirty="0"/>
              <a:t>image)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61A3DC-A11B-4DAB-9A06-C8F0C82A0CFC}"/>
              </a:ext>
            </a:extLst>
          </p:cNvPr>
          <p:cNvSpPr/>
          <p:nvPr/>
        </p:nvSpPr>
        <p:spPr>
          <a:xfrm>
            <a:off x="6096000" y="60247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!: </a:t>
            </a:r>
            <a:r>
              <a:rPr lang="ko-KR" altLang="en-US" dirty="0" err="1">
                <a:solidFill>
                  <a:srgbClr val="FF0000"/>
                </a:solidFill>
              </a:rPr>
              <a:t>캡쳐할</a:t>
            </a:r>
            <a:r>
              <a:rPr lang="ko-KR" altLang="en-US" dirty="0">
                <a:solidFill>
                  <a:srgbClr val="FF0000"/>
                </a:solidFill>
              </a:rPr>
              <a:t> 원본 문서의 글자크기가 너무 크거나 작으면 번역이 잘 안됩니다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원본 문서를 확대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축소 해보세요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30A931-4335-4C05-9F7F-FE9EE9B6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03" y="1666419"/>
            <a:ext cx="3150466" cy="1337538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D7F15338-2475-4C1C-9350-AAD82DF5128E}"/>
              </a:ext>
            </a:extLst>
          </p:cNvPr>
          <p:cNvSpPr txBox="1">
            <a:spLocks/>
          </p:cNvSpPr>
          <p:nvPr/>
        </p:nvSpPr>
        <p:spPr>
          <a:xfrm>
            <a:off x="449450" y="1524765"/>
            <a:ext cx="5019177" cy="2312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번역 결과창이 커지면</a:t>
            </a:r>
            <a:endParaRPr lang="en-US" altLang="ko-KR" sz="2400" dirty="0"/>
          </a:p>
          <a:p>
            <a:r>
              <a:rPr lang="en-US" altLang="ko-KR" sz="2400" dirty="0"/>
              <a:t>‘F2’</a:t>
            </a:r>
            <a:r>
              <a:rPr lang="ko-KR" altLang="en-US" sz="2400" dirty="0"/>
              <a:t>를</a:t>
            </a:r>
            <a:r>
              <a:rPr lang="en-US" altLang="ko-KR" sz="2400" dirty="0"/>
              <a:t> </a:t>
            </a:r>
            <a:r>
              <a:rPr lang="ko-KR" altLang="en-US" sz="2400" dirty="0"/>
              <a:t>눌러 영역 선택을 시작합니다</a:t>
            </a:r>
            <a:r>
              <a:rPr lang="en-US" altLang="ko-KR" sz="2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1C7D40-BAA9-46D1-AA0A-1C1435968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07" y="1524765"/>
            <a:ext cx="5425267" cy="444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3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AE1205-2195-47D9-89D3-89D2DB975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176" y="1358647"/>
            <a:ext cx="6718374" cy="53954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8000F1A-3E96-4E4B-9A96-7D916267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 drag &amp; drop</a:t>
            </a:r>
            <a:r>
              <a:rPr lang="ko-KR" altLang="en-US" sz="4000" dirty="0"/>
              <a:t>으로 번역할 부분을 선택한다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DDDE2FD-7B34-4AC8-A2B3-317AC46A4029}"/>
              </a:ext>
            </a:extLst>
          </p:cNvPr>
          <p:cNvSpPr txBox="1">
            <a:spLocks/>
          </p:cNvSpPr>
          <p:nvPr/>
        </p:nvSpPr>
        <p:spPr>
          <a:xfrm>
            <a:off x="616652" y="2950571"/>
            <a:ext cx="6137328" cy="2446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최대화된 창 안에서 </a:t>
            </a:r>
            <a:r>
              <a:rPr lang="en-US" altLang="ko-KR" sz="2400" dirty="0"/>
              <a:t>drag &amp; drop</a:t>
            </a:r>
            <a:r>
              <a:rPr lang="ko-KR" altLang="en-US" sz="2400" dirty="0"/>
              <a:t>을 하시면 선택영역이 빨간색 박스로 표시됩니다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9839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00F1A-3E96-4E4B-9A96-7D916267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5. </a:t>
            </a:r>
            <a:r>
              <a:rPr lang="ko-KR" altLang="en-US" sz="4000" dirty="0"/>
              <a:t>번역창이 뜬다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D646F2-1FA9-4AE0-B2AC-CBE3AB307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91"/>
          <a:stretch/>
        </p:blipFill>
        <p:spPr>
          <a:xfrm>
            <a:off x="5849466" y="1832857"/>
            <a:ext cx="5944743" cy="475529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A11595-74F0-49A2-8E2C-712A58F557AD}"/>
              </a:ext>
            </a:extLst>
          </p:cNvPr>
          <p:cNvSpPr/>
          <p:nvPr/>
        </p:nvSpPr>
        <p:spPr>
          <a:xfrm>
            <a:off x="6559783" y="2504806"/>
            <a:ext cx="3146156" cy="178230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DDDE2FD-7B34-4AC8-A2B3-317AC46A4029}"/>
              </a:ext>
            </a:extLst>
          </p:cNvPr>
          <p:cNvSpPr txBox="1">
            <a:spLocks/>
          </p:cNvSpPr>
          <p:nvPr/>
        </p:nvSpPr>
        <p:spPr>
          <a:xfrm>
            <a:off x="397791" y="1690688"/>
            <a:ext cx="5257800" cy="4264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다른 영역을 번역하고 싶으시면 번역결과창을 끄지 않고 </a:t>
            </a:r>
            <a:r>
              <a:rPr lang="en-US" altLang="ko-KR" sz="2400" dirty="0"/>
              <a:t>‘F2’</a:t>
            </a:r>
            <a:r>
              <a:rPr lang="ko-KR" altLang="en-US" sz="2400" dirty="0"/>
              <a:t>를 다시 누르시면 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번역창을 끄고 싶으면 오른쪽 위 </a:t>
            </a:r>
            <a:r>
              <a:rPr lang="en-US" altLang="ko-KR" sz="2400" dirty="0"/>
              <a:t>x</a:t>
            </a:r>
            <a:r>
              <a:rPr lang="ko-KR" altLang="en-US" sz="2400" dirty="0"/>
              <a:t>버튼을 눌러도 되는데</a:t>
            </a:r>
            <a:r>
              <a:rPr lang="en-US" altLang="ko-KR" sz="2400" dirty="0"/>
              <a:t>, esc</a:t>
            </a:r>
            <a:r>
              <a:rPr lang="ko-KR" altLang="en-US" sz="2400" dirty="0"/>
              <a:t>를 누르시면 편합니다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825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CA36E49-6C56-464C-BACF-E4A5B864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411" y="1865302"/>
            <a:ext cx="4486901" cy="34104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8000F1A-3E96-4E4B-9A96-7D916267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6. </a:t>
            </a:r>
            <a:r>
              <a:rPr lang="en-US" altLang="ko-KR" sz="4000" dirty="0" err="1"/>
              <a:t>QnA</a:t>
            </a:r>
            <a:r>
              <a:rPr lang="en-US" altLang="ko-KR" sz="4000" dirty="0"/>
              <a:t> </a:t>
            </a:r>
            <a:r>
              <a:rPr lang="ko-KR" altLang="en-US" sz="4000" dirty="0"/>
              <a:t>부산물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A11595-74F0-49A2-8E2C-712A58F557AD}"/>
              </a:ext>
            </a:extLst>
          </p:cNvPr>
          <p:cNvSpPr/>
          <p:nvPr/>
        </p:nvSpPr>
        <p:spPr>
          <a:xfrm>
            <a:off x="6536411" y="2365321"/>
            <a:ext cx="3146156" cy="3933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DDDE2FD-7B34-4AC8-A2B3-317AC46A4029}"/>
              </a:ext>
            </a:extLst>
          </p:cNvPr>
          <p:cNvSpPr txBox="1">
            <a:spLocks/>
          </p:cNvSpPr>
          <p:nvPr/>
        </p:nvSpPr>
        <p:spPr>
          <a:xfrm>
            <a:off x="397790" y="2228069"/>
            <a:ext cx="5905733" cy="3754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번역기가 있는 곳에 </a:t>
            </a:r>
            <a:r>
              <a:rPr lang="en-US" altLang="ko-KR" sz="2400" dirty="0"/>
              <a:t>source.txt</a:t>
            </a:r>
            <a:r>
              <a:rPr lang="ko-KR" altLang="en-US" sz="2400" dirty="0"/>
              <a:t>은</a:t>
            </a:r>
            <a:r>
              <a:rPr lang="en-US" altLang="ko-KR" sz="2400" dirty="0"/>
              <a:t> </a:t>
            </a:r>
            <a:r>
              <a:rPr lang="ko-KR" altLang="en-US" sz="2400" dirty="0"/>
              <a:t>번역 결과로 </a:t>
            </a:r>
            <a:r>
              <a:rPr lang="ko-KR" altLang="en-US" sz="2400" dirty="0" err="1"/>
              <a:t>생긴것이라</a:t>
            </a:r>
            <a:r>
              <a:rPr lang="ko-KR" altLang="en-US" sz="2400" dirty="0"/>
              <a:t> 지우셔도 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궁금하시거나 제안사항 있으시면 </a:t>
            </a:r>
            <a:endParaRPr lang="en-US" altLang="ko-KR" sz="2400" dirty="0"/>
          </a:p>
          <a:p>
            <a:r>
              <a:rPr lang="en-US" altLang="ko-KR" sz="2400" dirty="0"/>
              <a:t>tobeptcoder@gmail.com</a:t>
            </a:r>
            <a:r>
              <a:rPr lang="ko-KR" altLang="en-US" sz="2400" dirty="0"/>
              <a:t>으로 보내주세요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291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183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1. Tesseract 파일을 설치한다</vt:lpstr>
      <vt:lpstr>2. 번역기를 실행시킨다.</vt:lpstr>
      <vt:lpstr>3. F2키를 눌러 화면을 캡쳐한다</vt:lpstr>
      <vt:lpstr>4. drag &amp; drop으로 번역할 부분을 선택한다.</vt:lpstr>
      <vt:lpstr>5. 번역창이 뜬다</vt:lpstr>
      <vt:lpstr>6. QnA 부산물?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ROCK</dc:creator>
  <cp:lastModifiedBy>ROCK</cp:lastModifiedBy>
  <cp:revision>22</cp:revision>
  <dcterms:created xsi:type="dcterms:W3CDTF">2020-07-09T05:06:47Z</dcterms:created>
  <dcterms:modified xsi:type="dcterms:W3CDTF">2021-03-15T05:18:46Z</dcterms:modified>
</cp:coreProperties>
</file>