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Water Quality Monitoring System</a:t>
            </a:r>
            <a:r>
              <a:rPr lang="en-IN" dirty="0" smtClean="0">
                <a:solidFill>
                  <a:srgbClr val="0070C0"/>
                </a:solidFill>
                <a:latin typeface="Arial Black" pitchFamily="34" charset="0"/>
              </a:rPr>
              <a:t/>
            </a:r>
            <a:br>
              <a:rPr lang="en-IN" dirty="0" smtClean="0">
                <a:solidFill>
                  <a:srgbClr val="0070C0"/>
                </a:solidFill>
                <a:latin typeface="Arial Black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Presented by</a:t>
            </a:r>
          </a:p>
          <a:p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 err="1" smtClean="0"/>
              <a:t>S.Shiny</a:t>
            </a:r>
            <a:r>
              <a:rPr lang="en-US" dirty="0" smtClean="0"/>
              <a:t> </a:t>
            </a:r>
            <a:r>
              <a:rPr lang="en-US" dirty="0" err="1" smtClean="0"/>
              <a:t>Gladis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>
          <a:xfrm>
            <a:off x="2627784" y="-181246"/>
            <a:ext cx="3621088" cy="14176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BLOCK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DIAGRAM</a:t>
            </a:r>
            <a:endParaRPr lang="en-IN" sz="2800" dirty="0">
              <a:solidFill>
                <a:srgbClr val="0070C0"/>
              </a:solidFill>
              <a:latin typeface="Bauhaus 93" pitchFamily="82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08" y="1239255"/>
            <a:ext cx="396044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lgerian" pitchFamily="82" charset="0"/>
              </a:rPr>
              <a:t>Input Module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48110" y="1239255"/>
            <a:ext cx="351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OUTPUT MODULE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POWER SUPPLY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BREAD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ARDUINO UNO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NODE MCU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JUMPERS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8591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GRAVITY ANALOG  pH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DS18B20 TEMPERATURE </a:t>
            </a:r>
            <a:r>
              <a:rPr lang="en-US" sz="2400" dirty="0" smtClean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SOIL MOISTURE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DISPLAY  DEVICE(MOBILE)</a:t>
            </a:r>
          </a:p>
        </p:txBody>
      </p:sp>
    </p:spTree>
    <p:extLst>
      <p:ext uri="{BB962C8B-B14F-4D97-AF65-F5344CB8AC3E}">
        <p14:creationId xmlns:p14="http://schemas.microsoft.com/office/powerpoint/2010/main" val="3185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735013"/>
            <a:ext cx="3955976" cy="1470025"/>
          </a:xfrm>
        </p:spPr>
        <p:txBody>
          <a:bodyPr>
            <a:normAutofit/>
          </a:bodyPr>
          <a:lstStyle/>
          <a:p>
            <a:r>
              <a:rPr lang="en-US" sz="4000" u="sng" dirty="0" err="1" smtClean="0">
                <a:latin typeface="Algerian" pitchFamily="82" charset="0"/>
              </a:rPr>
              <a:t>Arduino</a:t>
            </a:r>
            <a:r>
              <a:rPr lang="en-US" sz="4000" u="sng" dirty="0" smtClean="0">
                <a:latin typeface="Algerian" pitchFamily="82" charset="0"/>
              </a:rPr>
              <a:t> UNO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52577"/>
            <a:ext cx="6400800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Data Collection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Data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Data 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Wireless Communication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Automation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User </a:t>
            </a:r>
            <a:r>
              <a:rPr lang="en-US" sz="2600" b="1" dirty="0" smtClean="0">
                <a:solidFill>
                  <a:schemeClr val="tx1"/>
                </a:solidFill>
              </a:rPr>
              <a:t>Interface: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Low-Power Mode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3" y="1556792"/>
            <a:ext cx="2790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530" y="-735013"/>
            <a:ext cx="3019872" cy="147002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Algerian" pitchFamily="82" charset="0"/>
              </a:rPr>
              <a:t>Node</a:t>
            </a:r>
            <a:r>
              <a:rPr lang="en-US" sz="4000" dirty="0" smtClean="0">
                <a:latin typeface="Algerian" pitchFamily="82" charset="0"/>
              </a:rPr>
              <a:t> </a:t>
            </a:r>
            <a:r>
              <a:rPr lang="en-US" sz="4000" u="sng" dirty="0" smtClean="0">
                <a:latin typeface="Algerian" pitchFamily="82" charset="0"/>
              </a:rPr>
              <a:t>MCU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30" y="1772816"/>
            <a:ext cx="4840042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Sensor </a:t>
            </a:r>
            <a:r>
              <a:rPr lang="en-US" sz="2800" b="1" dirty="0" smtClean="0">
                <a:solidFill>
                  <a:schemeClr val="tx1"/>
                </a:solidFill>
              </a:rPr>
              <a:t>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Data Collection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tx1"/>
                </a:solidFill>
              </a:rPr>
              <a:t>WirelessCommunication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Data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Remote Monitoring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Real-time Alerts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4824"/>
            <a:ext cx="2356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7772400" cy="139558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</a:rPr>
              <a:t>G</a:t>
            </a:r>
            <a:r>
              <a:rPr lang="en-US" u="sng" dirty="0" smtClean="0">
                <a:latin typeface="Algerian" pitchFamily="82" charset="0"/>
              </a:rPr>
              <a:t>ravity Analog pH sensor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4" y="1916832"/>
            <a:ext cx="6400800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Analog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Output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Accuracy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Calibration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Wide Applications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392488" cy="27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>
                <a:latin typeface="Algerian" pitchFamily="82" charset="0"/>
              </a:rPr>
              <a:t>DS18B20 temperature sensor</a:t>
            </a:r>
            <a:r>
              <a:rPr lang="en-IN" u="sng" dirty="0" smtClean="0"/>
              <a:t/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9" y="1916832"/>
            <a:ext cx="519492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Calibration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b="1" dirty="0" smtClean="0"/>
              <a:t>Temperature Measurement</a:t>
            </a:r>
          </a:p>
          <a:p>
            <a:r>
              <a:rPr lang="en-US" sz="2800" b="1" dirty="0" smtClean="0"/>
              <a:t>Data </a:t>
            </a:r>
            <a:r>
              <a:rPr lang="en-US" sz="2800" b="1" dirty="0"/>
              <a:t>Logging and </a:t>
            </a:r>
            <a:r>
              <a:rPr lang="en-US" sz="2800" b="1" dirty="0" smtClean="0"/>
              <a:t>Analysis</a:t>
            </a:r>
          </a:p>
          <a:p>
            <a:r>
              <a:rPr lang="en-US" sz="2800" b="1" dirty="0" smtClean="0"/>
              <a:t>Environmental Monitoring</a:t>
            </a:r>
          </a:p>
          <a:p>
            <a:r>
              <a:rPr lang="en-US" sz="2800" b="1" dirty="0" smtClean="0"/>
              <a:t>Energy Efficiency</a:t>
            </a:r>
          </a:p>
          <a:p>
            <a:r>
              <a:rPr lang="en-US" sz="2800" b="1" dirty="0" smtClean="0"/>
              <a:t>Early </a:t>
            </a:r>
            <a:r>
              <a:rPr lang="en-US" sz="2800" b="1" dirty="0"/>
              <a:t>Warning </a:t>
            </a:r>
            <a:r>
              <a:rPr lang="en-US" sz="2800" b="1" dirty="0" smtClean="0"/>
              <a:t>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42570"/>
            <a:ext cx="2627784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lvl="0"/>
            <a:r>
              <a:rPr lang="en-US" sz="4000" u="sng" dirty="0">
                <a:latin typeface="Algerian" pitchFamily="82" charset="0"/>
              </a:rPr>
              <a:t>S</a:t>
            </a:r>
            <a:r>
              <a:rPr lang="en-US" sz="4000" u="sng" dirty="0" smtClean="0">
                <a:latin typeface="Algerian" pitchFamily="82" charset="0"/>
              </a:rPr>
              <a:t>oil </a:t>
            </a:r>
            <a:r>
              <a:rPr lang="en-US" sz="4000" u="sng" dirty="0">
                <a:latin typeface="Algerian" pitchFamily="82" charset="0"/>
              </a:rPr>
              <a:t>M</a:t>
            </a:r>
            <a:r>
              <a:rPr lang="en-US" sz="4000" u="sng" dirty="0" smtClean="0">
                <a:latin typeface="Algerian" pitchFamily="82" charset="0"/>
              </a:rPr>
              <a:t>oisture </a:t>
            </a:r>
            <a:r>
              <a:rPr lang="en-US" sz="4000" u="sng" dirty="0">
                <a:latin typeface="Algerian" pitchFamily="82" charset="0"/>
              </a:rPr>
              <a:t>S</a:t>
            </a:r>
            <a:r>
              <a:rPr lang="en-US" sz="4000" u="sng" dirty="0" smtClean="0">
                <a:latin typeface="Algerian" pitchFamily="82" charset="0"/>
              </a:rPr>
              <a:t>ensor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6400800" cy="604867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Groundwater </a:t>
            </a:r>
            <a:r>
              <a:rPr lang="en-US" sz="2400" b="1" dirty="0" smtClean="0">
                <a:solidFill>
                  <a:schemeClr val="tx1"/>
                </a:solidFill>
              </a:rPr>
              <a:t>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Flood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Irrigation Management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Watershed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Wetland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Aquatic </a:t>
            </a:r>
            <a:r>
              <a:rPr lang="en-US" sz="2400" b="1" dirty="0">
                <a:solidFill>
                  <a:schemeClr val="tx1"/>
                </a:solidFill>
              </a:rPr>
              <a:t>Ecosystem </a:t>
            </a:r>
            <a:r>
              <a:rPr lang="en-US" sz="2400" b="1" dirty="0" smtClean="0">
                <a:solidFill>
                  <a:schemeClr val="tx1"/>
                </a:solidFill>
              </a:rPr>
              <a:t>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Erosion Control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 Conservation in </a:t>
            </a:r>
            <a:r>
              <a:rPr lang="en-US" sz="2400" b="1" dirty="0" smtClean="0">
                <a:solidFill>
                  <a:schemeClr val="tx1"/>
                </a:solidFill>
              </a:rPr>
              <a:t>Landscaping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Remote </a:t>
            </a:r>
            <a:r>
              <a:rPr lang="en-US" sz="2400" b="1" dirty="0" smtClean="0">
                <a:solidFill>
                  <a:schemeClr val="tx1"/>
                </a:solidFill>
              </a:rPr>
              <a:t>Sensing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484784"/>
            <a:ext cx="26200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399032"/>
          </a:xfrm>
        </p:spPr>
        <p:txBody>
          <a:bodyPr>
            <a:normAutofit/>
          </a:bodyPr>
          <a:lstStyle/>
          <a:p>
            <a:pPr lvl="0"/>
            <a:r>
              <a:rPr lang="en-US" u="sng" dirty="0" smtClean="0">
                <a:latin typeface="Algerian" pitchFamily="82" charset="0"/>
              </a:rPr>
              <a:t>Power supply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499176" cy="4525963"/>
          </a:xfrm>
        </p:spPr>
        <p:txBody>
          <a:bodyPr/>
          <a:lstStyle/>
          <a:p>
            <a:r>
              <a:rPr lang="en-US" b="1" dirty="0"/>
              <a:t>Low-Power Components:</a:t>
            </a:r>
          </a:p>
          <a:p>
            <a:pPr marL="0" indent="0">
              <a:buNone/>
            </a:pPr>
            <a:r>
              <a:rPr lang="en-US" sz="2800" dirty="0" smtClean="0">
                <a:latin typeface="Baskerville Old Face" pitchFamily="18" charset="0"/>
              </a:rPr>
              <a:t>                Choose </a:t>
            </a:r>
            <a:r>
              <a:rPr lang="en-US" sz="2800" dirty="0">
                <a:latin typeface="Baskerville Old Face" pitchFamily="18" charset="0"/>
              </a:rPr>
              <a:t>sensors, microcontrollers, and communication modules that are energy-efficient. Low-power components extend the system's battery life significantly, reducing the frequency of battery replacements or recharging.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399032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DISPLAY DEVICE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548295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An android app is developed using the MIT app inverter tool.</a:t>
            </a:r>
          </a:p>
          <a:p>
            <a:r>
              <a:rPr lang="en-US" sz="2800" dirty="0" smtClean="0">
                <a:latin typeface="Baskerville Old Face" pitchFamily="18" charset="0"/>
              </a:rPr>
              <a:t>This app provides a feature to </a:t>
            </a:r>
            <a:r>
              <a:rPr lang="en-US" sz="2800" dirty="0" err="1" smtClean="0">
                <a:latin typeface="Baskerville Old Face" pitchFamily="18" charset="0"/>
              </a:rPr>
              <a:t>visualize,monitor</a:t>
            </a:r>
            <a:r>
              <a:rPr lang="en-US" sz="2800" dirty="0" smtClean="0">
                <a:latin typeface="Baskerville Old Face" pitchFamily="18" charset="0"/>
              </a:rPr>
              <a:t> and analyze via mobile.  </a:t>
            </a: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1" y="1988840"/>
            <a:ext cx="258373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130</TotalTime>
  <Words>183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Water Quality Monitoring System </vt:lpstr>
      <vt:lpstr>BLOCK DIAGRAM</vt:lpstr>
      <vt:lpstr>Arduino UNO</vt:lpstr>
      <vt:lpstr>Node MCU</vt:lpstr>
      <vt:lpstr>Gravity Analog pH sensor</vt:lpstr>
      <vt:lpstr>DS18B20 temperature sensor </vt:lpstr>
      <vt:lpstr>Soil Moisture Sensor </vt:lpstr>
      <vt:lpstr>Power supply </vt:lpstr>
      <vt:lpstr>DISPLAY DEVICE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ADMIN</dc:creator>
  <cp:lastModifiedBy>ADMIN</cp:lastModifiedBy>
  <cp:revision>12</cp:revision>
  <dcterms:created xsi:type="dcterms:W3CDTF">2023-10-11T04:38:03Z</dcterms:created>
  <dcterms:modified xsi:type="dcterms:W3CDTF">2023-10-11T06:48:17Z</dcterms:modified>
</cp:coreProperties>
</file>