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401" r:id="rId2"/>
    <p:sldId id="403" r:id="rId3"/>
    <p:sldId id="404" r:id="rId4"/>
    <p:sldId id="405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28" autoAdjust="0"/>
    <p:restoredTop sz="94660"/>
  </p:normalViewPr>
  <p:slideViewPr>
    <p:cSldViewPr>
      <p:cViewPr varScale="1">
        <p:scale>
          <a:sx n="64" d="100"/>
          <a:sy n="64" d="100"/>
        </p:scale>
        <p:origin x="66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2018-09-04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WHAT’S SYSTEM MODELIING AND WHY?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344" y="1828800"/>
            <a:ext cx="7459856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modeling is used to map the reality (real dynamic system such as a car)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a set of simplified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equations (model).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system model is a set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governing mathematical equations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describe the model's dynamical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mechanical system modeling reality vs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6374"/>
            <a:ext cx="4784927" cy="172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0" y="6356350"/>
            <a:ext cx="5531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http://www.sharetechnote.com/html/DE_Modeling_Example_SpringMass.html</a:t>
            </a:r>
          </a:p>
        </p:txBody>
      </p:sp>
    </p:spTree>
    <p:extLst>
      <p:ext uri="{BB962C8B-B14F-4D97-AF65-F5344CB8AC3E}">
        <p14:creationId xmlns:p14="http://schemas.microsoft.com/office/powerpoint/2010/main" val="36362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8344" y="1828800"/>
            <a:ext cx="7459856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have a governing mathematical equations, you can then simulate the system and assess its performance</a:t>
            </a:r>
          </a:p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MATLAB/Simulink is a powerful tool to simulate these systems.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INTRODUCTION: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WHAT’S SYSTEM MODELIING AND WHY?</a:t>
            </a:r>
          </a:p>
        </p:txBody>
      </p:sp>
      <p:pic>
        <p:nvPicPr>
          <p:cNvPr id="2050" name="Picture 2" descr="Image result for mass spring damper system model simu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19" y="4265491"/>
            <a:ext cx="4038600" cy="20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echanical system modeling reality vs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7" y="2667210"/>
            <a:ext cx="4398419" cy="15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62700" y="5555113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https://www.mathworks.com/matlabcentral/answers/31344-simulink-mass-spring-damper-system-why-offset-in-steady-state-value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6356350"/>
            <a:ext cx="55316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http://www.sharetechnote.com/html/DE_Modeling_Example_SpringMass.html</a:t>
            </a:r>
          </a:p>
        </p:txBody>
      </p:sp>
    </p:spTree>
    <p:extLst>
      <p:ext uri="{BB962C8B-B14F-4D97-AF65-F5344CB8AC3E}">
        <p14:creationId xmlns:p14="http://schemas.microsoft.com/office/powerpoint/2010/main" val="26178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SIMPLE EXAMPLE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344" y="1828800"/>
            <a:ext cx="7688456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 springs to your feet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C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jumping, your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acts as a mass </a:t>
            </a:r>
            <a:r>
              <a:rPr lang="en-C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springs will compress and stores the energy, and </a:t>
            </a:r>
            <a:r>
              <a:rPr lang="en-C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it 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releases that energy back onto </a:t>
            </a:r>
            <a:r>
              <a:rPr lang="en-C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keep jumping and bouncing back until energy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dissipated by friction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damper is a device that resists the springs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and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dissipate the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damper, you jump and don’t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bounce back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stored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released by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spring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absorbed by the damper.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car’s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suspension. The mass is the “sprung mass” (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chassis),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spring is the coil, and the damper is the shock absorber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ile:SR-SDo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76" y="3930207"/>
            <a:ext cx="3641725" cy="255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5838519"/>
            <a:ext cx="3920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https://commons.wikimedia.org/wiki/File:SR-SDoF.gif</a:t>
            </a:r>
          </a:p>
        </p:txBody>
      </p:sp>
      <p:pic>
        <p:nvPicPr>
          <p:cNvPr id="1030" name="Picture 6" descr="Image result for man on sp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60" y="4748907"/>
            <a:ext cx="1755775" cy="16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6115518"/>
            <a:ext cx="4525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https://www.dreamstime.com/royalty-free-stock-photo-spring-ahead-illustration-depicts-man-giant-springs-attached-to-his-shoes-image38664255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89419" y="3922942"/>
                <a:ext cx="234865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19" y="3922942"/>
                <a:ext cx="2348656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3" y="3079513"/>
            <a:ext cx="3103211" cy="2545004"/>
          </a:xfrm>
        </p:spPr>
      </p:pic>
      <p:pic>
        <p:nvPicPr>
          <p:cNvPr id="6" name="Picture 2" descr="[Maple Plot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62" y="3403828"/>
            <a:ext cx="2645491" cy="1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66457" y="3164661"/>
            <a:ext cx="1631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SPRING &amp; DAMPER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04" y="119749"/>
            <a:ext cx="3083951" cy="2959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5383" y="3164661"/>
            <a:ext cx="1138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5B9BD5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defRPr>
            </a:lvl1pPr>
          </a:lstStyle>
          <a:p>
            <a:r>
              <a:rPr lang="en-CA" sz="1500" dirty="0">
                <a:solidFill>
                  <a:srgbClr val="FF0000"/>
                </a:solidFill>
              </a:rPr>
              <a:t>NO DAMPER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1711" y="999357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INTRODUCTION: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MASS SPRING DAMER SYSTEM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9121" y="6102684"/>
            <a:ext cx="5688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https://www.maplesoft.com/applications/view.aspx?sid=3926&amp;view=html</a:t>
            </a:r>
          </a:p>
        </p:txBody>
      </p:sp>
    </p:spTree>
    <p:extLst>
      <p:ext uri="{BB962C8B-B14F-4D97-AF65-F5344CB8AC3E}">
        <p14:creationId xmlns:p14="http://schemas.microsoft.com/office/powerpoint/2010/main" val="489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237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277</cp:revision>
  <cp:lastPrinted>2015-02-18T03:35:51Z</cp:lastPrinted>
  <dcterms:created xsi:type="dcterms:W3CDTF">2006-08-16T00:00:00Z</dcterms:created>
  <dcterms:modified xsi:type="dcterms:W3CDTF">2018-09-04T16:56:56Z</dcterms:modified>
</cp:coreProperties>
</file>