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7" autoAdjust="0"/>
    <p:restoredTop sz="94660"/>
  </p:normalViewPr>
  <p:slideViewPr>
    <p:cSldViewPr>
      <p:cViewPr varScale="1">
        <p:scale>
          <a:sx n="77" d="100"/>
          <a:sy n="77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02/06/2018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1711" y="999357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MODELING SIMPLE MECHANICAL ELEMENTS: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SPRINGS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429000"/>
            <a:ext cx="3981450" cy="2114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5024" y="1910757"/>
            <a:ext cx="748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Springs are stiffness elements used to store and release potential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Assume the spring is ideal; i.e. ignoring its mass and assume zero damping and linear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real life, springs are not linear.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145722"/>
            <a:ext cx="3419475" cy="281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6144536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http://www.ecs.csun.edu/~nhuttho/me584/Chapter%203%20Mechanical%20Systems_part1_forclass.pdf</a:t>
            </a:r>
          </a:p>
        </p:txBody>
      </p:sp>
    </p:spTree>
    <p:extLst>
      <p:ext uri="{BB962C8B-B14F-4D97-AF65-F5344CB8AC3E}">
        <p14:creationId xmlns:p14="http://schemas.microsoft.com/office/powerpoint/2010/main" val="24508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84" y="2286000"/>
            <a:ext cx="6282359" cy="355953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71711" y="999357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MODELING SIMPLE MECHANICAL ELEMENTS: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SPRINGS IN SERIES AND PARALLEL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6144536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http://www.ecs.csun.edu/~nhuttho/me584/Chapter%203%20Mechanical%20Systems_part1_forclass.pdf</a:t>
            </a:r>
          </a:p>
        </p:txBody>
      </p:sp>
    </p:spTree>
    <p:extLst>
      <p:ext uri="{BB962C8B-B14F-4D97-AF65-F5344CB8AC3E}">
        <p14:creationId xmlns:p14="http://schemas.microsoft.com/office/powerpoint/2010/main" val="367799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57600"/>
            <a:ext cx="4051453" cy="15079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71711" y="999357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MODELING SIMPLE MECHANICAL ELEMENTS: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DAMPER SYSTEMS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6144536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http://www.ecs.csun.edu/~nhuttho/me584/Chapter%203%20Mechanical%20Systems_part1_forclass.pdf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711" y="1849206"/>
            <a:ext cx="7410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A </a:t>
            </a:r>
            <a:r>
              <a:rPr lang="en-US" dirty="0" smtClean="0">
                <a:solidFill>
                  <a:srgbClr val="333333"/>
                </a:solidFill>
                <a:latin typeface="+mj-lt"/>
              </a:rPr>
              <a:t>damper helps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to </a:t>
            </a:r>
            <a:r>
              <a:rPr lang="en-US" dirty="0" smtClean="0">
                <a:solidFill>
                  <a:srgbClr val="333333"/>
                </a:solidFill>
                <a:latin typeface="+mj-lt"/>
              </a:rPr>
              <a:t>dissipate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j-lt"/>
              </a:rPr>
              <a:t>It absorbs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the vibrational energy of the spring of the </a:t>
            </a:r>
            <a:r>
              <a:rPr lang="en-US" dirty="0" smtClean="0">
                <a:solidFill>
                  <a:srgbClr val="333333"/>
                </a:solidFill>
                <a:latin typeface="+mj-lt"/>
              </a:rPr>
              <a:t>car.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endParaRPr lang="en-US" dirty="0" smtClean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j-lt"/>
              </a:rPr>
              <a:t>If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rgbClr val="333333"/>
                </a:solidFill>
                <a:latin typeface="+mj-lt"/>
              </a:rPr>
              <a:t>car does not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have a shock absorber, the vehicle would spring up and down till it lost all its energy. </a:t>
            </a:r>
            <a:endParaRPr lang="en-US" dirty="0" smtClean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j-lt"/>
              </a:rPr>
              <a:t>The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shock absorber </a:t>
            </a:r>
            <a:r>
              <a:rPr lang="en-US" dirty="0" smtClean="0">
                <a:solidFill>
                  <a:srgbClr val="333333"/>
                </a:solidFill>
                <a:latin typeface="+mj-lt"/>
              </a:rPr>
              <a:t>dissipates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the energy of the spring as heat energy. </a:t>
            </a:r>
            <a:endParaRPr lang="en-US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371493"/>
            <a:ext cx="2353160" cy="24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9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1711" y="999357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MODELING SIMPLE MECHANICAL ELEMENTS: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DAMPER IN SERIES AND PARALLEL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362200"/>
            <a:ext cx="5257800" cy="30928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6144536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http://www.ecs.csun.edu/~nhuttho/me584/Chapter%203%20Mechanical%20Systems_part1_forclass.pdf</a:t>
            </a:r>
          </a:p>
        </p:txBody>
      </p:sp>
    </p:spTree>
    <p:extLst>
      <p:ext uri="{BB962C8B-B14F-4D97-AF65-F5344CB8AC3E}">
        <p14:creationId xmlns:p14="http://schemas.microsoft.com/office/powerpoint/2010/main" val="171390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1711" y="999357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MODELING SIMPLE MECHANICAL ELEMENTS: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INTERTIAL ELEMENT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6144536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http://www.ecs.csun.edu/~nhuttho/me584/Chapter%203%20Mechanical%20Systems_part1_forclass.pdf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71800"/>
            <a:ext cx="3781425" cy="2590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1711" y="1849206"/>
            <a:ext cx="7410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j-lt"/>
              </a:rPr>
              <a:t>Inertial elements store kinetic energy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978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8397" y="1993529"/>
            <a:ext cx="762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A Strut is </a:t>
            </a:r>
            <a:r>
              <a:rPr lang="en-US" dirty="0" smtClean="0">
                <a:solidFill>
                  <a:srgbClr val="333333"/>
                </a:solidFill>
                <a:latin typeface="+mj-lt"/>
              </a:rPr>
              <a:t>a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shock absorber and a spring fitted into one unit. </a:t>
            </a:r>
            <a:endParaRPr lang="en-US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1711" y="999357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MODELING SIMPLE MECHANICAL ELEMENTS: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DAMPER IN SERIES AND PARALLEL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1026" name="Picture 2" descr="Image result for vehicle str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18671"/>
            <a:ext cx="2992104" cy="30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9200" y="621784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https://auto.howstuffworks.com/car-suspension3.htm</a:t>
            </a:r>
          </a:p>
        </p:txBody>
      </p:sp>
    </p:spTree>
    <p:extLst>
      <p:ext uri="{BB962C8B-B14F-4D97-AF65-F5344CB8AC3E}">
        <p14:creationId xmlns:p14="http://schemas.microsoft.com/office/powerpoint/2010/main" val="177894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160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280</cp:revision>
  <cp:lastPrinted>2015-02-18T03:35:51Z</cp:lastPrinted>
  <dcterms:created xsi:type="dcterms:W3CDTF">2006-08-16T00:00:00Z</dcterms:created>
  <dcterms:modified xsi:type="dcterms:W3CDTF">2018-06-02T18:17:39Z</dcterms:modified>
</cp:coreProperties>
</file>