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398" r:id="rId2"/>
    <p:sldId id="400" r:id="rId3"/>
    <p:sldId id="399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1" autoAdjust="0"/>
    <p:restoredTop sz="94660"/>
  </p:normalViewPr>
  <p:slideViewPr>
    <p:cSldViewPr>
      <p:cViewPr varScale="1">
        <p:scale>
          <a:sx n="77" d="100"/>
          <a:sy n="77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1" y="1632348"/>
            <a:ext cx="2320063" cy="15356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3" y="3079513"/>
            <a:ext cx="3103211" cy="25450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0325" y="5586737"/>
            <a:ext cx="165735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http://www.maplesoft.com/applications/view.aspx?SID=3926&amp;view=html</a:t>
            </a:r>
          </a:p>
        </p:txBody>
      </p:sp>
      <p:pic>
        <p:nvPicPr>
          <p:cNvPr id="2050" name="Picture 2" descr="[Maple Plot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62" y="3403828"/>
            <a:ext cx="2645491" cy="1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 TO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SYSTEM MODELING: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PRACTICAL 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6457" y="3164661"/>
            <a:ext cx="1631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SPRING &amp; DAMPER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3084" y="2183862"/>
            <a:ext cx="32959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/>
              <a:t>1. LET’S UNDERSTAND THE SYSTEM FIRST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890" y="1632348"/>
            <a:ext cx="1918463" cy="18412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5383" y="3164661"/>
            <a:ext cx="1138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NO DAMPER</a:t>
            </a:r>
          </a:p>
        </p:txBody>
      </p:sp>
    </p:spTree>
    <p:extLst>
      <p:ext uri="{BB962C8B-B14F-4D97-AF65-F5344CB8AC3E}">
        <p14:creationId xmlns:p14="http://schemas.microsoft.com/office/powerpoint/2010/main" val="28816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 TO </a:t>
            </a: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SYSTEM MODELING: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NEWTON SECOND LAW OF MOTION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073" t="5369" r="1974"/>
          <a:stretch/>
        </p:blipFill>
        <p:spPr>
          <a:xfrm>
            <a:off x="1773044" y="4109559"/>
            <a:ext cx="6305550" cy="22227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5491" y="6383805"/>
            <a:ext cx="2657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http://slideplayer.com/slide/12446583/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839" y="2030889"/>
            <a:ext cx="7631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the same force on two different masses, acceleration will be different!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with smaller mass will accelerate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352800" y="2769553"/>
                <a:ext cx="3505200" cy="13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Acceleration = Force/Mass</a:t>
                </a:r>
              </a:p>
              <a:p>
                <a:r>
                  <a:rPr lang="en-US" dirty="0" smtClean="0"/>
                  <a:t>Force = Mass * acceleration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69553"/>
                <a:ext cx="3505200" cy="1317092"/>
              </a:xfrm>
              <a:prstGeom prst="rect">
                <a:avLst/>
              </a:prstGeom>
              <a:blipFill rotWithShape="0">
                <a:blip r:embed="rId3"/>
                <a:stretch>
                  <a:fillRect l="-1391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23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61847" y="2286000"/>
                <a:ext cx="4996736" cy="24419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CA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/>
              </a:p>
              <a:p>
                <a:endParaRPr lang="en-CA" sz="2400" dirty="0"/>
              </a:p>
              <a:p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  <a:p>
                <a:pPr marL="0" indent="0">
                  <a:buNone/>
                </a:pPr>
                <a:endParaRPr lang="en-CA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1847" y="2286000"/>
                <a:ext cx="4996736" cy="2441917"/>
              </a:xfrm>
              <a:blipFill rotWithShape="0">
                <a:blip r:embed="rId2"/>
                <a:stretch>
                  <a:fillRect l="-1585" t="-12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8" y="3881396"/>
            <a:ext cx="3352800" cy="22192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31731" y="5575195"/>
            <a:ext cx="2114550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88" dirty="0"/>
              <a:t>http://ctms.engin.umich.edu/CTMS/index.php?example=Introduction&amp;section=ControlPID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 TO CONTROL SYSTEMS: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DEVELOP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A MATHEMATICAL MODEL</a:t>
            </a:r>
          </a:p>
        </p:txBody>
      </p:sp>
    </p:spTree>
    <p:extLst>
      <p:ext uri="{BB962C8B-B14F-4D97-AF65-F5344CB8AC3E}">
        <p14:creationId xmlns:p14="http://schemas.microsoft.com/office/powerpoint/2010/main" val="24290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81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269</cp:revision>
  <cp:lastPrinted>2015-02-18T03:35:51Z</cp:lastPrinted>
  <dcterms:created xsi:type="dcterms:W3CDTF">2006-08-16T00:00:00Z</dcterms:created>
  <dcterms:modified xsi:type="dcterms:W3CDTF">2018-06-02T16:31:15Z</dcterms:modified>
</cp:coreProperties>
</file>