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400" r:id="rId2"/>
    <p:sldId id="401" r:id="rId3"/>
    <p:sldId id="399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8" autoAdjust="0"/>
    <p:restoredTop sz="94660"/>
  </p:normalViewPr>
  <p:slideViewPr>
    <p:cSldViewPr>
      <p:cViewPr varScale="1">
        <p:scale>
          <a:sx n="77" d="100"/>
          <a:sy n="77" d="100"/>
        </p:scale>
        <p:origin x="8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671512"/>
            <a:ext cx="4465983" cy="5867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821736"/>
            <a:ext cx="36576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TRANSFER FUNCTION</a:t>
            </a:r>
            <a:r>
              <a:rPr lang="en-CA" sz="2100" dirty="0">
                <a:solidFill>
                  <a:srgbClr val="0070C0"/>
                </a:solidFill>
                <a:latin typeface="Calibri Light" panose="020F0302020204030204"/>
              </a:rPr>
              <a:t>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LAPLACE TABLE RECAP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7202" y="6125517"/>
            <a:ext cx="23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http://ddgrafx.com/table-of-laplace-transforms-photos/27624/</a:t>
            </a:r>
          </a:p>
        </p:txBody>
      </p:sp>
    </p:spTree>
    <p:extLst>
      <p:ext uri="{BB962C8B-B14F-4D97-AF65-F5344CB8AC3E}">
        <p14:creationId xmlns:p14="http://schemas.microsoft.com/office/powerpoint/2010/main" val="33967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1" y="1632348"/>
            <a:ext cx="2320063" cy="1535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3" y="3079513"/>
            <a:ext cx="3103211" cy="25450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325" y="5586737"/>
            <a:ext cx="16573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http://www.maplesoft.com/applications/view.aspx?SID=3926&amp;view=html</a:t>
            </a:r>
          </a:p>
        </p:txBody>
      </p:sp>
      <p:pic>
        <p:nvPicPr>
          <p:cNvPr id="2050" name="Picture 2" descr="[Maple Plo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62" y="3403828"/>
            <a:ext cx="2645491" cy="1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14400" y="92062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TRANSFER FUNCTION</a:t>
            </a:r>
            <a:r>
              <a:rPr lang="en-CA" sz="2100" dirty="0" smtClean="0">
                <a:solidFill>
                  <a:srgbClr val="0070C0"/>
                </a:solidFill>
                <a:latin typeface="Calibri Light" panose="020F0302020204030204"/>
              </a:rPr>
              <a:t>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PRACTICAL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6457" y="3164661"/>
            <a:ext cx="1631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SPRING &amp; DAMPER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3084" y="2183862"/>
            <a:ext cx="32959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1. LET’S UNDERSTAND THE SYSTEM FIRST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890" y="1632348"/>
            <a:ext cx="1918463" cy="18412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5383" y="3164661"/>
            <a:ext cx="1138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NO DAMPER</a:t>
            </a:r>
          </a:p>
        </p:txBody>
      </p:sp>
    </p:spTree>
    <p:extLst>
      <p:ext uri="{BB962C8B-B14F-4D97-AF65-F5344CB8AC3E}">
        <p14:creationId xmlns:p14="http://schemas.microsoft.com/office/powerpoint/2010/main" val="395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CA" sz="135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14:m>
                  <m:oMath xmlns:m="http://schemas.openxmlformats.org/officeDocument/2006/math">
                    <m:r>
                      <a:rPr lang="en-CA" sz="135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35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𝑏𝑠𝑋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r>
                  <a:rPr lang="en-CA" sz="1350" dirty="0"/>
                  <a:t>Assume M = 1 Kg, b = 10 Ns/m, k = 20 N/m</a:t>
                </a:r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  <a:blipFill rotWithShape="0"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90" y="1938780"/>
            <a:ext cx="2623690" cy="17366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31731" y="5575195"/>
            <a:ext cx="2114550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http://ctms.engin.umich.edu/CTMS/index.php?example=Introduction&amp;section=ControlPID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TRANSFER FUNCTION</a:t>
            </a:r>
            <a:r>
              <a:rPr lang="en-CA" sz="2100" dirty="0">
                <a:solidFill>
                  <a:srgbClr val="0070C0"/>
                </a:solidFill>
                <a:latin typeface="Calibri Light" panose="020F0302020204030204"/>
              </a:rPr>
              <a:t>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PRACTICAL EXAMPLE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48108" y="4339703"/>
            <a:ext cx="2886964" cy="534798"/>
            <a:chOff x="3664144" y="3242196"/>
            <a:chExt cx="3849285" cy="713064"/>
          </a:xfrm>
        </p:grpSpPr>
        <p:sp>
          <p:nvSpPr>
            <p:cNvPr id="11" name="Rounded Rectangle 10"/>
            <p:cNvSpPr/>
            <p:nvPr/>
          </p:nvSpPr>
          <p:spPr>
            <a:xfrm>
              <a:off x="3664144" y="3242196"/>
              <a:ext cx="2491530" cy="7130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5995166" y="3275563"/>
              <a:ext cx="151826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FF0000"/>
                  </a:solidFill>
                  <a:latin typeface="+mn-lt"/>
                </a:rPr>
                <a:t>TRANSFER FUNCTION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4299" y="3773965"/>
            <a:ext cx="2733621" cy="714737"/>
            <a:chOff x="7539063" y="3888954"/>
            <a:chExt cx="3644827" cy="952982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8458998" y="3985823"/>
              <a:ext cx="1556535" cy="77641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indent="0" algn="ctr" defTabSz="914377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 b="1">
                  <a:solidFill>
                    <a:schemeClr val="lt1"/>
                  </a:solidFill>
                </a:defRPr>
              </a:lvl1pPr>
              <a:lvl2pPr marL="742932" indent="-285744" defTabSz="914377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lt1"/>
                  </a:solidFill>
                </a:defRPr>
              </a:lvl2pPr>
              <a:lvl3pPr marL="1142971" indent="-228594" defTabSz="914377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lt1"/>
                  </a:solidFill>
                </a:defRPr>
              </a:lvl3pPr>
              <a:lvl4pPr marL="1600160" indent="-228594" defTabSz="914377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lt1"/>
                  </a:solidFill>
                </a:defRPr>
              </a:lvl4pPr>
              <a:lvl5pPr marL="2057349" indent="-228594" defTabSz="914377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lt1"/>
                  </a:solidFill>
                </a:defRPr>
              </a:lvl5pPr>
              <a:lvl6pPr marL="2514537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6pPr>
              <a:lvl7pPr marL="2971726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7pPr>
              <a:lvl8pPr marL="3428914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8pPr>
              <a:lvl9pPr marL="3886103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200" dirty="0"/>
                <a:t>TRANSFER FUNCTION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50091" y="4399542"/>
              <a:ext cx="893051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0012058" y="4399542"/>
              <a:ext cx="979738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126495" y="3950862"/>
                  <a:ext cx="929059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495" y="3950862"/>
                  <a:ext cx="8653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1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617347" y="3888954"/>
                  <a:ext cx="922902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347" y="3888954"/>
                  <a:ext cx="858633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14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539063" y="4441827"/>
                  <a:ext cx="997196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𝐼𝑁𝑃𝑈𝑇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063" y="4441827"/>
                  <a:ext cx="9383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992196" y="4441827"/>
                  <a:ext cx="1191694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𝑂𝑈𝑇𝑃𝑈𝑇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195" y="4441827"/>
                  <a:ext cx="11339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0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</TotalTime>
  <Words>56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279</cp:revision>
  <cp:lastPrinted>2015-02-18T03:35:51Z</cp:lastPrinted>
  <dcterms:created xsi:type="dcterms:W3CDTF">2006-08-16T00:00:00Z</dcterms:created>
  <dcterms:modified xsi:type="dcterms:W3CDTF">2018-06-02T15:44:35Z</dcterms:modified>
</cp:coreProperties>
</file>