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37" r:id="rId2"/>
    <p:sldId id="438" r:id="rId3"/>
    <p:sldId id="43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>
      <p:cViewPr varScale="1">
        <p:scale>
          <a:sx n="77" d="100"/>
          <a:sy n="77" d="100"/>
        </p:scale>
        <p:origin x="67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5AC4-10F6-444C-B45E-5EF97B08E1FF}" type="datetimeFigureOut">
              <a:rPr lang="en-CA" smtClean="0"/>
              <a:t>02/06/2018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37A9-9944-454A-95D7-E9DF676EB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36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B4E2-8676-46C1-B7C4-703289C41714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8B17-8644-4D67-B048-DF3C5C745FCA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BA11-A807-4812-BB69-3C70695FFCE6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033C-EAA2-4C76-A2C9-BBCC44AF36F4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1F9-6A15-480B-9566-B85EEB229B2B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DE61-6940-4C05-8D91-8CE2E1356510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BAE4-39F2-4FC7-91D5-8931B0941F4F}" type="datetime1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007-5F5E-41CF-B278-6092A1391A65}" type="datetime1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434-B097-408B-93DD-DB8645E66FCF}" type="datetime1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510F-D656-4EC4-B104-873D7B1DD497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C3F2-0414-42E2-88FA-A14D04BC8F40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87AA-C0DD-4AAC-B2D6-5C8EBB7D87BC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CA" sz="24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COMBINED MODEL MATLAB EXAMPLE: </a:t>
            </a:r>
            <a:r>
              <a:rPr lang="en-CA" sz="2400" dirty="0" smtClean="0">
                <a:solidFill>
                  <a:srgbClr val="FF0000"/>
                </a:solidFill>
                <a:latin typeface="Calibri Light" panose="020F0302020204030204"/>
              </a:rPr>
              <a:t>MATLAB SCRIPT</a:t>
            </a:r>
            <a:endParaRPr lang="en-CA" sz="24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27" y="1126946"/>
            <a:ext cx="5729667" cy="522940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724400" y="3607527"/>
            <a:ext cx="4495800" cy="4565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986963" y="366652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Combined Model Function Call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9194"/>
            <a:ext cx="4706728" cy="4468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05" y="1793343"/>
            <a:ext cx="4334714" cy="4268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201" y="5105401"/>
            <a:ext cx="186661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Combined Model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5821" y="2833848"/>
            <a:ext cx="1866613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SOC Update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2596" y="4428351"/>
            <a:ext cx="2145404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Terminal Voltage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33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4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COMBINED MODEL MATLAB EXAMPLE: 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/>
              </a:rPr>
              <a:t>MATLAB SCRIPT</a:t>
            </a:r>
          </a:p>
        </p:txBody>
      </p:sp>
    </p:spTree>
    <p:extLst>
      <p:ext uri="{BB962C8B-B14F-4D97-AF65-F5344CB8AC3E}">
        <p14:creationId xmlns:p14="http://schemas.microsoft.com/office/powerpoint/2010/main" val="32336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/>
              <a:t>UDDS cycle depleting a battery from 90% SOC to 85%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44" y="1889957"/>
            <a:ext cx="5962521" cy="44767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CA" sz="24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COMBINED MODEL MATLAB EXAMPLE: </a:t>
            </a:r>
            <a:r>
              <a:rPr lang="en-CA" sz="2400" dirty="0" smtClean="0">
                <a:solidFill>
                  <a:srgbClr val="FF0000"/>
                </a:solidFill>
                <a:latin typeface="Calibri Light" panose="020F0302020204030204"/>
              </a:rPr>
              <a:t>SIMULATION RESULTS</a:t>
            </a:r>
            <a:endParaRPr lang="en-CA" sz="24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22894" y="5029201"/>
            <a:ext cx="273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Discharge (acceleration) </a:t>
            </a:r>
          </a:p>
          <a:p>
            <a:r>
              <a:rPr lang="en-CA" b="1" dirty="0"/>
              <a:t>and charge (Regenerative) </a:t>
            </a:r>
          </a:p>
        </p:txBody>
      </p:sp>
    </p:spTree>
    <p:extLst>
      <p:ext uri="{BB962C8B-B14F-4D97-AF65-F5344CB8AC3E}">
        <p14:creationId xmlns:p14="http://schemas.microsoft.com/office/powerpoint/2010/main" val="24859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58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COMBINED MODEL MATLAB EXAMPLE: MATLAB SCRIPT</vt:lpstr>
      <vt:lpstr>PowerPoint Presentation</vt:lpstr>
      <vt:lpstr>COMBINED MODEL MATLAB EXAMPLE: SIMULATION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C-rate</dc:title>
  <dc:creator>Ahmed Ryan (FCA)</dc:creator>
  <cp:lastModifiedBy>Ryan Ahmed</cp:lastModifiedBy>
  <cp:revision>416</cp:revision>
  <dcterms:created xsi:type="dcterms:W3CDTF">2006-08-16T00:00:00Z</dcterms:created>
  <dcterms:modified xsi:type="dcterms:W3CDTF">2018-06-02T21:40:15Z</dcterms:modified>
</cp:coreProperties>
</file>