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43" r:id="rId2"/>
    <p:sldId id="444" r:id="rId3"/>
    <p:sldId id="445" r:id="rId4"/>
    <p:sldId id="4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>
      <p:cViewPr varScale="1">
        <p:scale>
          <a:sx n="77" d="100"/>
          <a:sy n="77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02/06/2018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F4B42-2F75-4BBF-889F-4C6D6FF57056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4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F4B42-2F75-4BBF-889F-4C6D6FF57056}" type="slidenum">
              <a:rPr lang="en-CA" smtClean="0">
                <a:solidFill>
                  <a:prstClr val="black"/>
                </a:solidFill>
              </a:rPr>
              <a:pPr/>
              <a:t>3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E00E-1201-41E6-B076-18F0F5CAF3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93B4-283F-43E9-8D51-72E2FDBAC2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6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5EF1-E7DA-4CB8-9D9F-BCC50675E5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FB5A-502F-4AED-BFC0-97B532D981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6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1BC4-4B29-4992-AD33-7BB4944182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6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9B4-FB79-4423-A9DD-46D2B7E4C7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68FE-9A57-4F35-90AB-600CD9DE72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3EDE2-AF93-4580-92B7-B455DB7215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F61A-799A-4912-BC3E-95A926F29DD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55B8-6D9C-4231-A79D-8307B876B3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3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80B2-EC76-4CBC-8155-E5915B35A7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7065-67A2-4D16-95D8-B29D15E8DF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>
                <a:solidFill>
                  <a:prstClr val="black">
                    <a:tint val="75000"/>
                  </a:prstClr>
                </a:solidFill>
              </a:rPr>
              <a:t>Become a Top-Notch EV Battery Engineer - Part 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OCV-RRC MATLAB EXAMPLE - MODEL SIMULATION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10" y="1295400"/>
            <a:ext cx="5447891" cy="4648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181601" y="4340565"/>
            <a:ext cx="5029200" cy="3063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1" y="4262914"/>
            <a:ext cx="133834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Simulate the OCV-RRC Model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81601" y="2895601"/>
            <a:ext cx="2743200" cy="248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906" y="3255304"/>
            <a:ext cx="1606003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Load current profile for a driving cycle mix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408" y="1281466"/>
            <a:ext cx="3450650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9899" y="2719672"/>
            <a:ext cx="133834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FF0000"/>
                </a:solidFill>
              </a:rPr>
              <a:t>Plot SOC-OCV Relationship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62007" y="3238500"/>
            <a:ext cx="3219993" cy="4191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2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 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OCV-RRC MATLAB EXAMPLE - MODEL SIMULATION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171769"/>
            <a:ext cx="5759845" cy="495439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95801" y="3200400"/>
            <a:ext cx="2590799" cy="1981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1" y="3886201"/>
            <a:ext cx="133834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Define Model Parameters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76207" y="5355384"/>
            <a:ext cx="2590799" cy="2834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1" y="5266259"/>
            <a:ext cx="1338341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Define SOC, VT accumulators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79" y="1077452"/>
            <a:ext cx="3943721" cy="296100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 OCV-RRC MATLAB EXAMPLE - MODEL SIMULATION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8" y="1491154"/>
            <a:ext cx="5243512" cy="513824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00688" y="3624754"/>
            <a:ext cx="4495800" cy="1147465"/>
          </a:xfrm>
          <a:prstGeom prst="roundRect">
            <a:avLst>
              <a:gd name="adj" fmla="val 197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9948" y="3967653"/>
            <a:ext cx="133834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OCV-RRC Model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33345" y="5072553"/>
            <a:ext cx="4495800" cy="831274"/>
          </a:xfrm>
          <a:prstGeom prst="roundRect">
            <a:avLst>
              <a:gd name="adj" fmla="val 197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9948" y="5259085"/>
            <a:ext cx="133834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SOC Update – Coulomb 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17614"/>
            <a:ext cx="6324600" cy="51387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CA" sz="2100" b="1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EQUIVALENT CIRCUIT BATTERY MODEL:</a:t>
            </a:r>
            <a:r>
              <a:rPr lang="en-CA" sz="2100" b="1" dirty="0">
                <a:solidFill>
                  <a:srgbClr val="FF0000"/>
                </a:solidFill>
                <a:latin typeface="Calibri Light" panose="020F0302020204030204"/>
              </a:rPr>
              <a:t> OCV-RRC MATLAB EXAMPLE - PCHIP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40772" y="2971800"/>
            <a:ext cx="6481856" cy="609600"/>
          </a:xfrm>
          <a:prstGeom prst="roundRect">
            <a:avLst>
              <a:gd name="adj" fmla="val 197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1900" y="6275349"/>
            <a:ext cx="1828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prstClr val="black"/>
                </a:solidFill>
              </a:rPr>
              <a:t>http://www.mathworks.com/help/matlab/ref/pchip.html</a:t>
            </a:r>
          </a:p>
        </p:txBody>
      </p:sp>
    </p:spTree>
    <p:extLst>
      <p:ext uri="{BB962C8B-B14F-4D97-AF65-F5344CB8AC3E}">
        <p14:creationId xmlns:p14="http://schemas.microsoft.com/office/powerpoint/2010/main" val="31696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82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EQUIVALENT CIRCUIT BATTERY MODEL: OCV-RRC MATLAB EXAMPLE - MODEL SIMULATION</vt:lpstr>
      <vt:lpstr>EQUIVALENT CIRCUIT BATTERY MODEL: OCV-RRC MATLAB EXAMPLE - MODEL SIMULATION</vt:lpstr>
      <vt:lpstr>EQUIVALENT CIRCUIT BATTERY MODEL: OCV-RRC MATLAB EXAMPLE - MODEL SIMULATION</vt:lpstr>
      <vt:lpstr>EQUIVALENT CIRCUIT BATTERY MODEL: OCV-RRC MATLAB EXAMPLE - PCHIP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421</cp:revision>
  <dcterms:created xsi:type="dcterms:W3CDTF">2006-08-16T00:00:00Z</dcterms:created>
  <dcterms:modified xsi:type="dcterms:W3CDTF">2018-06-02T21:52:35Z</dcterms:modified>
</cp:coreProperties>
</file>