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6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27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87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68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2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13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0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75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E8BC-1EA4-43FA-B18B-B22F3A8E4308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E999-DD7D-40FE-819E-B585DD1A99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0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91680" y="54868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安裝的第一步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42749"/>
            <a:ext cx="49434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42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打開軟體後並輸入你的網頁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690397" cy="490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45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輸入完後點令存新</a:t>
            </a:r>
            <a:r>
              <a:rPr lang="zh-TW" altLang="en-US" dirty="0" smtClean="0"/>
              <a:t>檔之後稱改名稱記得副檔依定要是</a:t>
            </a:r>
            <a:r>
              <a:rPr lang="en-US" altLang="zh-TW" dirty="0" smtClean="0"/>
              <a:t>.html(</a:t>
            </a:r>
            <a:r>
              <a:rPr lang="zh-TW" altLang="en-US" dirty="0" smtClean="0"/>
              <a:t>檔案類型選</a:t>
            </a:r>
            <a:r>
              <a:rPr lang="en-US" altLang="zh-TW" dirty="0" smtClean="0"/>
              <a:t>all type)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53149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4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16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安裝路徑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0175"/>
            <a:ext cx="49149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94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選擇語言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2348880"/>
            <a:ext cx="48482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27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85888"/>
            <a:ext cx="49149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339752" y="2606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OK!!!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46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3722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39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我的安裝路徑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401297" cy="411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1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選擇這個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796649" cy="497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61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創立一個自己學號的資料夾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390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22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官網下載軟體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917813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29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如螢幕大小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安裝路徑</vt:lpstr>
      <vt:lpstr>選擇語言</vt:lpstr>
      <vt:lpstr>PowerPoint 簡報</vt:lpstr>
      <vt:lpstr>按start開始</vt:lpstr>
      <vt:lpstr>我的安裝路徑</vt:lpstr>
      <vt:lpstr>選擇這個</vt:lpstr>
      <vt:lpstr>創立一個自己學號的資料夾</vt:lpstr>
      <vt:lpstr>去notepad++官網下載軟體</vt:lpstr>
      <vt:lpstr>打開軟體後並輸入你的網頁code</vt:lpstr>
      <vt:lpstr>輸入完後點令存新檔之後稱改名稱記得副檔依定要是.html(檔案類型選all type) 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</cp:revision>
  <dcterms:created xsi:type="dcterms:W3CDTF">2021-02-24T02:42:50Z</dcterms:created>
  <dcterms:modified xsi:type="dcterms:W3CDTF">2021-02-24T03:39:27Z</dcterms:modified>
</cp:coreProperties>
</file>