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6"/>
  </p:notesMasterIdLst>
  <p:handoutMasterIdLst>
    <p:handoutMasterId r:id="rId17"/>
  </p:handoutMasterIdLst>
  <p:sldIdLst>
    <p:sldId id="257" r:id="rId5"/>
    <p:sldId id="279" r:id="rId6"/>
    <p:sldId id="389" r:id="rId7"/>
    <p:sldId id="272" r:id="rId8"/>
    <p:sldId id="270" r:id="rId9"/>
    <p:sldId id="281" r:id="rId10"/>
    <p:sldId id="392" r:id="rId11"/>
    <p:sldId id="394" r:id="rId12"/>
    <p:sldId id="393" r:id="rId13"/>
    <p:sldId id="321" r:id="rId14"/>
    <p:sldId id="391" r:id="rId1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486AEE-E5E8-4260-A4F4-9413F4EFE7E4}" v="3" dt="2023-07-10T12:53:00.0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8" autoAdjust="0"/>
    <p:restoredTop sz="93725" autoAdjust="0"/>
  </p:normalViewPr>
  <p:slideViewPr>
    <p:cSldViewPr snapToGrid="0">
      <p:cViewPr varScale="1">
        <p:scale>
          <a:sx n="135" d="100"/>
          <a:sy n="135" d="100"/>
        </p:scale>
        <p:origin x="2235" y="75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4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문우영" userId="7139aaf7-a7f3-46c4-a47e-b1b985f20b47" providerId="ADAL" clId="{EE486AEE-E5E8-4260-A4F4-9413F4EFE7E4}"/>
    <pc:docChg chg="undo custSel addSld delSld modSld">
      <pc:chgData name="문우영" userId="7139aaf7-a7f3-46c4-a47e-b1b985f20b47" providerId="ADAL" clId="{EE486AEE-E5E8-4260-A4F4-9413F4EFE7E4}" dt="2023-07-10T12:54:49.134" v="38" actId="47"/>
      <pc:docMkLst>
        <pc:docMk/>
      </pc:docMkLst>
      <pc:sldChg chg="addSp delSp modSp add del mod">
        <pc:chgData name="문우영" userId="7139aaf7-a7f3-46c4-a47e-b1b985f20b47" providerId="ADAL" clId="{EE486AEE-E5E8-4260-A4F4-9413F4EFE7E4}" dt="2023-07-10T12:54:49.134" v="38" actId="47"/>
        <pc:sldMkLst>
          <pc:docMk/>
          <pc:sldMk cId="870704166" sldId="395"/>
        </pc:sldMkLst>
        <pc:spChg chg="add del mod">
          <ac:chgData name="문우영" userId="7139aaf7-a7f3-46c4-a47e-b1b985f20b47" providerId="ADAL" clId="{EE486AEE-E5E8-4260-A4F4-9413F4EFE7E4}" dt="2023-07-10T12:53:53.353" v="37" actId="255"/>
          <ac:spMkLst>
            <pc:docMk/>
            <pc:sldMk cId="870704166" sldId="395"/>
            <ac:spMk id="3" creationId="{AF714462-CE15-CCAB-867B-39DC6BB87B22}"/>
          </ac:spMkLst>
        </pc:spChg>
        <pc:spChg chg="mod">
          <ac:chgData name="문우영" userId="7139aaf7-a7f3-46c4-a47e-b1b985f20b47" providerId="ADAL" clId="{EE486AEE-E5E8-4260-A4F4-9413F4EFE7E4}" dt="2023-07-10T12:53:01.436" v="30" actId="14100"/>
          <ac:spMkLst>
            <pc:docMk/>
            <pc:sldMk cId="870704166" sldId="395"/>
            <ac:spMk id="22" creationId="{F8FAEED9-1ECD-45F9-87A0-9394BAEABB79}"/>
          </ac:spMkLst>
        </pc:spChg>
        <pc:spChg chg="del">
          <ac:chgData name="문우영" userId="7139aaf7-a7f3-46c4-a47e-b1b985f20b47" providerId="ADAL" clId="{EE486AEE-E5E8-4260-A4F4-9413F4EFE7E4}" dt="2023-07-10T12:53:04.636" v="31" actId="478"/>
          <ac:spMkLst>
            <pc:docMk/>
            <pc:sldMk cId="870704166" sldId="395"/>
            <ac:spMk id="23" creationId="{8E5E4638-9BCB-4C2E-914F-CC868E2020D5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B2E815-0D19-41DC-B01B-4D608769620A}" type="doc">
      <dgm:prSet loTypeId="urn:microsoft.com/office/officeart/2016/7/layout/RoundedRectangleTimeline" loCatId="other" qsTypeId="urn:microsoft.com/office/officeart/2005/8/quickstyle/simple1" qsCatId="simple" csTypeId="urn:microsoft.com/office/officeart/2005/8/colors/colorful5" csCatId="colorful" phldr="1"/>
      <dgm:spPr/>
      <dgm:t>
        <a:bodyPr rtlCol="0"/>
        <a:lstStyle/>
        <a:p>
          <a:pPr rtl="0"/>
          <a:endParaRPr lang="ko-KR"/>
        </a:p>
      </dgm:t>
    </dgm:pt>
    <dgm:pt modelId="{4259F840-24E7-476F-9F30-482E46395856}">
      <dgm:prSet phldrT="[Text]" custT="1"/>
      <dgm:spPr/>
      <dgm:t>
        <a:bodyPr rtlCol="0"/>
        <a:lstStyle/>
        <a:p>
          <a:pPr rtl="0"/>
          <a:r>
            <a:rPr lang="ko-KR" altLang="en-US" sz="1800" dirty="0" err="1">
              <a:latin typeface="+mn-lt"/>
            </a:rPr>
            <a:t>크롤링</a:t>
          </a:r>
          <a:endParaRPr lang="ko-KR" sz="1800" dirty="0">
            <a:latin typeface="+mn-lt"/>
          </a:endParaRPr>
        </a:p>
      </dgm:t>
    </dgm:pt>
    <dgm:pt modelId="{FCE8068D-7E50-4749-A8D0-ADEDAC5637B3}" type="parTrans" cxnId="{42EE41D1-3C16-4937-BB38-B076896C09A0}">
      <dgm:prSet/>
      <dgm:spPr/>
      <dgm:t>
        <a:bodyPr rtlCol="0"/>
        <a:lstStyle/>
        <a:p>
          <a:pPr rtl="0"/>
          <a:endParaRPr lang="ko-KR" sz="1800">
            <a:latin typeface="+mn-lt"/>
          </a:endParaRPr>
        </a:p>
      </dgm:t>
    </dgm:pt>
    <dgm:pt modelId="{DCC444A4-F20A-48F5-A61E-47BFFF185A57}" type="sibTrans" cxnId="{42EE41D1-3C16-4937-BB38-B076896C09A0}">
      <dgm:prSet/>
      <dgm:spPr/>
      <dgm:t>
        <a:bodyPr rtlCol="0"/>
        <a:lstStyle/>
        <a:p>
          <a:pPr rtl="0"/>
          <a:endParaRPr lang="ko-KR" sz="1800">
            <a:latin typeface="+mn-lt"/>
          </a:endParaRPr>
        </a:p>
      </dgm:t>
    </dgm:pt>
    <dgm:pt modelId="{B54C8F6C-BE1E-4EAB-B7A0-48DE01FFAA36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ko-KR" altLang="en-US" sz="1400" dirty="0" err="1">
              <a:latin typeface="+mn-lt"/>
            </a:rPr>
            <a:t>크롤러라는</a:t>
          </a:r>
          <a:r>
            <a:rPr lang="ko-KR" altLang="en-US" sz="1400" dirty="0">
              <a:latin typeface="+mn-lt"/>
            </a:rPr>
            <a:t> 자동화된 엔진이 </a:t>
          </a:r>
          <a:r>
            <a:rPr lang="en-US" altLang="ko-KR" sz="1400" dirty="0">
              <a:latin typeface="+mn-lt"/>
            </a:rPr>
            <a:t>HTML</a:t>
          </a:r>
          <a:r>
            <a:rPr lang="ko-KR" altLang="en-US" sz="1400" dirty="0">
              <a:latin typeface="+mn-lt"/>
            </a:rPr>
            <a:t>에서  텍스트</a:t>
          </a:r>
          <a:r>
            <a:rPr lang="en-US" altLang="ko-KR" sz="1400" dirty="0">
              <a:latin typeface="+mn-lt"/>
            </a:rPr>
            <a:t>, </a:t>
          </a:r>
          <a:r>
            <a:rPr lang="ko-KR" altLang="en-US" sz="1400" dirty="0">
              <a:latin typeface="+mn-lt"/>
            </a:rPr>
            <a:t>이미지</a:t>
          </a:r>
          <a:r>
            <a:rPr lang="en-US" altLang="ko-KR" sz="1400" dirty="0">
              <a:latin typeface="+mn-lt"/>
            </a:rPr>
            <a:t>, </a:t>
          </a:r>
          <a:r>
            <a:rPr lang="ko-KR" altLang="en-US" sz="1400" dirty="0" err="1">
              <a:latin typeface="+mn-lt"/>
            </a:rPr>
            <a:t>동영상등을</a:t>
          </a:r>
          <a:r>
            <a:rPr lang="ko-KR" altLang="en-US" sz="1400" dirty="0">
              <a:latin typeface="+mn-lt"/>
            </a:rPr>
            <a:t> 수집</a:t>
          </a:r>
          <a:endParaRPr lang="ko-KR" sz="1400" dirty="0">
            <a:latin typeface="+mn-lt"/>
          </a:endParaRPr>
        </a:p>
      </dgm:t>
    </dgm:pt>
    <dgm:pt modelId="{8DE7CD45-B7C0-432E-B819-6A7D97E31315}" type="parTrans" cxnId="{770CA1CC-3DDD-451E-AE83-A71CA570260C}">
      <dgm:prSet/>
      <dgm:spPr/>
      <dgm:t>
        <a:bodyPr rtlCol="0"/>
        <a:lstStyle/>
        <a:p>
          <a:pPr rtl="0"/>
          <a:endParaRPr lang="ko-KR" sz="1800">
            <a:latin typeface="+mn-lt"/>
          </a:endParaRPr>
        </a:p>
      </dgm:t>
    </dgm:pt>
    <dgm:pt modelId="{C33B8BEF-A818-4A2F-A99A-E2B29895E184}" type="sibTrans" cxnId="{770CA1CC-3DDD-451E-AE83-A71CA570260C}">
      <dgm:prSet/>
      <dgm:spPr/>
      <dgm:t>
        <a:bodyPr rtlCol="0"/>
        <a:lstStyle/>
        <a:p>
          <a:pPr rtl="0"/>
          <a:endParaRPr lang="ko-KR" sz="1800">
            <a:latin typeface="+mn-lt"/>
          </a:endParaRPr>
        </a:p>
      </dgm:t>
    </dgm:pt>
    <dgm:pt modelId="{E4033A39-DCC4-4038-9562-AEDDBBB37A99}">
      <dgm:prSet phldrT="[Text]" custT="1"/>
      <dgm:spPr/>
      <dgm:t>
        <a:bodyPr rtlCol="0"/>
        <a:lstStyle/>
        <a:p>
          <a:pPr rtl="0"/>
          <a:r>
            <a:rPr lang="ko-KR" altLang="en-US" sz="1800" dirty="0">
              <a:latin typeface="+mn-lt"/>
            </a:rPr>
            <a:t>색인 생성</a:t>
          </a:r>
          <a:endParaRPr lang="ko-KR" sz="1800" dirty="0">
            <a:latin typeface="+mn-lt"/>
          </a:endParaRPr>
        </a:p>
      </dgm:t>
    </dgm:pt>
    <dgm:pt modelId="{048EEAE6-78BA-4B00-B7BB-9C22DBB1E8F4}" type="parTrans" cxnId="{32EF2862-2950-4DF8-BEA8-CD19460CCA31}">
      <dgm:prSet/>
      <dgm:spPr/>
      <dgm:t>
        <a:bodyPr rtlCol="0"/>
        <a:lstStyle/>
        <a:p>
          <a:pPr rtl="0"/>
          <a:endParaRPr lang="ko-KR" sz="1800">
            <a:latin typeface="+mn-lt"/>
          </a:endParaRPr>
        </a:p>
      </dgm:t>
    </dgm:pt>
    <dgm:pt modelId="{80AB0E5B-0C58-465D-A545-5B21133D2849}" type="sibTrans" cxnId="{32EF2862-2950-4DF8-BEA8-CD19460CCA31}">
      <dgm:prSet/>
      <dgm:spPr/>
      <dgm:t>
        <a:bodyPr rtlCol="0"/>
        <a:lstStyle/>
        <a:p>
          <a:pPr rtl="0"/>
          <a:endParaRPr lang="ko-KR" sz="1800">
            <a:latin typeface="+mn-lt"/>
          </a:endParaRPr>
        </a:p>
      </dgm:t>
    </dgm:pt>
    <dgm:pt modelId="{A4C0B4E4-70AD-4901-9E3F-7EA25DD6DAA1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ko-KR" altLang="en-US" sz="1400" dirty="0">
              <a:latin typeface="+mn-lt"/>
            </a:rPr>
            <a:t>수집된 정보를 가지고 분석하여 데이터베이스에 색인화 시킨다</a:t>
          </a:r>
          <a:endParaRPr lang="ko-KR" sz="1400" dirty="0">
            <a:latin typeface="+mn-lt"/>
          </a:endParaRPr>
        </a:p>
      </dgm:t>
    </dgm:pt>
    <dgm:pt modelId="{701D9033-BAD3-4299-933F-A47AFDC2ECD0}" type="parTrans" cxnId="{5E74CB62-E52E-4CEE-8AA1-9812BFC0D67E}">
      <dgm:prSet/>
      <dgm:spPr/>
      <dgm:t>
        <a:bodyPr rtlCol="0"/>
        <a:lstStyle/>
        <a:p>
          <a:pPr rtl="0"/>
          <a:endParaRPr lang="ko-KR" sz="1800">
            <a:latin typeface="+mn-lt"/>
          </a:endParaRPr>
        </a:p>
      </dgm:t>
    </dgm:pt>
    <dgm:pt modelId="{657DB10D-2517-48AA-B970-6D815DBD4123}" type="sibTrans" cxnId="{5E74CB62-E52E-4CEE-8AA1-9812BFC0D67E}">
      <dgm:prSet/>
      <dgm:spPr/>
      <dgm:t>
        <a:bodyPr rtlCol="0"/>
        <a:lstStyle/>
        <a:p>
          <a:pPr rtl="0"/>
          <a:endParaRPr lang="ko-KR" sz="1800">
            <a:latin typeface="+mn-lt"/>
          </a:endParaRPr>
        </a:p>
      </dgm:t>
    </dgm:pt>
    <dgm:pt modelId="{87BF7896-20EA-4E8F-B6F4-A34EC5C9CB50}">
      <dgm:prSet phldrT="[Text]" custT="1"/>
      <dgm:spPr/>
      <dgm:t>
        <a:bodyPr rtlCol="0"/>
        <a:lstStyle/>
        <a:p>
          <a:pPr rtl="0"/>
          <a:r>
            <a:rPr lang="ko-KR" altLang="en-US" sz="1800" dirty="0">
              <a:latin typeface="+mn-lt"/>
            </a:rPr>
            <a:t>검색결과</a:t>
          </a:r>
          <a:endParaRPr lang="ko-KR" sz="1800" dirty="0">
            <a:latin typeface="+mn-lt"/>
          </a:endParaRPr>
        </a:p>
      </dgm:t>
    </dgm:pt>
    <dgm:pt modelId="{05E47BA5-F724-4AEE-9B5B-401F18E028E6}" type="parTrans" cxnId="{92330C11-C197-4512-BDA4-8D8A69AF7D1C}">
      <dgm:prSet/>
      <dgm:spPr/>
      <dgm:t>
        <a:bodyPr rtlCol="0"/>
        <a:lstStyle/>
        <a:p>
          <a:pPr rtl="0"/>
          <a:endParaRPr lang="ko-KR" sz="1800">
            <a:latin typeface="+mn-lt"/>
          </a:endParaRPr>
        </a:p>
      </dgm:t>
    </dgm:pt>
    <dgm:pt modelId="{D63CE73E-35DE-48C3-8753-7648BC953C0D}" type="sibTrans" cxnId="{92330C11-C197-4512-BDA4-8D8A69AF7D1C}">
      <dgm:prSet/>
      <dgm:spPr/>
      <dgm:t>
        <a:bodyPr rtlCol="0"/>
        <a:lstStyle/>
        <a:p>
          <a:pPr rtl="0"/>
          <a:endParaRPr lang="ko-KR" sz="1800">
            <a:latin typeface="+mn-lt"/>
          </a:endParaRPr>
        </a:p>
      </dgm:t>
    </dgm:pt>
    <dgm:pt modelId="{43CBB0A2-9D75-4264-8A30-3E8974B40658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ko-KR" altLang="en-US" sz="1400" dirty="0"/>
            <a:t>사용자가 검색 키워드를 입력하면 색인된 데이터 베이스에서 키워드와 비슷한 내용을 나열한다</a:t>
          </a:r>
          <a:r>
            <a:rPr lang="en-US" altLang="ko-KR" sz="1400" dirty="0"/>
            <a:t>.</a:t>
          </a:r>
          <a:endParaRPr lang="ko-KR" sz="1400" dirty="0">
            <a:latin typeface="+mn-lt"/>
          </a:endParaRPr>
        </a:p>
      </dgm:t>
    </dgm:pt>
    <dgm:pt modelId="{F806E590-5F8E-48A1-96AC-9E738290D2ED}" type="parTrans" cxnId="{4D2DF581-8128-4440-9E51-29109DC6ED52}">
      <dgm:prSet/>
      <dgm:spPr/>
      <dgm:t>
        <a:bodyPr rtlCol="0"/>
        <a:lstStyle/>
        <a:p>
          <a:pPr rtl="0"/>
          <a:endParaRPr lang="ko-KR" sz="1800">
            <a:latin typeface="+mn-lt"/>
          </a:endParaRPr>
        </a:p>
      </dgm:t>
    </dgm:pt>
    <dgm:pt modelId="{20F77EFB-335C-4BC3-AD95-8421EDF343E6}" type="sibTrans" cxnId="{4D2DF581-8128-4440-9E51-29109DC6ED52}">
      <dgm:prSet/>
      <dgm:spPr/>
      <dgm:t>
        <a:bodyPr rtlCol="0"/>
        <a:lstStyle/>
        <a:p>
          <a:pPr rtl="0"/>
          <a:endParaRPr lang="ko-KR" sz="1800">
            <a:latin typeface="+mn-lt"/>
          </a:endParaRPr>
        </a:p>
      </dgm:t>
    </dgm:pt>
    <dgm:pt modelId="{196C9F68-3606-4282-A4C6-4485F1280B5F}" type="pres">
      <dgm:prSet presAssocID="{E5B2E815-0D19-41DC-B01B-4D608769620A}" presName="Name0" presStyleCnt="0">
        <dgm:presLayoutVars>
          <dgm:chMax/>
          <dgm:chPref/>
          <dgm:animLvl val="lvl"/>
        </dgm:presLayoutVars>
      </dgm:prSet>
      <dgm:spPr/>
    </dgm:pt>
    <dgm:pt modelId="{68D8AC18-502F-4825-B069-75605ADB3A40}" type="pres">
      <dgm:prSet presAssocID="{4259F840-24E7-476F-9F30-482E46395856}" presName="composite1" presStyleCnt="0"/>
      <dgm:spPr/>
    </dgm:pt>
    <dgm:pt modelId="{E088D226-49D7-4C30-90DC-CA1755D98829}" type="pres">
      <dgm:prSet presAssocID="{4259F840-24E7-476F-9F30-482E46395856}" presName="parent1" presStyleLbl="alignNode1" presStyleIdx="0" presStyleCnt="3">
        <dgm:presLayoutVars>
          <dgm:chMax val="1"/>
          <dgm:chPref val="1"/>
          <dgm:bulletEnabled val="1"/>
        </dgm:presLayoutVars>
      </dgm:prSet>
      <dgm:spPr/>
    </dgm:pt>
    <dgm:pt modelId="{45A02F84-C6CB-43F5-AEE4-3EA66C2BD25F}" type="pres">
      <dgm:prSet presAssocID="{4259F840-24E7-476F-9F30-482E46395856}" presName="Childtext1" presStyleLbl="revTx" presStyleIdx="0" presStyleCnt="3">
        <dgm:presLayoutVars>
          <dgm:bulletEnabled val="1"/>
        </dgm:presLayoutVars>
      </dgm:prSet>
      <dgm:spPr/>
    </dgm:pt>
    <dgm:pt modelId="{6BA46904-CB7C-4538-BD49-D3891EF19552}" type="pres">
      <dgm:prSet presAssocID="{4259F840-24E7-476F-9F30-482E46395856}" presName="ConnectLine1" presStyleLbl="sibTrans1D1" presStyleIdx="0" presStyleCnt="3"/>
      <dgm:spPr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049FDBD0-77FE-49D1-A275-A272C8C5E426}" type="pres">
      <dgm:prSet presAssocID="{4259F840-24E7-476F-9F30-482E46395856}" presName="ConnectLineEnd1" presStyleLbl="lnNode1" presStyleIdx="0" presStyleCnt="3"/>
      <dgm:spPr/>
    </dgm:pt>
    <dgm:pt modelId="{CB26EA94-33BB-4F98-9E1E-2237D4831263}" type="pres">
      <dgm:prSet presAssocID="{4259F840-24E7-476F-9F30-482E46395856}" presName="EmptyPane1" presStyleCnt="0"/>
      <dgm:spPr/>
    </dgm:pt>
    <dgm:pt modelId="{606F1DBF-510E-4065-ACCB-3EBDA85CFB92}" type="pres">
      <dgm:prSet presAssocID="{DCC444A4-F20A-48F5-A61E-47BFFF185A57}" presName="spaceBetweenRectangles1" presStyleCnt="0"/>
      <dgm:spPr/>
    </dgm:pt>
    <dgm:pt modelId="{07989479-D1A2-4D15-AA3A-B0CFFB9F91D9}" type="pres">
      <dgm:prSet presAssocID="{E4033A39-DCC4-4038-9562-AEDDBBB37A99}" presName="composite1" presStyleCnt="0"/>
      <dgm:spPr/>
    </dgm:pt>
    <dgm:pt modelId="{539615E2-3277-4D8E-8484-FF5088C8BF01}" type="pres">
      <dgm:prSet presAssocID="{E4033A39-DCC4-4038-9562-AEDDBBB37A99}" presName="parent1" presStyleLbl="alignNode1" presStyleIdx="1" presStyleCnt="3">
        <dgm:presLayoutVars>
          <dgm:chMax val="1"/>
          <dgm:chPref val="1"/>
          <dgm:bulletEnabled val="1"/>
        </dgm:presLayoutVars>
      </dgm:prSet>
      <dgm:spPr/>
    </dgm:pt>
    <dgm:pt modelId="{FEBD3C2A-A340-470A-A475-AE614EA07678}" type="pres">
      <dgm:prSet presAssocID="{E4033A39-DCC4-4038-9562-AEDDBBB37A99}" presName="Childtext1" presStyleLbl="revTx" presStyleIdx="1" presStyleCnt="3">
        <dgm:presLayoutVars>
          <dgm:bulletEnabled val="1"/>
        </dgm:presLayoutVars>
      </dgm:prSet>
      <dgm:spPr/>
    </dgm:pt>
    <dgm:pt modelId="{080474C8-0FEA-4FD1-97F1-0978CFB4A37F}" type="pres">
      <dgm:prSet presAssocID="{E4033A39-DCC4-4038-9562-AEDDBBB37A99}" presName="ConnectLine1" presStyleLbl="sibTrans1D1" presStyleIdx="1" presStyleCnt="3"/>
      <dgm:spPr>
        <a:noFill/>
        <a:ln w="6350" cap="flat" cmpd="sng" algn="ctr">
          <a:solidFill>
            <a:schemeClr val="accent5">
              <a:hueOff val="90002"/>
              <a:satOff val="2173"/>
              <a:lumOff val="-10490"/>
              <a:alphaOff val="0"/>
            </a:schemeClr>
          </a:solidFill>
          <a:prstDash val="dash"/>
          <a:miter lim="800000"/>
        </a:ln>
        <a:effectLst/>
      </dgm:spPr>
    </dgm:pt>
    <dgm:pt modelId="{4797FB61-2602-4A58-81E6-6F133DB1E419}" type="pres">
      <dgm:prSet presAssocID="{E4033A39-DCC4-4038-9562-AEDDBBB37A99}" presName="ConnectLineEnd1" presStyleLbl="lnNode1" presStyleIdx="1" presStyleCnt="3"/>
      <dgm:spPr/>
    </dgm:pt>
    <dgm:pt modelId="{3ADF0AE3-D759-4F4F-8135-572855211847}" type="pres">
      <dgm:prSet presAssocID="{E4033A39-DCC4-4038-9562-AEDDBBB37A99}" presName="EmptyPane1" presStyleCnt="0"/>
      <dgm:spPr/>
    </dgm:pt>
    <dgm:pt modelId="{B0CD7A53-7149-45F2-83E8-36717D7878A1}" type="pres">
      <dgm:prSet presAssocID="{80AB0E5B-0C58-465D-A545-5B21133D2849}" presName="spaceBetweenRectangles1" presStyleCnt="0"/>
      <dgm:spPr/>
    </dgm:pt>
    <dgm:pt modelId="{FB379A6E-C0F9-420B-90FC-2785E757E6AE}" type="pres">
      <dgm:prSet presAssocID="{87BF7896-20EA-4E8F-B6F4-A34EC5C9CB50}" presName="composite1" presStyleCnt="0"/>
      <dgm:spPr/>
    </dgm:pt>
    <dgm:pt modelId="{9D82041D-873A-4600-A9C7-C0A0ADFB138B}" type="pres">
      <dgm:prSet presAssocID="{87BF7896-20EA-4E8F-B6F4-A34EC5C9CB50}" presName="parent1" presStyleLbl="alignNode1" presStyleIdx="2" presStyleCnt="3">
        <dgm:presLayoutVars>
          <dgm:chMax val="1"/>
          <dgm:chPref val="1"/>
          <dgm:bulletEnabled val="1"/>
        </dgm:presLayoutVars>
      </dgm:prSet>
      <dgm:spPr/>
    </dgm:pt>
    <dgm:pt modelId="{80CDBBF8-C6B4-4166-87C1-DC9120CC7586}" type="pres">
      <dgm:prSet presAssocID="{87BF7896-20EA-4E8F-B6F4-A34EC5C9CB50}" presName="Childtext1" presStyleLbl="revTx" presStyleIdx="2" presStyleCnt="3">
        <dgm:presLayoutVars>
          <dgm:bulletEnabled val="1"/>
        </dgm:presLayoutVars>
      </dgm:prSet>
      <dgm:spPr/>
    </dgm:pt>
    <dgm:pt modelId="{89759DE5-9F8A-470E-A6D8-F13BB4DEE93D}" type="pres">
      <dgm:prSet presAssocID="{87BF7896-20EA-4E8F-B6F4-A34EC5C9CB50}" presName="ConnectLine1" presStyleLbl="sibTrans1D1" presStyleIdx="2" presStyleCnt="3"/>
      <dgm:spPr>
        <a:noFill/>
        <a:ln w="6350" cap="flat" cmpd="sng" algn="ctr">
          <a:solidFill>
            <a:schemeClr val="accent5">
              <a:hueOff val="180003"/>
              <a:satOff val="4346"/>
              <a:lumOff val="-20980"/>
              <a:alphaOff val="0"/>
            </a:schemeClr>
          </a:solidFill>
          <a:prstDash val="dash"/>
          <a:miter lim="800000"/>
        </a:ln>
        <a:effectLst/>
      </dgm:spPr>
    </dgm:pt>
    <dgm:pt modelId="{07CCF286-8B46-4A20-ACAC-84BA2D6EFBBC}" type="pres">
      <dgm:prSet presAssocID="{87BF7896-20EA-4E8F-B6F4-A34EC5C9CB50}" presName="ConnectLineEnd1" presStyleLbl="lnNode1" presStyleIdx="2" presStyleCnt="3"/>
      <dgm:spPr/>
    </dgm:pt>
    <dgm:pt modelId="{4624FC32-5405-42B1-B5CC-DF0659852A58}" type="pres">
      <dgm:prSet presAssocID="{87BF7896-20EA-4E8F-B6F4-A34EC5C9CB50}" presName="EmptyPane1" presStyleCnt="0"/>
      <dgm:spPr/>
    </dgm:pt>
  </dgm:ptLst>
  <dgm:cxnLst>
    <dgm:cxn modelId="{467F290A-9E2A-412E-AF06-428DAA68BEDD}" type="presOf" srcId="{E4033A39-DCC4-4038-9562-AEDDBBB37A99}" destId="{539615E2-3277-4D8E-8484-FF5088C8BF01}" srcOrd="0" destOrd="0" presId="urn:microsoft.com/office/officeart/2016/7/layout/RoundedRectangleTimeline"/>
    <dgm:cxn modelId="{A2A50010-8F67-49E4-9B0A-E0F7FDA9656C}" type="presOf" srcId="{B54C8F6C-BE1E-4EAB-B7A0-48DE01FFAA36}" destId="{45A02F84-C6CB-43F5-AEE4-3EA66C2BD25F}" srcOrd="0" destOrd="0" presId="urn:microsoft.com/office/officeart/2016/7/layout/RoundedRectangleTimeline"/>
    <dgm:cxn modelId="{92330C11-C197-4512-BDA4-8D8A69AF7D1C}" srcId="{E5B2E815-0D19-41DC-B01B-4D608769620A}" destId="{87BF7896-20EA-4E8F-B6F4-A34EC5C9CB50}" srcOrd="2" destOrd="0" parTransId="{05E47BA5-F724-4AEE-9B5B-401F18E028E6}" sibTransId="{D63CE73E-35DE-48C3-8753-7648BC953C0D}"/>
    <dgm:cxn modelId="{D88F5139-A3BF-4F98-ABB0-AEE7243465CB}" type="presOf" srcId="{87BF7896-20EA-4E8F-B6F4-A34EC5C9CB50}" destId="{9D82041D-873A-4600-A9C7-C0A0ADFB138B}" srcOrd="0" destOrd="0" presId="urn:microsoft.com/office/officeart/2016/7/layout/RoundedRectangleTimeline"/>
    <dgm:cxn modelId="{32EF2862-2950-4DF8-BEA8-CD19460CCA31}" srcId="{E5B2E815-0D19-41DC-B01B-4D608769620A}" destId="{E4033A39-DCC4-4038-9562-AEDDBBB37A99}" srcOrd="1" destOrd="0" parTransId="{048EEAE6-78BA-4B00-B7BB-9C22DBB1E8F4}" sibTransId="{80AB0E5B-0C58-465D-A545-5B21133D2849}"/>
    <dgm:cxn modelId="{5E74CB62-E52E-4CEE-8AA1-9812BFC0D67E}" srcId="{E4033A39-DCC4-4038-9562-AEDDBBB37A99}" destId="{A4C0B4E4-70AD-4901-9E3F-7EA25DD6DAA1}" srcOrd="0" destOrd="0" parTransId="{701D9033-BAD3-4299-933F-A47AFDC2ECD0}" sibTransId="{657DB10D-2517-48AA-B970-6D815DBD4123}"/>
    <dgm:cxn modelId="{4653A150-E557-4235-B1A1-18156274D965}" type="presOf" srcId="{4259F840-24E7-476F-9F30-482E46395856}" destId="{E088D226-49D7-4C30-90DC-CA1755D98829}" srcOrd="0" destOrd="0" presId="urn:microsoft.com/office/officeart/2016/7/layout/RoundedRectangleTimeline"/>
    <dgm:cxn modelId="{E6B56652-B46A-4546-9536-64D675143F1B}" type="presOf" srcId="{A4C0B4E4-70AD-4901-9E3F-7EA25DD6DAA1}" destId="{FEBD3C2A-A340-470A-A475-AE614EA07678}" srcOrd="0" destOrd="0" presId="urn:microsoft.com/office/officeart/2016/7/layout/RoundedRectangleTimeline"/>
    <dgm:cxn modelId="{020D505A-97FA-43DD-A9A1-2501AD46F8AF}" type="presOf" srcId="{43CBB0A2-9D75-4264-8A30-3E8974B40658}" destId="{80CDBBF8-C6B4-4166-87C1-DC9120CC7586}" srcOrd="0" destOrd="0" presId="urn:microsoft.com/office/officeart/2016/7/layout/RoundedRectangleTimeline"/>
    <dgm:cxn modelId="{4D2DF581-8128-4440-9E51-29109DC6ED52}" srcId="{87BF7896-20EA-4E8F-B6F4-A34EC5C9CB50}" destId="{43CBB0A2-9D75-4264-8A30-3E8974B40658}" srcOrd="0" destOrd="0" parTransId="{F806E590-5F8E-48A1-96AC-9E738290D2ED}" sibTransId="{20F77EFB-335C-4BC3-AD95-8421EDF343E6}"/>
    <dgm:cxn modelId="{C8CAF48F-322D-43C3-A68B-40DA904320AC}" type="presOf" srcId="{E5B2E815-0D19-41DC-B01B-4D608769620A}" destId="{196C9F68-3606-4282-A4C6-4485F1280B5F}" srcOrd="0" destOrd="0" presId="urn:microsoft.com/office/officeart/2016/7/layout/RoundedRectangleTimeline"/>
    <dgm:cxn modelId="{770CA1CC-3DDD-451E-AE83-A71CA570260C}" srcId="{4259F840-24E7-476F-9F30-482E46395856}" destId="{B54C8F6C-BE1E-4EAB-B7A0-48DE01FFAA36}" srcOrd="0" destOrd="0" parTransId="{8DE7CD45-B7C0-432E-B819-6A7D97E31315}" sibTransId="{C33B8BEF-A818-4A2F-A99A-E2B29895E184}"/>
    <dgm:cxn modelId="{42EE41D1-3C16-4937-BB38-B076896C09A0}" srcId="{E5B2E815-0D19-41DC-B01B-4D608769620A}" destId="{4259F840-24E7-476F-9F30-482E46395856}" srcOrd="0" destOrd="0" parTransId="{FCE8068D-7E50-4749-A8D0-ADEDAC5637B3}" sibTransId="{DCC444A4-F20A-48F5-A61E-47BFFF185A57}"/>
    <dgm:cxn modelId="{B5EA3CD6-0576-4168-82C9-9ADC0803B31E}" type="presParOf" srcId="{196C9F68-3606-4282-A4C6-4485F1280B5F}" destId="{68D8AC18-502F-4825-B069-75605ADB3A40}" srcOrd="0" destOrd="0" presId="urn:microsoft.com/office/officeart/2016/7/layout/RoundedRectangleTimeline"/>
    <dgm:cxn modelId="{30A197C5-075F-4643-BF26-64BC9FAF532F}" type="presParOf" srcId="{68D8AC18-502F-4825-B069-75605ADB3A40}" destId="{E088D226-49D7-4C30-90DC-CA1755D98829}" srcOrd="0" destOrd="0" presId="urn:microsoft.com/office/officeart/2016/7/layout/RoundedRectangleTimeline"/>
    <dgm:cxn modelId="{DBAA9861-CCB2-4B8A-A3AA-B305A4B5783E}" type="presParOf" srcId="{68D8AC18-502F-4825-B069-75605ADB3A40}" destId="{45A02F84-C6CB-43F5-AEE4-3EA66C2BD25F}" srcOrd="1" destOrd="0" presId="urn:microsoft.com/office/officeart/2016/7/layout/RoundedRectangleTimeline"/>
    <dgm:cxn modelId="{3F249148-C6F7-40D3-8583-B11C276DE023}" type="presParOf" srcId="{68D8AC18-502F-4825-B069-75605ADB3A40}" destId="{6BA46904-CB7C-4538-BD49-D3891EF19552}" srcOrd="2" destOrd="0" presId="urn:microsoft.com/office/officeart/2016/7/layout/RoundedRectangleTimeline"/>
    <dgm:cxn modelId="{337BF8D5-8206-4D0E-857F-BA46391BB745}" type="presParOf" srcId="{68D8AC18-502F-4825-B069-75605ADB3A40}" destId="{049FDBD0-77FE-49D1-A275-A272C8C5E426}" srcOrd="3" destOrd="0" presId="urn:microsoft.com/office/officeart/2016/7/layout/RoundedRectangleTimeline"/>
    <dgm:cxn modelId="{8E042F31-23CC-40C0-92DC-707183B24E81}" type="presParOf" srcId="{68D8AC18-502F-4825-B069-75605ADB3A40}" destId="{CB26EA94-33BB-4F98-9E1E-2237D4831263}" srcOrd="4" destOrd="0" presId="urn:microsoft.com/office/officeart/2016/7/layout/RoundedRectangleTimeline"/>
    <dgm:cxn modelId="{16926BC1-FC34-413E-B35A-2F54A781CCCD}" type="presParOf" srcId="{196C9F68-3606-4282-A4C6-4485F1280B5F}" destId="{606F1DBF-510E-4065-ACCB-3EBDA85CFB92}" srcOrd="1" destOrd="0" presId="urn:microsoft.com/office/officeart/2016/7/layout/RoundedRectangleTimeline"/>
    <dgm:cxn modelId="{42F07C1F-C715-41B1-8356-B99F8CE1AC01}" type="presParOf" srcId="{196C9F68-3606-4282-A4C6-4485F1280B5F}" destId="{07989479-D1A2-4D15-AA3A-B0CFFB9F91D9}" srcOrd="2" destOrd="0" presId="urn:microsoft.com/office/officeart/2016/7/layout/RoundedRectangleTimeline"/>
    <dgm:cxn modelId="{5856EE22-FE01-4788-BBF3-407A68D5A730}" type="presParOf" srcId="{07989479-D1A2-4D15-AA3A-B0CFFB9F91D9}" destId="{539615E2-3277-4D8E-8484-FF5088C8BF01}" srcOrd="0" destOrd="0" presId="urn:microsoft.com/office/officeart/2016/7/layout/RoundedRectangleTimeline"/>
    <dgm:cxn modelId="{3004EE47-5347-4BBA-95CC-D947A73AE485}" type="presParOf" srcId="{07989479-D1A2-4D15-AA3A-B0CFFB9F91D9}" destId="{FEBD3C2A-A340-470A-A475-AE614EA07678}" srcOrd="1" destOrd="0" presId="urn:microsoft.com/office/officeart/2016/7/layout/RoundedRectangleTimeline"/>
    <dgm:cxn modelId="{400A75AC-5289-4270-AC07-416891AF3888}" type="presParOf" srcId="{07989479-D1A2-4D15-AA3A-B0CFFB9F91D9}" destId="{080474C8-0FEA-4FD1-97F1-0978CFB4A37F}" srcOrd="2" destOrd="0" presId="urn:microsoft.com/office/officeart/2016/7/layout/RoundedRectangleTimeline"/>
    <dgm:cxn modelId="{304EB087-DD14-4AA8-8A06-DF9485956226}" type="presParOf" srcId="{07989479-D1A2-4D15-AA3A-B0CFFB9F91D9}" destId="{4797FB61-2602-4A58-81E6-6F133DB1E419}" srcOrd="3" destOrd="0" presId="urn:microsoft.com/office/officeart/2016/7/layout/RoundedRectangleTimeline"/>
    <dgm:cxn modelId="{BC4CC356-31E8-4421-B18C-CB3697E73FAC}" type="presParOf" srcId="{07989479-D1A2-4D15-AA3A-B0CFFB9F91D9}" destId="{3ADF0AE3-D759-4F4F-8135-572855211847}" srcOrd="4" destOrd="0" presId="urn:microsoft.com/office/officeart/2016/7/layout/RoundedRectangleTimeline"/>
    <dgm:cxn modelId="{718BABD9-3B60-482F-B01A-2E414F152777}" type="presParOf" srcId="{196C9F68-3606-4282-A4C6-4485F1280B5F}" destId="{B0CD7A53-7149-45F2-83E8-36717D7878A1}" srcOrd="3" destOrd="0" presId="urn:microsoft.com/office/officeart/2016/7/layout/RoundedRectangleTimeline"/>
    <dgm:cxn modelId="{FD435764-A46B-4635-A943-B6C17FFBD43C}" type="presParOf" srcId="{196C9F68-3606-4282-A4C6-4485F1280B5F}" destId="{FB379A6E-C0F9-420B-90FC-2785E757E6AE}" srcOrd="4" destOrd="0" presId="urn:microsoft.com/office/officeart/2016/7/layout/RoundedRectangleTimeline"/>
    <dgm:cxn modelId="{03D7F2C3-849C-416B-B668-D51C46CA90E6}" type="presParOf" srcId="{FB379A6E-C0F9-420B-90FC-2785E757E6AE}" destId="{9D82041D-873A-4600-A9C7-C0A0ADFB138B}" srcOrd="0" destOrd="0" presId="urn:microsoft.com/office/officeart/2016/7/layout/RoundedRectangleTimeline"/>
    <dgm:cxn modelId="{1DA536D0-EC28-4B9F-A5E9-28EC8F45638C}" type="presParOf" srcId="{FB379A6E-C0F9-420B-90FC-2785E757E6AE}" destId="{80CDBBF8-C6B4-4166-87C1-DC9120CC7586}" srcOrd="1" destOrd="0" presId="urn:microsoft.com/office/officeart/2016/7/layout/RoundedRectangleTimeline"/>
    <dgm:cxn modelId="{A1A8842C-F8BC-40AC-8FFC-6A922D88E333}" type="presParOf" srcId="{FB379A6E-C0F9-420B-90FC-2785E757E6AE}" destId="{89759DE5-9F8A-470E-A6D8-F13BB4DEE93D}" srcOrd="2" destOrd="0" presId="urn:microsoft.com/office/officeart/2016/7/layout/RoundedRectangleTimeline"/>
    <dgm:cxn modelId="{29E74E09-91C9-47DF-AE07-A1527FF00EB2}" type="presParOf" srcId="{FB379A6E-C0F9-420B-90FC-2785E757E6AE}" destId="{07CCF286-8B46-4A20-ACAC-84BA2D6EFBBC}" srcOrd="3" destOrd="0" presId="urn:microsoft.com/office/officeart/2016/7/layout/RoundedRectangleTimeline"/>
    <dgm:cxn modelId="{410C15E7-86BA-42B7-8F67-411E34B11038}" type="presParOf" srcId="{FB379A6E-C0F9-420B-90FC-2785E757E6AE}" destId="{4624FC32-5405-42B1-B5CC-DF0659852A58}" srcOrd="4" destOrd="0" presId="urn:microsoft.com/office/officeart/2016/7/layout/RoundedRectangle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88D226-49D7-4C30-90DC-CA1755D98829}">
      <dsp:nvSpPr>
        <dsp:cNvPr id="0" name=""/>
        <dsp:cNvSpPr/>
      </dsp:nvSpPr>
      <dsp:spPr>
        <a:xfrm rot="16200000">
          <a:off x="2324477" y="479097"/>
          <a:ext cx="397986" cy="3021666"/>
        </a:xfrm>
        <a:prstGeom prst="round2Same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 err="1">
              <a:latin typeface="+mn-lt"/>
            </a:rPr>
            <a:t>크롤링</a:t>
          </a:r>
          <a:endParaRPr lang="ko-KR" sz="1800" kern="1200" dirty="0">
            <a:latin typeface="+mn-lt"/>
          </a:endParaRPr>
        </a:p>
      </dsp:txBody>
      <dsp:txXfrm rot="5400000">
        <a:off x="1032065" y="1810365"/>
        <a:ext cx="3002238" cy="359130"/>
      </dsp:txXfrm>
    </dsp:sp>
    <dsp:sp modelId="{45A02F84-C6CB-43F5-AEE4-3EA66C2BD25F}">
      <dsp:nvSpPr>
        <dsp:cNvPr id="0" name=""/>
        <dsp:cNvSpPr/>
      </dsp:nvSpPr>
      <dsp:spPr>
        <a:xfrm>
          <a:off x="5415" y="0"/>
          <a:ext cx="5036111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106680" numCol="1" spcCol="1270" rtlCol="0" anchor="b" anchorCtr="1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ko-KR" altLang="en-US" sz="1400" kern="1200" dirty="0" err="1">
              <a:latin typeface="+mn-lt"/>
            </a:rPr>
            <a:t>크롤러라는</a:t>
          </a:r>
          <a:r>
            <a:rPr lang="ko-KR" altLang="en-US" sz="1400" kern="1200" dirty="0">
              <a:latin typeface="+mn-lt"/>
            </a:rPr>
            <a:t> 자동화된 엔진이 </a:t>
          </a:r>
          <a:r>
            <a:rPr lang="en-US" altLang="ko-KR" sz="1400" kern="1200" dirty="0">
              <a:latin typeface="+mn-lt"/>
            </a:rPr>
            <a:t>HTML</a:t>
          </a:r>
          <a:r>
            <a:rPr lang="ko-KR" altLang="en-US" sz="1400" kern="1200" dirty="0">
              <a:latin typeface="+mn-lt"/>
            </a:rPr>
            <a:t>에서  텍스트</a:t>
          </a:r>
          <a:r>
            <a:rPr lang="en-US" altLang="ko-KR" sz="1400" kern="1200" dirty="0">
              <a:latin typeface="+mn-lt"/>
            </a:rPr>
            <a:t>, </a:t>
          </a:r>
          <a:r>
            <a:rPr lang="ko-KR" altLang="en-US" sz="1400" kern="1200" dirty="0">
              <a:latin typeface="+mn-lt"/>
            </a:rPr>
            <a:t>이미지</a:t>
          </a:r>
          <a:r>
            <a:rPr lang="en-US" altLang="ko-KR" sz="1400" kern="1200" dirty="0">
              <a:latin typeface="+mn-lt"/>
            </a:rPr>
            <a:t>, </a:t>
          </a:r>
          <a:r>
            <a:rPr lang="ko-KR" altLang="en-US" sz="1400" kern="1200" dirty="0" err="1">
              <a:latin typeface="+mn-lt"/>
            </a:rPr>
            <a:t>동영상등을</a:t>
          </a:r>
          <a:r>
            <a:rPr lang="ko-KR" altLang="en-US" sz="1400" kern="1200" dirty="0">
              <a:latin typeface="+mn-lt"/>
            </a:rPr>
            <a:t> 수집</a:t>
          </a:r>
          <a:endParaRPr lang="ko-KR" sz="1400" kern="1200" dirty="0">
            <a:latin typeface="+mn-lt"/>
          </a:endParaRPr>
        </a:p>
      </dsp:txBody>
      <dsp:txXfrm>
        <a:off x="5415" y="0"/>
        <a:ext cx="5036111" cy="1392951"/>
      </dsp:txXfrm>
    </dsp:sp>
    <dsp:sp modelId="{6BA46904-CB7C-4538-BD49-D3891EF19552}">
      <dsp:nvSpPr>
        <dsp:cNvPr id="0" name=""/>
        <dsp:cNvSpPr/>
      </dsp:nvSpPr>
      <dsp:spPr>
        <a:xfrm>
          <a:off x="2523470" y="1472548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9FDBD0-77FE-49D1-A275-A272C8C5E426}">
      <dsp:nvSpPr>
        <dsp:cNvPr id="0" name=""/>
        <dsp:cNvSpPr/>
      </dsp:nvSpPr>
      <dsp:spPr>
        <a:xfrm>
          <a:off x="2483672" y="1392951"/>
          <a:ext cx="79597" cy="7959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9615E2-3277-4D8E-8484-FF5088C8BF01}">
      <dsp:nvSpPr>
        <dsp:cNvPr id="0" name=""/>
        <dsp:cNvSpPr/>
      </dsp:nvSpPr>
      <dsp:spPr>
        <a:xfrm>
          <a:off x="4034304" y="1790937"/>
          <a:ext cx="3021666" cy="397986"/>
        </a:xfrm>
        <a:prstGeom prst="rect">
          <a:avLst/>
        </a:prstGeom>
        <a:solidFill>
          <a:schemeClr val="accent5">
            <a:hueOff val="180003"/>
            <a:satOff val="4346"/>
            <a:lumOff val="-20980"/>
            <a:alphaOff val="0"/>
          </a:schemeClr>
        </a:solidFill>
        <a:ln w="12700" cap="flat" cmpd="sng" algn="ctr">
          <a:solidFill>
            <a:schemeClr val="accent5">
              <a:hueOff val="180003"/>
              <a:satOff val="4346"/>
              <a:lumOff val="-209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+mn-lt"/>
            </a:rPr>
            <a:t>색인 생성</a:t>
          </a:r>
          <a:endParaRPr lang="ko-KR" sz="1800" kern="1200" dirty="0">
            <a:latin typeface="+mn-lt"/>
          </a:endParaRPr>
        </a:p>
      </dsp:txBody>
      <dsp:txXfrm>
        <a:off x="4034304" y="1790937"/>
        <a:ext cx="3021666" cy="397986"/>
      </dsp:txXfrm>
    </dsp:sp>
    <dsp:sp modelId="{FEBD3C2A-A340-470A-A475-AE614EA07678}">
      <dsp:nvSpPr>
        <dsp:cNvPr id="0" name=""/>
        <dsp:cNvSpPr/>
      </dsp:nvSpPr>
      <dsp:spPr>
        <a:xfrm>
          <a:off x="3027081" y="2586910"/>
          <a:ext cx="5036111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6680" rIns="0" bIns="0" numCol="1" spcCol="1270" rtlCol="0" anchor="t" anchorCtr="1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ko-KR" altLang="en-US" sz="1400" kern="1200" dirty="0">
              <a:latin typeface="+mn-lt"/>
            </a:rPr>
            <a:t>수집된 정보를 가지고 분석하여 데이터베이스에 색인화 시킨다</a:t>
          </a:r>
          <a:endParaRPr lang="ko-KR" sz="1400" kern="1200" dirty="0">
            <a:latin typeface="+mn-lt"/>
          </a:endParaRPr>
        </a:p>
      </dsp:txBody>
      <dsp:txXfrm>
        <a:off x="3027081" y="2586910"/>
        <a:ext cx="5036111" cy="1392951"/>
      </dsp:txXfrm>
    </dsp:sp>
    <dsp:sp modelId="{080474C8-0FEA-4FD1-97F1-0978CFB4A37F}">
      <dsp:nvSpPr>
        <dsp:cNvPr id="0" name=""/>
        <dsp:cNvSpPr/>
      </dsp:nvSpPr>
      <dsp:spPr>
        <a:xfrm>
          <a:off x="5545137" y="2188924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90002"/>
              <a:satOff val="2173"/>
              <a:lumOff val="-1049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97FB61-2602-4A58-81E6-6F133DB1E419}">
      <dsp:nvSpPr>
        <dsp:cNvPr id="0" name=""/>
        <dsp:cNvSpPr/>
      </dsp:nvSpPr>
      <dsp:spPr>
        <a:xfrm>
          <a:off x="5505338" y="2507313"/>
          <a:ext cx="79597" cy="79597"/>
        </a:xfrm>
        <a:prstGeom prst="ellipse">
          <a:avLst/>
        </a:prstGeom>
        <a:solidFill>
          <a:schemeClr val="accent5">
            <a:hueOff val="180003"/>
            <a:satOff val="4346"/>
            <a:lumOff val="-20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82041D-873A-4600-A9C7-C0A0ADFB138B}">
      <dsp:nvSpPr>
        <dsp:cNvPr id="0" name=""/>
        <dsp:cNvSpPr/>
      </dsp:nvSpPr>
      <dsp:spPr>
        <a:xfrm rot="5400000">
          <a:off x="8367811" y="479097"/>
          <a:ext cx="397986" cy="3021666"/>
        </a:xfrm>
        <a:prstGeom prst="round2SameRect">
          <a:avLst/>
        </a:prstGeom>
        <a:solidFill>
          <a:schemeClr val="accent5">
            <a:hueOff val="360006"/>
            <a:satOff val="8692"/>
            <a:lumOff val="-41961"/>
            <a:alphaOff val="0"/>
          </a:schemeClr>
        </a:solidFill>
        <a:ln w="12700" cap="flat" cmpd="sng" algn="ctr">
          <a:solidFill>
            <a:schemeClr val="accent5">
              <a:hueOff val="360006"/>
              <a:satOff val="8692"/>
              <a:lumOff val="-4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+mn-lt"/>
            </a:rPr>
            <a:t>검색결과</a:t>
          </a:r>
          <a:endParaRPr lang="ko-KR" sz="1800" kern="1200" dirty="0">
            <a:latin typeface="+mn-lt"/>
          </a:endParaRPr>
        </a:p>
      </dsp:txBody>
      <dsp:txXfrm rot="-5400000">
        <a:off x="7055971" y="1810365"/>
        <a:ext cx="3002238" cy="359130"/>
      </dsp:txXfrm>
    </dsp:sp>
    <dsp:sp modelId="{80CDBBF8-C6B4-4166-87C1-DC9120CC7586}">
      <dsp:nvSpPr>
        <dsp:cNvPr id="0" name=""/>
        <dsp:cNvSpPr/>
      </dsp:nvSpPr>
      <dsp:spPr>
        <a:xfrm>
          <a:off x="6048748" y="0"/>
          <a:ext cx="5036111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106680" numCol="1" spcCol="1270" rtlCol="0" anchor="b" anchorCtr="1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ko-KR" altLang="en-US" sz="1400" kern="1200" dirty="0"/>
            <a:t>사용자가 검색 키워드를 입력하면 색인된 데이터 베이스에서 키워드와 비슷한 내용을 나열한다</a:t>
          </a:r>
          <a:r>
            <a:rPr lang="en-US" altLang="ko-KR" sz="1400" kern="1200" dirty="0"/>
            <a:t>.</a:t>
          </a:r>
          <a:endParaRPr lang="ko-KR" sz="1400" kern="1200" dirty="0">
            <a:latin typeface="+mn-lt"/>
          </a:endParaRPr>
        </a:p>
      </dsp:txBody>
      <dsp:txXfrm>
        <a:off x="6048748" y="0"/>
        <a:ext cx="5036111" cy="1392951"/>
      </dsp:txXfrm>
    </dsp:sp>
    <dsp:sp modelId="{89759DE5-9F8A-470E-A6D8-F13BB4DEE93D}">
      <dsp:nvSpPr>
        <dsp:cNvPr id="0" name=""/>
        <dsp:cNvSpPr/>
      </dsp:nvSpPr>
      <dsp:spPr>
        <a:xfrm>
          <a:off x="8566804" y="1472548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180003"/>
              <a:satOff val="4346"/>
              <a:lumOff val="-2098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CCF286-8B46-4A20-ACAC-84BA2D6EFBBC}">
      <dsp:nvSpPr>
        <dsp:cNvPr id="0" name=""/>
        <dsp:cNvSpPr/>
      </dsp:nvSpPr>
      <dsp:spPr>
        <a:xfrm>
          <a:off x="8527005" y="1392951"/>
          <a:ext cx="79597" cy="79597"/>
        </a:xfrm>
        <a:prstGeom prst="ellipse">
          <a:avLst/>
        </a:prstGeom>
        <a:solidFill>
          <a:schemeClr val="accent5">
            <a:hueOff val="360006"/>
            <a:satOff val="8692"/>
            <a:lumOff val="-4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oundedRectangleTimeline">
  <dgm:title val="모서리가 둥근 직사각형 시간 표시줄"/>
  <dgm:desc val="시간순으로 이벤트 목록을 표시하는 데 사용합니다. 보이지 않는 상자에 설명이 포함되지만 날짜는 직사각형 안에 표시됩니다. 직사각형의 모서리가 둥근 첫 번째 및 마지막 노드는 제외됩니다. 많은 분량의 텍스트와 서술적으로 긴 날짜 형식을 표시할 수 있습니다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animLvl val="lvl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18"/>
      <dgm:constr type="primFontSz" for="des" forName="Childtext" val="18"/>
      <dgm:constr type="primFontSz" for="des" forName="Childtext" refType="primFontSz" refFor="des" refForName="parent" op="lte"/>
      <dgm:constr type="w" for="ch" forName="composite" refType="w"/>
      <dgm:constr type="h" for="ch" forName="composite" refType="h"/>
      <dgm:constr type="w" for="ch" forName="spaceBetweenRectangles" refType="w" refFor="ch" refForName="composite" fact="-0.4"/>
      <dgm:constr type="w" for="ch" ptType="sibTrans" op="equ"/>
      <dgm:constr type="primFontSz" for="des" forName="parent" op="equ"/>
      <dgm:constr type="primFontSz" for="des" forName="Childtext" op="equ"/>
      <dgm:constr type="primFontSz" for="des" forName="parent1" val="18"/>
      <dgm:constr type="primFontSz" for="des" forName="Childtext1" val="18"/>
      <dgm:constr type="primFontSz" for="des" forName="Childtext1" refType="primFontSz" refFor="des" refForName="parent1" op="lte"/>
      <dgm:constr type="w" for="ch" forName="composite1" refType="w"/>
      <dgm:constr type="h" for="ch" forName="composite1" refType="h"/>
      <dgm:constr type="w" for="ch" forName="spaceBetweenRectangles1" refType="w" refFor="ch" refForName="composite1" fact="-0.4"/>
      <dgm:constr type="primFontSz" for="des" forName="parent1" op="equ"/>
      <dgm:constr type="primFontSz" for="des" forName="Childtext1" op="equ"/>
    </dgm:constrLst>
    <dgm:choose name="layoutByNodeCnt">
      <dgm:if name="twoOrLessNodes" axis="ch" ptType="node" func="cnt" op="lte" val="2">
        <dgm:forEach name="nodesForEach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choose name="casesForFirstAndLastNode1">
              <dgm:if name="startNode1" axis="self" ptType="node" func="pos" op="equ" val="1">
                <dgm:choose name="removeLineWhenOnlyOneNode1">
                  <dgm:if name="ifOnlyOneNode1" axis="followSib" ptType="node" func="cnt" op="equ" val="0">
                    <dgm:constrLst>
                      <dgm:constr type="w" for="ch" forName="parent" refType="w" fact="0.95"/>
                      <dgm:constr type="l" for="ch" forName="parent" refType="w" fact="0.025"/>
                      <dgm:constr type="t" for="ch" forName="parent" refType="h" fact="0.45"/>
                      <dgm:constr type="h" for="ch" forName="parent" refType="h" fact="0.1"/>
                      <dgm:constr type="l" for="ch" forName="Childtext" refType="w" fact="0.025"/>
                      <dgm:constr type="w" for="ch" forName="Childtext" refType="w" fact="0.95"/>
                      <dgm:constr type="h" for="ch" forName="Childtext" refType="h" fact="0.35"/>
                      <dgm:constr type="w" for="ch" forName="ConnectLine"/>
                      <dgm:constr type="h" for="ch" forName="ConnectLine" refType="h" fact="0.08"/>
                      <dgm:constr type="t" for="ch" forName="ConnectLine" refType="h" fact="0.37"/>
                      <dgm:constr type="ctrX" for="ch" forName="ConnectLine" refType="w" fact="0.5"/>
                      <dgm:constr type="w" for="ch" forName="ConnectLineEnd" refType="h" fact="0.02"/>
                      <dgm:constr type="h" for="ch" forName="ConnectLineEnd" refType="h" fact="0.02"/>
                      <dgm:constr type="t" for="ch" forName="ConnectLineEnd" refType="h" fact="0.35"/>
                      <dgm:constr type="ctrX" for="ch" forName="ConnectLineEnd" refType="w" fact="0.5"/>
                      <dgm:constr type="w" for="ch" forName="EmptyPane" refType="w"/>
                      <dgm:constr type="t" for="ch" forName="EmptyPane" refType="h" fact="0.55"/>
                      <dgm:constr type="h" for="ch" forName="EmptyPane" refType="h" fact="0.45"/>
                    </dgm:constrLst>
                  </dgm:if>
                  <dgm:else name="ifMoreThanOneNode1">
                    <dgm:constrLst>
                      <dgm:constr type="w" for="ch" forName="parent" refType="w" fact="0.6"/>
                      <dgm:constr type="l" for="ch" forName="parent" refType="w" fact="0.2"/>
                      <dgm:constr type="t" for="ch" forName="parent" refType="h" fact="0.45"/>
                      <dgm:constr type="h" for="ch" forName="parent" refType="h" fact="0.1"/>
                      <dgm:constr type="l" for="ch" forName="Childtext" refType="w" fact="0.2"/>
                      <dgm:constr type="w" for="ch" forName="Childtext" refType="w" fact="0.6"/>
                      <dgm:constr type="h" for="ch" forName="Childtext" refType="h" fact="0.35"/>
                      <dgm:constr type="w" for="ch" forName="ConnectLine"/>
                      <dgm:constr type="h" for="ch" forName="ConnectLine" refType="h" fact="0.08"/>
                      <dgm:constr type="t" for="ch" forName="ConnectLine" refType="h" fact="0.37"/>
                      <dgm:constr type="ctrX" for="ch" forName="ConnectLine" refType="w" fact="0.5"/>
                      <dgm:constr type="w" for="ch" forName="ConnectLineEnd" refType="h" fact="0.02"/>
                      <dgm:constr type="h" for="ch" forName="ConnectLineEnd" refType="h" fact="0.02"/>
                      <dgm:constr type="t" for="ch" forName="ConnectLineEnd" refType="h" fact="0.35"/>
                      <dgm:constr type="ctrX" for="ch" forName="ConnectLineEnd" refType="w" fact="0.5"/>
                      <dgm:constr type="w" for="ch" forName="EmptyPane" refType="w"/>
                      <dgm:constr type="t" for="ch" forName="EmptyPane" refType="h" fact="0.55"/>
                      <dgm:constr type="h" for="ch" forName="EmptyPane" refType="h" fact="0.45"/>
                    </dgm:constrLst>
                  </dgm:else>
                </dgm:choose>
              </dgm:if>
              <dgm:else name="notStartNode1">
                <dgm:constrLst>
                  <dgm:constr type="w" for="ch" forName="parent" refType="w" fact="0.6"/>
                  <dgm:constr type="l" for="ch" forName="parent" refType="w" fact="0.2"/>
                  <dgm:constr type="t" for="ch" forName="parent" refType="h" fact="0.45"/>
                  <dgm:constr type="h" for="ch" forName="parent" refType="h" fact="0.1"/>
                  <dgm:constr type="l" for="ch" forName="Childtext" refType="w" fact="0.2"/>
                  <dgm:constr type="w" for="ch" forName="Childtext" refType="w" fact="0.6"/>
                  <dgm:constr type="h" for="ch" forName="Childtext" refType="h" fact="0.35"/>
                  <dgm:constr type="t" for="ch" forName="Childtext" refType="h" fact="0.65"/>
                  <dgm:constr type="w" for="ch" forName="ConnectLine"/>
                  <dgm:constr type="h" for="ch" forName="ConnectLine" refType="h" fact="0.08"/>
                  <dgm:constr type="t" for="ch" forName="ConnectLine" refType="h" fact="0.55"/>
                  <dgm:constr type="ctrX" for="ch" forName="ConnectLine" refType="w" fact="0.5"/>
                  <dgm:constr type="w" for="ch" forName="ConnectLineEnd" refType="h" fact="0.02"/>
                  <dgm:constr type="h" for="ch" forName="ConnectLineEnd" refType="h" fact="0.02"/>
                  <dgm:constr type="b" for="ch" forName="ConnectLineEnd" refType="h" fact="0.65"/>
                  <dgm:constr type="ctrX" for="ch" forName="ConnectLineEnd" refType="w" fact="0.5"/>
                  <dgm:constr type="w" for="ch" forName="EmptyPane" refType="w"/>
                  <dgm:constr type="h" for="ch" forName="EmptyPane" refType="h" fact="0.45"/>
                </dgm:constrLst>
              </dgm:else>
            </dgm:choose>
            <dgm:layoutNode name="parent" styleLbl="alignNode1">
              <dgm:varLst>
                <dgm:chMax val="1"/>
                <dgm:chPref val="1"/>
                <dgm:bulletEnabled val="1"/>
              </dgm:varLst>
              <dgm:alg type="tx">
                <dgm:param type="txAnchorHorz" val="ctr"/>
                <dgm:param type="txAnchorVert" val="mid"/>
                <dgm:param type="parTxLTRAlign" val="ctr"/>
                <dgm:param type="parTxRTLAlign" val="ctr"/>
              </dgm:alg>
              <dgm:choose name="casesForFirstAndLastNode">
                <dgm:if name="startNode" axis="self" ptType="node" func="pos" op="equ" val="1">
                  <dgm:choose name="removeLineWhenOnlyOneNode">
                    <dgm:if name="ifOnlyOneNode" axis="followSib" ptType="node" func="cnt" op="equ" val="0">
                      <dgm:shape xmlns:r="http://schemas.openxmlformats.org/officeDocument/2006/relationships" type="roundRect" r:blip="">
                        <dgm:adjLst/>
                      </dgm:shape>
                    </dgm:if>
                    <dgm:else name="ifMoreThanOneNode">
                      <dgm:choose name="Name18">
                        <dgm:if name="Name19" func="var" arg="dir" op="equ" val="norm">
                          <dgm:shape xmlns:r="http://schemas.openxmlformats.org/officeDocument/2006/relationships" rot="-90" type="round2SameRect" r:blip="">
                            <dgm:adjLst/>
                          </dgm:shape>
                        </dgm:if>
                        <dgm:else name="Name20">
                          <dgm:shape xmlns:r="http://schemas.openxmlformats.org/officeDocument/2006/relationships" rot="90" type="round2SameRect" r:blip="">
                            <dgm:adjLst/>
                          </dgm:shape>
                        </dgm:else>
                      </dgm:choose>
                    </dgm:else>
                  </dgm:choose>
                </dgm:if>
                <dgm:else name="notStartNode">
                  <dgm:choose name="Name22">
                    <dgm:if name="Name23" axis="self" ptType="node" func="revPos" op="equ" val="1">
                      <dgm:choose name="Name24">
                        <dgm:if name="Name25" func="var" arg="dir" op="equ" val="norm">
                          <dgm:shape xmlns:r="http://schemas.openxmlformats.org/officeDocument/2006/relationships" rot="90" type="round2SameRect" r:blip="">
                            <dgm:adjLst/>
                          </dgm:shape>
                        </dgm:if>
                        <dgm:else name="Name26">
                          <dgm:shape xmlns:r="http://schemas.openxmlformats.org/officeDocument/2006/relationships" rot="-90" type="round2SameRect" r:blip="">
                            <dgm:adjLst/>
                          </dgm:shape>
                        </dgm:else>
                      </dgm:choose>
                    </dgm:if>
                    <dgm:else name="Name27">
                      <dgm:shape xmlns:r="http://schemas.openxmlformats.org/officeDocument/2006/relationships" type="rect" r:blip="">
                        <dgm:adjLst/>
                      </dgm:shape>
                    </dgm:else>
                  </dgm:choose>
                </dgm:else>
              </dgm:choose>
              <dgm:presOf axis="self" ptType="node"/>
              <dgm:constrLst>
                <dgm:constr type="lMarg" refType="primFontSz" fact="0.6"/>
                <dgm:constr type="rMarg" refType="primFontSz" fact="0.6"/>
                <dgm:constr type="tMarg" refType="primFontSz" fact="0.6"/>
                <dgm:constr type="bMarg" refType="primFontSz" fact="0.6"/>
              </dgm:constrLst>
              <dgm:ruleLst>
                <dgm:rule type="primFontSz" val="11" fact="NaN" max="NaN"/>
              </dgm:ruleLst>
            </dgm:layoutNode>
            <dgm:layoutNode name="Childtext" styleLbl="revTx">
              <dgm:varLst>
                <dgm:bulletEnabled val="1"/>
              </dgm:varLst>
              <dgm:choose name="casesForTxtDirLogic">
                <dgm:if name="Name77" axis="self" ptType="node" func="posOdd" op="equ" val="1">
                  <dgm:alg type="tx">
                    <dgm:param type="txAnchorVert" val="b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/>
                    <dgm:constr type="bMarg" refType="primFontSz" fact="0.6"/>
                  </dgm:constrLst>
                </dgm:if>
                <dgm:else name="Name88">
                  <dgm:alg type="tx">
                    <dgm:param type="txAnchorVert" val="t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 refType="primFontSz" fact="0.6"/>
                    <dgm:constr type="bMarg"/>
                  </dgm:constrLst>
                </dgm:else>
              </dgm:choose>
              <dgm:shape xmlns:r="http://schemas.openxmlformats.org/officeDocument/2006/relationships" type="rect" r:blip="">
                <dgm:adjLst/>
              </dgm:shape>
              <dgm:presOf axis="ch" ptType="node"/>
              <dgm:ruleLst>
                <dgm:rule type="primFontSz" val="11" fact="NaN" max="NaN"/>
              </dgm:ruleLst>
            </dgm:layoutNode>
            <dgm:layoutNode name="ConnectLine" styleLbl="sibTrans1D1">
              <dgm:alg type="sp"/>
              <dgm:shape xmlns:r="http://schemas.openxmlformats.org/officeDocument/2006/relationships" type="lin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>
                        <a:prstDash val="dash"/>
                      </a:ln>
                    </dgm1612:spPr>
                  </a:ext>
                </dgm:extLst>
              </dgm:shape>
              <dgm:presOf/>
              <dgm:constrLst/>
            </dgm:layoutNode>
            <dgm:layoutNode name="ConnectLineEnd" styleLbl="l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/>
            </dgm:layoutNode>
            <dgm:layoutNode name="EmptyPa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forEach name="Name28" axis="followSib" ptType="sibTrans" cnt="1">
            <dgm:layoutNode name="spaceBetweenRectangle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moreThanTwoNodes">
        <dgm:forEach name="nodesForEach1" axis="ch" ptType="node">
          <dgm:layoutNode name="composite1">
            <dgm:alg type="composite"/>
            <dgm:shape xmlns:r="http://schemas.openxmlformats.org/officeDocument/2006/relationships" r:blip="">
              <dgm:adjLst/>
            </dgm:shape>
            <dgm:choose name="casesForSnakingLogic21">
              <dgm:if name="oddNode21" axis="self" ptType="node" func="posOdd" op="equ" val="1">
                <dgm:constrLst>
                  <dgm:constr type="w" for="ch" forName="parent1" refType="w" fact="0.6"/>
                  <dgm:constr type="l" for="ch" forName="parent1" refType="w" fact="0.2"/>
                  <dgm:constr type="t" for="ch" forName="parent1" refType="h" fact="0.45"/>
                  <dgm:constr type="h" for="ch" forName="parent1" refType="h" fact="0.1"/>
                  <dgm:constr type="w" for="ch" forName="Childtext1" refType="w"/>
                  <dgm:constr type="h" for="ch" forName="Childtext1" refType="h" fact="0.35"/>
                  <dgm:constr type="w" for="ch" forName="ConnectLine1"/>
                  <dgm:constr type="h" for="ch" forName="ConnectLine1" refType="h" fact="0.08"/>
                  <dgm:constr type="t" for="ch" forName="ConnectLine1" refType="h" fact="0.37"/>
                  <dgm:constr type="ctrX" for="ch" forName="ConnectLine1" refType="w" fact="0.5"/>
                  <dgm:constr type="w" for="ch" forName="ConnectLineEnd1" refType="h" fact="0.02"/>
                  <dgm:constr type="h" for="ch" forName="ConnectLineEnd1" refType="h" fact="0.02"/>
                  <dgm:constr type="t" for="ch" forName="ConnectLineEnd1" refType="h" fact="0.35"/>
                  <dgm:constr type="ctrX" for="ch" forName="ConnectLineEnd1" refType="w" fact="0.5"/>
                  <dgm:constr type="w" for="ch" forName="EmptyPane1" refType="w"/>
                  <dgm:constr type="t" for="ch" forName="EmptyPane1" refType="h" fact="0.55"/>
                  <dgm:constr type="h" for="ch" forName="EmptyPane1" refType="h" fact="0.45"/>
                </dgm:constrLst>
              </dgm:if>
              <dgm:else name="evenNode2">
                <dgm:constrLst>
                  <dgm:constr type="w" for="ch" forName="parent1" refType="w" fact="0.6"/>
                  <dgm:constr type="l" for="ch" forName="parent1" refType="w" fact="0.2"/>
                  <dgm:constr type="t" for="ch" forName="parent1" refType="h" fact="0.45"/>
                  <dgm:constr type="h" for="ch" forName="parent1" refType="h" fact="0.1"/>
                  <dgm:constr type="w" for="ch" forName="Childtext1" refType="w"/>
                  <dgm:constr type="h" for="ch" forName="Childtext1" refType="h" fact="0.35"/>
                  <dgm:constr type="t" for="ch" forName="Childtext1" refType="h" fact="0.65"/>
                  <dgm:constr type="w" for="ch" forName="ConnectLine1"/>
                  <dgm:constr type="h" for="ch" forName="ConnectLine1" refType="h" fact="0.08"/>
                  <dgm:constr type="t" for="ch" forName="ConnectLine1" refType="h" fact="0.55"/>
                  <dgm:constr type="ctrX" for="ch" forName="ConnectLine1" refType="w" fact="0.5"/>
                  <dgm:constr type="w" for="ch" forName="ConnectLineEnd1" refType="h" fact="0.02"/>
                  <dgm:constr type="h" for="ch" forName="ConnectLineEnd1" refType="h" fact="0.02"/>
                  <dgm:constr type="b" for="ch" forName="ConnectLineEnd1" refType="h" fact="0.65"/>
                  <dgm:constr type="ctrX" for="ch" forName="ConnectLineEnd1" refType="w" fact="0.5"/>
                  <dgm:constr type="w" for="ch" forName="EmptyPane1" refType="w"/>
                  <dgm:constr type="h" for="ch" forName="EmptyPane1" refType="h" fact="0.45"/>
                </dgm:constrLst>
              </dgm:else>
            </dgm:choose>
            <dgm:layoutNode name="parent1" styleLbl="alignNode1">
              <dgm:varLst>
                <dgm:chMax val="1"/>
                <dgm:chPref val="1"/>
                <dgm:bulletEnabled val="1"/>
              </dgm:varLst>
              <dgm:alg type="tx">
                <dgm:param type="txAnchorHorz" val="ctr"/>
                <dgm:param type="txAnchorVert" val="mid"/>
                <dgm:param type="parTxLTRAlign" val="ctr"/>
                <dgm:param type="parTxRTLAlign" val="ctr"/>
              </dgm:alg>
              <dgm:choose name="casesForFirstAndLastNode12">
                <dgm:if name="startNode12" axis="self" ptType="node" func="pos" op="equ" val="1">
                  <dgm:choose name="removeLineWhenOnlyOneNode12">
                    <dgm:if name="ifOnlyOneNode12" axis="followSib" ptType="node" func="cnt" op="equ" val="0">
                      <dgm:shape xmlns:r="http://schemas.openxmlformats.org/officeDocument/2006/relationships" type="roundRect" r:blip="">
                        <dgm:adjLst/>
                      </dgm:shape>
                    </dgm:if>
                    <dgm:else name="ifMoreThanOneNode12">
                      <dgm:choose name="Name181">
                        <dgm:if name="Name191" func="var" arg="dir" op="equ" val="norm">
                          <dgm:shape xmlns:r="http://schemas.openxmlformats.org/officeDocument/2006/relationships" rot="-90" type="round2SameRect" r:blip="">
                            <dgm:adjLst/>
                          </dgm:shape>
                        </dgm:if>
                        <dgm:else name="Name201">
                          <dgm:shape xmlns:r="http://schemas.openxmlformats.org/officeDocument/2006/relationships" rot="90" type="round2SameRect" r:blip="">
                            <dgm:adjLst/>
                          </dgm:shape>
                        </dgm:else>
                      </dgm:choose>
                    </dgm:else>
                  </dgm:choose>
                </dgm:if>
                <dgm:else name="notStartNode12">
                  <dgm:choose name="Name221">
                    <dgm:if name="Name231" axis="self" ptType="node" func="revPos" op="equ" val="1">
                      <dgm:choose name="Name241">
                        <dgm:if name="Name251" func="var" arg="dir" op="equ" val="norm">
                          <dgm:shape xmlns:r="http://schemas.openxmlformats.org/officeDocument/2006/relationships" rot="90" type="round2SameRect" r:blip="">
                            <dgm:adjLst/>
                          </dgm:shape>
                        </dgm:if>
                        <dgm:else name="Name261">
                          <dgm:shape xmlns:r="http://schemas.openxmlformats.org/officeDocument/2006/relationships" rot="-90" type="round2SameRect" r:blip="">
                            <dgm:adjLst/>
                          </dgm:shape>
                        </dgm:else>
                      </dgm:choose>
                    </dgm:if>
                    <dgm:else name="Name271">
                      <dgm:shape xmlns:r="http://schemas.openxmlformats.org/officeDocument/2006/relationships" type="rect" r:blip="">
                        <dgm:adjLst/>
                      </dgm:shape>
                    </dgm:else>
                  </dgm:choose>
                </dgm:else>
              </dgm:choose>
              <dgm:presOf axis="self" ptType="node"/>
              <dgm:constrLst>
                <dgm:constr type="lMarg" refType="primFontSz" fact="0.6"/>
                <dgm:constr type="rMarg" refType="primFontSz" fact="0.6"/>
                <dgm:constr type="tMarg" refType="primFontSz" fact="0.6"/>
                <dgm:constr type="bMarg" refType="primFontSz" fact="0.6"/>
              </dgm:constrLst>
              <dgm:ruleLst>
                <dgm:rule type="primFontSz" val="11" fact="NaN" max="NaN"/>
              </dgm:ruleLst>
            </dgm:layoutNode>
            <dgm:layoutNode name="Childtext1" styleLbl="revTx">
              <dgm:varLst>
                <dgm:bulletEnabled val="1"/>
              </dgm:varLst>
              <dgm:choose name="casesForTxtDirLogic1">
                <dgm:if name="Name771" axis="self" ptType="node" func="posOdd" op="equ" val="1">
                  <dgm:alg type="tx">
                    <dgm:param type="txAnchorVert" val="b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/>
                    <dgm:constr type="bMarg" refType="primFontSz" fact="0.6"/>
                  </dgm:constrLst>
                </dgm:if>
                <dgm:else name="Name881">
                  <dgm:alg type="tx">
                    <dgm:param type="txAnchorVert" val="t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 refType="primFontSz" fact="0.6"/>
                    <dgm:constr type="bMarg"/>
                  </dgm:constrLst>
                </dgm:else>
              </dgm:choose>
              <dgm:shape xmlns:r="http://schemas.openxmlformats.org/officeDocument/2006/relationships" type="rect" r:blip="">
                <dgm:adjLst/>
              </dgm:shape>
              <dgm:presOf axis="ch" ptType="node"/>
              <dgm:ruleLst>
                <dgm:rule type="primFontSz" val="11" fact="NaN" max="NaN"/>
              </dgm:ruleLst>
            </dgm:layoutNode>
            <dgm:layoutNode name="ConnectLine1" styleLbl="sibTrans1D1">
              <dgm:alg type="sp"/>
              <dgm:shape xmlns:r="http://schemas.openxmlformats.org/officeDocument/2006/relationships" type="lin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>
                        <a:prstDash val="dash"/>
                      </a:ln>
                    </dgm1612:spPr>
                  </a:ext>
                </dgm:extLst>
              </dgm:shape>
              <dgm:presOf/>
              <dgm:constrLst/>
            </dgm:layoutNode>
            <dgm:layoutNode name="ConnectLineEnd1" styleLbl="l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/>
            </dgm:layoutNode>
            <dgm:layoutNode name="EmptyPane1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forEach name="Name281" axis="followSib" ptType="sibTrans" cnt="1">
            <dgm:layoutNode name="spaceBetweenRectangles1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FD175D2-CEF0-416F-A427-47F71AB5CC59}" type="datetime1">
              <a:rPr lang="ko-KR" altLang="ko-KR" smtClean="0"/>
              <a:t>2023-07-11</a:t>
            </a:fld>
            <a:endParaRPr 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343AE28-638D-4174-A008-AE1193903B6F}" type="datetime1">
              <a:rPr lang="ko-KR" altLang="ko-KR" smtClean="0"/>
              <a:t>2023-07-11</a:t>
            </a:fld>
            <a:endParaRPr 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/>
              <a:t>마스터 텍스트 스타일을 편집하려면 클릭하세요.</a:t>
            </a:r>
          </a:p>
          <a:p>
            <a:pPr lvl="1" rtl="0"/>
            <a:r>
              <a:rPr lang="ko-KR"/>
              <a:t>둘째 수준</a:t>
            </a:r>
          </a:p>
          <a:p>
            <a:pPr lvl="2" rtl="0"/>
            <a:r>
              <a:rPr lang="ko-KR"/>
              <a:t>셋째 수준</a:t>
            </a:r>
          </a:p>
          <a:p>
            <a:pPr lvl="3" rtl="0"/>
            <a:r>
              <a:rPr lang="ko-KR"/>
              <a:t>넷째 수준</a:t>
            </a:r>
          </a:p>
          <a:p>
            <a:pPr lvl="4" rtl="0"/>
            <a:r>
              <a:rPr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ko-KR" smtClean="0"/>
              <a:t>1</a:t>
            </a:fld>
            <a:endParaRPr lang="ko-KR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87732E-08F5-4512-A642-0B78EF8B867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54A8CAF-4274-4E57-ACC4-B1941DBC3125}" type="datetime1">
              <a:rPr lang="ko-KR" altLang="ko-KR" smtClean="0"/>
              <a:t>2023-07-11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DC0559-D619-4E56-BF6F-3712370C2150}" type="slidenum">
              <a:rPr lang="en-US" altLang="ko-KR" smtClean="0"/>
              <a:t>4</a:t>
            </a:fld>
            <a:endParaRPr lang="ko-KR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48AB19-74AE-4B44-B5CF-24FFB8013DC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0DE1B34-C68C-4E6B-A575-14AA7D011158}" type="datetime1">
              <a:rPr lang="ko-KR" altLang="ko-KR" smtClean="0"/>
              <a:t>2023-07-11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514541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altLang="ko-KR" smtClean="0"/>
              <a:t>5</a:t>
            </a:fld>
            <a:endParaRPr lang="ko-KR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7C20F2-F6C4-4CE9-B4EC-D1AD6321028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56BB9B3-8DF9-4896-9F55-772887FE3A1A}" type="datetime1">
              <a:rPr lang="ko-KR" altLang="ko-KR" smtClean="0"/>
              <a:t>2023-07-11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04304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ko-KR" altLang="ko-KR" smtClean="0"/>
              <a:t>6</a:t>
            </a:fld>
            <a:endParaRPr lang="ko-KR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C8853C-024A-4692-8A4F-8F569C4E831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8ABF2C9-4AF4-44DB-BE87-EE50F3BD9DCF}" type="datetime1">
              <a:rPr lang="ko-KR" altLang="ko-KR" smtClean="0"/>
              <a:t>2023-07-11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984928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ko-KR" altLang="ko-KR" smtClean="0"/>
              <a:t>7</a:t>
            </a:fld>
            <a:endParaRPr lang="ko-KR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C8853C-024A-4692-8A4F-8F569C4E831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8ABF2C9-4AF4-44DB-BE87-EE50F3BD9DCF}" type="datetime1">
              <a:rPr lang="ko-KR" altLang="ko-KR" smtClean="0"/>
              <a:t>2023-07-11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302489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ko-KR" altLang="ko-KR" smtClean="0"/>
              <a:t>8</a:t>
            </a:fld>
            <a:endParaRPr lang="ko-KR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C8853C-024A-4692-8A4F-8F569C4E831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8ABF2C9-4AF4-44DB-BE87-EE50F3BD9DCF}" type="datetime1">
              <a:rPr lang="ko-KR" altLang="ko-KR" smtClean="0"/>
              <a:t>2023-07-11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725419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altLang="ko-KR" smtClean="0"/>
              <a:t>9</a:t>
            </a:fld>
            <a:endParaRPr lang="ko-KR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7C20F2-F6C4-4CE9-B4EC-D1AD6321028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56BB9B3-8DF9-4896-9F55-772887FE3A1A}" type="datetime1">
              <a:rPr lang="ko-KR" altLang="ko-KR" smtClean="0"/>
              <a:t>2023-07-11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76551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altLang="ko-KR" smtClean="0"/>
              <a:t>10</a:t>
            </a:fld>
            <a:endParaRPr lang="ko-KR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ABD128-1CEB-4921-8B26-1FC3BC73176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9ED589F-C3F2-4428-B71F-59408006EDAF}" type="datetime1">
              <a:rPr lang="ko-KR" altLang="ko-KR" smtClean="0"/>
              <a:t>2023-07-11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ko-KR" sz="4800"/>
              <a:t>3DFloat</a:t>
            </a: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콘텐츠 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ko-KR" dirty="0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ko-KR" dirty="0">
                <a:solidFill>
                  <a:schemeClr val="tx1"/>
                </a:solidFill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ko-KR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/>
          </a:p>
        </p:txBody>
      </p:sp>
      <p:sp>
        <p:nvSpPr>
          <p:cNvPr id="22" name="텍스트 개체 틀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ko-KR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내용 개체 틀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/>
          </a:p>
        </p:txBody>
      </p:sp>
      <p:sp>
        <p:nvSpPr>
          <p:cNvPr id="18" name="텍스트 개체 틀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ko-KR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ko-KR"/>
              <a:t>클릭하여 편집</a:t>
            </a:r>
          </a:p>
        </p:txBody>
      </p:sp>
      <p:sp>
        <p:nvSpPr>
          <p:cNvPr id="21" name="내용 개체 틀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20XX년 2월 2일 화요일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샘플 바닥글 텍스트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20XX년 2월 2일 화요일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샘플 바닥글 텍스트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결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1" name="부제목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ko-KR" altLang="en-US">
                <a:solidFill>
                  <a:schemeClr val="tx1">
                    <a:alpha val="60000"/>
                  </a:schemeClr>
                </a:solidFill>
              </a:rPr>
              <a:t>클릭하여 마스터 부제목 스타일 편집</a:t>
            </a:r>
            <a:endParaRPr lang="ko-KR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그림 개체 틀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 dirty="0"/>
          </a:p>
        </p:txBody>
      </p:sp>
      <p:sp>
        <p:nvSpPr>
          <p:cNvPr id="42" name="그림 개체 틀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>
                <a:solidFill>
                  <a:schemeClr val="tx1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20XX년 2월 2일 화요일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샘플 바닥글 텍스트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20XX년 2월 2일 화요일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샘플 바닥글 텍스트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ko-KR" dirty="0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ko-KR" dirty="0">
                <a:solidFill>
                  <a:schemeClr val="tx1"/>
                </a:solidFill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20XX년 2월 2일 화요일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샘플 바닥글 텍스트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20XX년 2월 2일 화요일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샘플 바닥글 텍스트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20XX년 2월 2일 화요일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샘플 바닥글 텍스트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안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ko-KR"/>
              <a:t>제목을 추가하려면 클릭하세요.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ko-KR" sz="1600"/>
              <a:t>텍스트를 추가하려면 클릭하세요.</a:t>
            </a:r>
          </a:p>
        </p:txBody>
      </p:sp>
      <p:sp>
        <p:nvSpPr>
          <p:cNvPr id="17" name="그림 개체 틀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22" name="그림 개체 틀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25" name="그림 개체 틀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20XX년 2월 2일 화요일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샘플 바닥글 텍스트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개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18" name="그림 개체 틀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19" name="그림 개체 틀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20" name="그림 개체 틀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20XX년 2월 2일 화요일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샘플 바닥글 텍스트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  <p:sp>
        <p:nvSpPr>
          <p:cNvPr id="11" name="내용 개체 틀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구역 나누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ko-KR"/>
              <a:t>20XX년 2월 2일 화요일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/>
              <a:t>샘플 바닥글 텍스트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16" name="부제목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ko-KR" altLang="en-US">
                <a:solidFill>
                  <a:schemeClr val="tx1">
                    <a:alpha val="60000"/>
                  </a:schemeClr>
                </a:solidFill>
              </a:rPr>
              <a:t>클릭하여 마스터 부제목 스타일 편집</a:t>
            </a:r>
            <a:endParaRPr lang="ko-KR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구역 나누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16" name="부제목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ko-KR" altLang="en-US">
                <a:solidFill>
                  <a:schemeClr val="tx1">
                    <a:alpha val="60000"/>
                  </a:schemeClr>
                </a:solidFill>
              </a:rPr>
              <a:t>클릭하여 마스터 부제목 스타일 편집</a:t>
            </a:r>
            <a:endParaRPr lang="ko-KR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차트 막대 시간 표시 막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ko-KR" dirty="0">
                <a:solidFill>
                  <a:schemeClr val="tx1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ko-KR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ko-KR" dirty="0"/>
            </a:lvl1pPr>
          </a:lstStyle>
          <a:p>
            <a:pPr lvl="0" rtl="0">
              <a:lnSpc>
                <a:spcPct val="100000"/>
              </a:lnSpc>
            </a:pPr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20XX년 2월 2일 화요일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샘플 바닥글 텍스트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자유형(F)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10" name="자유형(F)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11" name="자유형(F)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>
        <p:nvSpPr>
          <p:cNvPr id="12" name="타원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sp>
        <p:nvSpPr>
          <p:cNvPr id="17" name="내용 개체 틀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20XX년 2월 2일 화요일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샘플 바닥글 텍스트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ko-KR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sp>
        <p:nvSpPr>
          <p:cNvPr id="40" name="제목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ko-KR"/>
              <a:t>팀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ko-KR">
                <a:solidFill>
                  <a:schemeClr val="tx1"/>
                </a:solidFill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>
        <p:nvSpPr>
          <p:cNvPr id="56" name="그림 개체 틀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57" name="그림 개체 틀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58" name="그림 개체 틀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 dirty="0"/>
          </a:p>
        </p:txBody>
      </p:sp>
      <p:sp>
        <p:nvSpPr>
          <p:cNvPr id="59" name="그림 개체 틀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63" name="텍스트 개체 틀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ko-KR"/>
              <a:t>이름</a:t>
            </a:r>
          </a:p>
        </p:txBody>
      </p:sp>
      <p:sp>
        <p:nvSpPr>
          <p:cNvPr id="61" name="텍스트 개체 틀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ko-KR"/>
              <a:t>제목</a:t>
            </a:r>
          </a:p>
        </p:txBody>
      </p:sp>
      <p:sp>
        <p:nvSpPr>
          <p:cNvPr id="65" name="텍스트 개체 틀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ko-KR"/>
              <a:t>이름</a:t>
            </a:r>
          </a:p>
        </p:txBody>
      </p:sp>
      <p:sp>
        <p:nvSpPr>
          <p:cNvPr id="64" name="텍스트 개체 틀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ko-KR"/>
              <a:t>제목</a:t>
            </a:r>
          </a:p>
        </p:txBody>
      </p:sp>
      <p:sp>
        <p:nvSpPr>
          <p:cNvPr id="67" name="텍스트 개체 틀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ko-KR"/>
              <a:t>이름</a:t>
            </a:r>
          </a:p>
        </p:txBody>
      </p:sp>
      <p:sp>
        <p:nvSpPr>
          <p:cNvPr id="66" name="텍스트 개체 틀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ko-KR"/>
              <a:t>제목</a:t>
            </a:r>
          </a:p>
        </p:txBody>
      </p:sp>
      <p:sp>
        <p:nvSpPr>
          <p:cNvPr id="69" name="텍스트 개체 틀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ko-KR"/>
              <a:t>이름</a:t>
            </a:r>
          </a:p>
        </p:txBody>
      </p:sp>
      <p:sp>
        <p:nvSpPr>
          <p:cNvPr id="68" name="텍스트 개체 틀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ko-KR"/>
              <a:t>제목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20XX년 2월 2일 화요일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샘플 바닥글 텍스트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콘텐츠 2열(비교 슬라이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타원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ko-KR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ko-KR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ko-KR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20XX년 2월 2일 화요일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샘플 바닥글 텍스트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ko-KR"/>
              <a:t>마스터 제목 스타일 편집</a:t>
            </a:r>
            <a:endParaRPr 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ko-KR"/>
              <a:t>마스터 텍스트 스타일을 편집하려면 클릭하세요.</a:t>
            </a:r>
          </a:p>
          <a:p>
            <a:pPr lvl="1" rtl="0"/>
            <a:r>
              <a:rPr lang="ko-KR"/>
              <a:t>둘째 수준</a:t>
            </a:r>
          </a:p>
          <a:p>
            <a:pPr lvl="2" rtl="0"/>
            <a:r>
              <a:rPr lang="ko-KR"/>
              <a:t>셋째 수준</a:t>
            </a:r>
          </a:p>
          <a:p>
            <a:pPr lvl="3" rtl="0"/>
            <a:r>
              <a:rPr lang="ko-KR"/>
              <a:t>넷째 수준</a:t>
            </a:r>
          </a:p>
          <a:p>
            <a:pPr lvl="4" rtl="0"/>
            <a:r>
              <a:rPr lang="ko-KR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ko-KR"/>
              <a:t>20XX년 2월 2일 화요일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ko-KR"/>
              <a:t>샘플 바닥글 텍스트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search/docs/crawling-indexing/javascript/javascript-seo-basics?hl=ko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developers.google.com/search/docs/crawling-indexing/javascript/dynamic-rendering?hl=ko" TargetMode="External"/><Relationship Id="rId4" Type="http://schemas.openxmlformats.org/officeDocument/2006/relationships/hyperlink" Target="https://developers.google.com/search/docs/crawling-indexing/javascript/lazy-loading?hl=ko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개체 틀 13" descr="데이터 요소 디지털 배경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 err="1"/>
              <a:t>WooYoung</a:t>
            </a:r>
            <a:r>
              <a:rPr lang="en-US" altLang="ko-KR" dirty="0"/>
              <a:t> Moon</a:t>
            </a:r>
            <a:endParaRPr lang="ko-KR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1A2D8239-E931-7A40-BFDC-359156803E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Google</a:t>
            </a:r>
            <a:br>
              <a:rPr lang="en-US" altLang="ko-KR" dirty="0"/>
            </a:br>
            <a:r>
              <a:rPr lang="en-US" altLang="ko-KR" dirty="0"/>
              <a:t>Search</a:t>
            </a:r>
            <a:br>
              <a:rPr lang="en-US" altLang="ko-KR" dirty="0"/>
            </a:br>
            <a:r>
              <a:rPr lang="en-US" altLang="ko-KR" dirty="0"/>
              <a:t>Engine</a:t>
            </a:r>
            <a:br>
              <a:rPr lang="en-US" altLang="ko-KR" dirty="0"/>
            </a:br>
            <a:r>
              <a:rPr lang="en-US" altLang="ko-KR" dirty="0"/>
              <a:t>Optimization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rtlCol="0"/>
          <a:lstStyle/>
          <a:p>
            <a:pPr rtl="0"/>
            <a:r>
              <a:rPr lang="ko-KR"/>
              <a:t>요약</a:t>
            </a:r>
          </a:p>
        </p:txBody>
      </p:sp>
      <p:pic>
        <p:nvPicPr>
          <p:cNvPr id="16" name="그림 개체 틀 15" descr="데이터 요소 디지털 배경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/>
          <a:p>
            <a:pPr rtl="0"/>
            <a:r>
              <a:rPr lang="en-US" altLang="ko-KR" sz="1800" dirty="0"/>
              <a:t>SEO</a:t>
            </a:r>
            <a:r>
              <a:rPr lang="ko-KR" altLang="en-US" sz="1800" dirty="0"/>
              <a:t>는 노출 및 순위를 좋게 하는 방법 </a:t>
            </a:r>
            <a:r>
              <a:rPr lang="ko-KR" altLang="en-US" sz="1800" dirty="0" err="1"/>
              <a:t>일뿐</a:t>
            </a:r>
            <a:r>
              <a:rPr lang="ko-KR" altLang="en-US" sz="1800" dirty="0"/>
              <a:t> 유입을 늘리는 수단이 아니다</a:t>
            </a:r>
            <a:r>
              <a:rPr lang="en-US" altLang="ko-KR" sz="1800" dirty="0"/>
              <a:t>. </a:t>
            </a:r>
            <a:r>
              <a:rPr lang="ko-KR" altLang="en-US" sz="1800" dirty="0"/>
              <a:t>유입을 늘리려고 하면 </a:t>
            </a:r>
            <a:r>
              <a:rPr lang="ko-KR" altLang="en-US" sz="1800" dirty="0" err="1"/>
              <a:t>싸이트의</a:t>
            </a:r>
            <a:r>
              <a:rPr lang="ko-KR" altLang="en-US" sz="1800" dirty="0"/>
              <a:t> 품질을 늘려라</a:t>
            </a:r>
            <a:r>
              <a:rPr lang="en-US" altLang="ko-KR" sz="1800"/>
              <a:t>.</a:t>
            </a:r>
            <a:endParaRPr lang="ko-KR" sz="18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US" altLang="ko-KR" smtClean="0"/>
              <a:pPr rtl="0"/>
              <a:t>10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/>
          <a:lstStyle/>
          <a:p>
            <a:pPr rtl="0"/>
            <a:r>
              <a:rPr lang="ko-KR"/>
              <a:t>감사합니다.</a:t>
            </a:r>
          </a:p>
        </p:txBody>
      </p:sp>
      <p:sp>
        <p:nvSpPr>
          <p:cNvPr id="23" name="부제목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/>
          <a:lstStyle/>
          <a:p>
            <a:pPr rtl="0"/>
            <a:r>
              <a:rPr lang="en-US" altLang="ko-KR" dirty="0" err="1"/>
              <a:t>WooYoung</a:t>
            </a:r>
            <a:r>
              <a:rPr lang="ko-KR" altLang="en-US" dirty="0"/>
              <a:t> </a:t>
            </a:r>
            <a:r>
              <a:rPr lang="en-US" altLang="ko-KR" dirty="0"/>
              <a:t>Moon</a:t>
            </a:r>
            <a:endParaRPr lang="ko-KR" dirty="0"/>
          </a:p>
          <a:p>
            <a:pPr rtl="0"/>
            <a:r>
              <a:rPr lang="en-US" altLang="ko-KR" dirty="0"/>
              <a:t>wymoon2690@gmail.com</a:t>
            </a:r>
            <a:endParaRPr lang="ko-KR" dirty="0"/>
          </a:p>
        </p:txBody>
      </p:sp>
      <p:pic>
        <p:nvPicPr>
          <p:cNvPr id="27" name="그림 개체 틀 26" descr="데이터 요소 디지털 배경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그림 개체 틀 32" descr="데이터 요소 디지털 배경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US" altLang="ko-KR" smtClean="0"/>
              <a:pPr rtl="0"/>
              <a:t>11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232" y="1649792"/>
            <a:ext cx="3566160" cy="338455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sz="3600" dirty="0"/>
              <a:t>자식들의 정보를 검색엔진에서 노출이 많이 될 수 있도록 하며 노출된 정보를 유지 관리 하는 방법</a:t>
            </a:r>
            <a:endParaRPr lang="ko-KR" sz="3600" dirty="0"/>
          </a:p>
        </p:txBody>
      </p:sp>
      <p:pic>
        <p:nvPicPr>
          <p:cNvPr id="18" name="그림 개체 틀 17" descr="화이트보드에 그림을 그리는 사람">
            <a:extLst>
              <a:ext uri="{FF2B5EF4-FFF2-40B4-BE49-F238E27FC236}">
                <a16:creationId xmlns:a16="http://schemas.microsoft.com/office/drawing/2014/main" id="{301557C2-9072-409B-88EC-E8577CEFCA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35809" y="656633"/>
            <a:ext cx="5132388" cy="5132388"/>
          </a:xfrm>
        </p:spPr>
      </p:pic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US" altLang="ko-KR" smtClean="0"/>
              <a:pPr rtl="0"/>
              <a:t>2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rtlCol="0"/>
          <a:lstStyle/>
          <a:p>
            <a:pPr rtl="0"/>
            <a:r>
              <a:rPr lang="ko-KR" altLang="en-US" dirty="0"/>
              <a:t>순서</a:t>
            </a:r>
            <a:endParaRPr 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 rtlCol="0"/>
          <a:lstStyle/>
          <a:p>
            <a:pPr marL="457200" indent="-457200" rtl="0">
              <a:buAutoNum type="arabicPeriod"/>
            </a:pPr>
            <a:r>
              <a:rPr lang="ko-KR" altLang="en-US" dirty="0"/>
              <a:t>검색 엔진 작동 방식</a:t>
            </a:r>
            <a:endParaRPr lang="en-US" altLang="ko-KR" dirty="0"/>
          </a:p>
          <a:p>
            <a:pPr marL="457200" indent="-457200" rtl="0">
              <a:buAutoNum type="arabicPeriod"/>
            </a:pPr>
            <a:r>
              <a:rPr lang="ko-KR" altLang="en-US" dirty="0"/>
              <a:t>정보 알려 주기</a:t>
            </a:r>
            <a:endParaRPr lang="en-US" altLang="ko-KR" dirty="0"/>
          </a:p>
          <a:p>
            <a:pPr marL="457200" indent="-457200" rtl="0">
              <a:buAutoNum type="arabicPeriod"/>
            </a:pPr>
            <a:r>
              <a:rPr lang="ko-KR" altLang="en-US" dirty="0"/>
              <a:t>공통 작업</a:t>
            </a:r>
            <a:endParaRPr lang="en-US" altLang="ko-KR" dirty="0"/>
          </a:p>
          <a:p>
            <a:pPr marL="457200" indent="-457200" rtl="0">
              <a:buAutoNum type="arabicPeriod"/>
            </a:pPr>
            <a:r>
              <a:rPr lang="ko-KR" altLang="en-US" dirty="0"/>
              <a:t>페이지별 작업</a:t>
            </a:r>
            <a:endParaRPr lang="en-US" altLang="ko-KR" dirty="0"/>
          </a:p>
          <a:p>
            <a:pPr marL="457200" indent="-457200" rtl="0">
              <a:buAutoNum type="arabicPeriod"/>
            </a:pPr>
            <a:r>
              <a:rPr lang="ko-KR" altLang="en-US" dirty="0"/>
              <a:t>팁</a:t>
            </a:r>
            <a:endParaRPr lang="en-US" altLang="ko-KR" dirty="0"/>
          </a:p>
          <a:p>
            <a:pPr marL="457200" indent="-457200" rtl="0">
              <a:buAutoNum type="arabicPeriod"/>
            </a:pPr>
            <a:endParaRPr lang="ko-KR" dirty="0"/>
          </a:p>
          <a:p>
            <a:pPr rtl="0"/>
            <a:endParaRPr lang="ko-KR" dirty="0"/>
          </a:p>
        </p:txBody>
      </p:sp>
      <p:pic>
        <p:nvPicPr>
          <p:cNvPr id="8" name="그림 개체 틀 7" descr="디지털 데이터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그림 개체 틀 9" descr="데이터 요소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그림 개체 틀 11" descr="데이터 배경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US" altLang="ko-KR" smtClean="0"/>
              <a:pPr rtl="0"/>
              <a:t>3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AD72D26-24EF-4CBD-9431-A558CB7C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ko-KR" altLang="en-US" dirty="0"/>
              <a:t>검색 엔진 작동 방식</a:t>
            </a:r>
            <a:endParaRPr lang="ko-KR" dirty="0"/>
          </a:p>
        </p:txBody>
      </p:sp>
      <p:graphicFrame>
        <p:nvGraphicFramePr>
          <p:cNvPr id="4" name="내용 개체 틀 3" descr="시간 표시줄 스마트 아트 개체 틀 ">
            <a:extLst>
              <a:ext uri="{FF2B5EF4-FFF2-40B4-BE49-F238E27FC236}">
                <a16:creationId xmlns:a16="http://schemas.microsoft.com/office/drawing/2014/main" id="{93897051-DA8D-4072-A594-51769F8D52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3525213"/>
              </p:ext>
            </p:extLst>
          </p:nvPr>
        </p:nvGraphicFramePr>
        <p:xfrm>
          <a:off x="550863" y="2112963"/>
          <a:ext cx="11090275" cy="3979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5CAC52-3FD1-464A-805A-B8F7AF04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US" altLang="ko-KR" smtClean="0"/>
              <a:pPr rtl="0"/>
              <a:t>4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624630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>
        <p:nvSpPr>
          <p:cNvPr id="7" name="제목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/>
              <a:t>Google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정보 알려 주기</a:t>
            </a:r>
            <a:r>
              <a:rPr lang="ko-KR" dirty="0"/>
              <a:t> 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/>
          <a:lstStyle/>
          <a:p>
            <a:pPr rtl="0"/>
            <a:r>
              <a:rPr lang="en-US" altLang="ko-KR" dirty="0"/>
              <a:t>sitemap</a:t>
            </a:r>
            <a:endParaRPr lang="ko-KR" dirty="0"/>
          </a:p>
          <a:p>
            <a:pPr rtl="0"/>
            <a:r>
              <a:rPr lang="en-US" altLang="ko-KR" dirty="0"/>
              <a:t>robots.txt</a:t>
            </a:r>
          </a:p>
          <a:p>
            <a:pPr rtl="0"/>
            <a:r>
              <a:rPr lang="ko-KR" altLang="en-US" dirty="0"/>
              <a:t>링크</a:t>
            </a:r>
            <a:endParaRPr lang="en-US" altLang="ko-KR" dirty="0"/>
          </a:p>
          <a:p>
            <a:pPr rtl="0"/>
            <a:r>
              <a:rPr lang="ko-KR" altLang="en-US" dirty="0" err="1"/>
              <a:t>크롤러</a:t>
            </a:r>
            <a:r>
              <a:rPr lang="ko-KR" altLang="en-US" dirty="0"/>
              <a:t> 옵션</a:t>
            </a:r>
            <a:endParaRPr lang="en-US" altLang="ko-KR" dirty="0"/>
          </a:p>
          <a:p>
            <a:pPr rtl="0"/>
            <a:r>
              <a:rPr lang="ko-KR" altLang="en-US" dirty="0"/>
              <a:t>공통 및 페이지별 메타 데이터</a:t>
            </a:r>
            <a:endParaRPr lang="en-US" altLang="ko-KR" dirty="0"/>
          </a:p>
          <a:p>
            <a:pPr rtl="0"/>
            <a:r>
              <a:rPr lang="ko-KR" altLang="en-US" dirty="0"/>
              <a:t>페이지별 구조화된 데이터</a:t>
            </a:r>
            <a:endParaRPr lang="ko-KR" dirty="0"/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7FB7F30B-2A84-4C44-BC5A-E826ED6E7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/>
          <a:lstStyle/>
          <a:p>
            <a:pPr rtl="0"/>
            <a:r>
              <a:rPr lang="ko-KR" altLang="en-US" dirty="0"/>
              <a:t>자바스크립트</a:t>
            </a:r>
            <a:endParaRPr lang="en-US" altLang="ko-KR" dirty="0"/>
          </a:p>
          <a:p>
            <a:pPr rtl="0"/>
            <a:r>
              <a:rPr lang="ko-KR" altLang="en-US" dirty="0"/>
              <a:t>지연 로딩</a:t>
            </a:r>
            <a:endParaRPr lang="en-US" altLang="ko-KR" dirty="0"/>
          </a:p>
          <a:p>
            <a:pPr rtl="0"/>
            <a:r>
              <a:rPr lang="ko-KR" altLang="en-US" dirty="0"/>
              <a:t>동적</a:t>
            </a:r>
            <a:r>
              <a:rPr lang="en-US" altLang="ko-KR" dirty="0"/>
              <a:t> </a:t>
            </a:r>
            <a:r>
              <a:rPr lang="ko-KR" altLang="en-US" dirty="0"/>
              <a:t>렌더링</a:t>
            </a:r>
            <a:endParaRPr lang="en-US" altLang="ko-KR" dirty="0"/>
          </a:p>
          <a:p>
            <a:pPr rtl="0"/>
            <a:r>
              <a:rPr lang="en-US" altLang="ko-KR" dirty="0"/>
              <a:t>google analytics</a:t>
            </a:r>
            <a:endParaRPr lang="ko-KR" dirty="0"/>
          </a:p>
          <a:p>
            <a:pPr rtl="0"/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US" altLang="ko-KR" smtClean="0"/>
              <a:pPr rtl="0"/>
              <a:t>5</a:t>
            </a:fld>
            <a:endParaRPr lang="ko-KR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891345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/>
          <a:lstStyle/>
          <a:p>
            <a:pPr rtl="0"/>
            <a:r>
              <a:rPr lang="ko-KR" altLang="en-US" dirty="0"/>
              <a:t>공통 작업</a:t>
            </a:r>
            <a:endParaRPr lang="ko-KR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BA415A0-3B77-43FB-A408-5F1DA4B0A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3587" y="1731375"/>
            <a:ext cx="3563936" cy="535354"/>
          </a:xfrm>
        </p:spPr>
        <p:txBody>
          <a:bodyPr rtlCol="0"/>
          <a:lstStyle/>
          <a:p>
            <a:pPr rtl="0"/>
            <a:r>
              <a:rPr lang="en-US" altLang="ko-KR" dirty="0"/>
              <a:t>sitemap</a:t>
            </a:r>
            <a:endParaRPr lang="ko-KR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598ECEC-4413-4244-8F21-0076EC511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rmAutofit/>
          </a:bodyPr>
          <a:lstStyle/>
          <a:p>
            <a:pPr lvl="0" rtl="0"/>
            <a:r>
              <a:rPr lang="ko-KR" altLang="en-US" sz="1400" dirty="0"/>
              <a:t>사이트 구조 알려 주기</a:t>
            </a:r>
            <a:endParaRPr lang="ko-KR" sz="1400" dirty="0"/>
          </a:p>
          <a:p>
            <a:pPr lvl="0" rtl="0"/>
            <a:r>
              <a:rPr lang="ko-KR" altLang="en-US" sz="1400" dirty="0"/>
              <a:t>페이지별 업데이트 주기</a:t>
            </a:r>
            <a:endParaRPr lang="ko-KR" sz="1400" dirty="0"/>
          </a:p>
          <a:p>
            <a:pPr lvl="0" rtl="0"/>
            <a:r>
              <a:rPr lang="ko-KR" altLang="en-US" sz="1400" dirty="0"/>
              <a:t>새로운 페이지 알려 주기</a:t>
            </a:r>
            <a:endParaRPr lang="ko-KR" sz="1400" dirty="0"/>
          </a:p>
          <a:p>
            <a:pPr rtl="0"/>
            <a:r>
              <a:rPr lang="ko-KR" altLang="en-US" sz="1400" dirty="0"/>
              <a:t>공지사항 같은 </a:t>
            </a:r>
            <a:r>
              <a:rPr lang="ko-KR" altLang="en-US" sz="1400" dirty="0" err="1"/>
              <a:t>뉴스성</a:t>
            </a:r>
            <a:r>
              <a:rPr lang="ko-KR" altLang="en-US" sz="1400" dirty="0"/>
              <a:t> 정보 관리</a:t>
            </a:r>
            <a:endParaRPr lang="en-US" altLang="ko-KR" sz="1400" dirty="0"/>
          </a:p>
          <a:p>
            <a:pPr rtl="0"/>
            <a:r>
              <a:rPr lang="ko-KR" altLang="en-US" sz="1400" dirty="0"/>
              <a:t>이미지 관련 세부 사항</a:t>
            </a:r>
            <a:endParaRPr lang="en-US" altLang="ko-KR" sz="1400" dirty="0"/>
          </a:p>
          <a:p>
            <a:pPr rtl="0"/>
            <a:r>
              <a:rPr lang="ko-KR" altLang="en-US" sz="1400" dirty="0"/>
              <a:t>동영상 관련된 세부 사항</a:t>
            </a:r>
            <a:endParaRPr lang="ko-KR" sz="1400" dirty="0"/>
          </a:p>
          <a:p>
            <a:pPr rtl="0"/>
            <a:endParaRPr lang="ko-KR" sz="1400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3A63626D-0E6E-4023-ABFC-A744C98621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rtlCol="0"/>
          <a:lstStyle/>
          <a:p>
            <a:pPr rtl="0"/>
            <a:r>
              <a:rPr lang="en-US" altLang="ko-KR" dirty="0"/>
              <a:t>Robots.txt</a:t>
            </a:r>
            <a:endParaRPr lang="ko-KR" dirty="0"/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258E9390-685C-4BAD-BFAD-EC56E81C474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/>
          <a:p>
            <a:pPr lvl="0" rtl="0"/>
            <a:r>
              <a:rPr lang="ko-KR" altLang="en-US" sz="1400" dirty="0"/>
              <a:t>수집 허락 </a:t>
            </a:r>
            <a:r>
              <a:rPr lang="en-US" altLang="ko-KR" sz="1400" dirty="0"/>
              <a:t>/ </a:t>
            </a:r>
            <a:r>
              <a:rPr lang="ko-KR" altLang="en-US" sz="1400" dirty="0"/>
              <a:t>수락 주소</a:t>
            </a:r>
            <a:endParaRPr lang="ko-KR" sz="1400" dirty="0"/>
          </a:p>
          <a:p>
            <a:pPr lvl="0" rtl="0"/>
            <a:r>
              <a:rPr lang="ko-KR" altLang="en-US" sz="1400" dirty="0"/>
              <a:t>수집 허락 </a:t>
            </a:r>
            <a:r>
              <a:rPr lang="en-US" altLang="ko-KR" sz="1400" dirty="0"/>
              <a:t>/ </a:t>
            </a:r>
            <a:r>
              <a:rPr lang="ko-KR" altLang="en-US" sz="1400" dirty="0"/>
              <a:t>수락된 </a:t>
            </a:r>
            <a:r>
              <a:rPr lang="ko-KR" altLang="en-US" sz="1400" dirty="0" err="1"/>
              <a:t>크롤러</a:t>
            </a:r>
            <a:r>
              <a:rPr lang="ko-KR" altLang="en-US" sz="1400" dirty="0"/>
              <a:t> 및 봇</a:t>
            </a:r>
            <a:endParaRPr lang="ko-KR" sz="1400" dirty="0"/>
          </a:p>
          <a:p>
            <a:pPr rtl="0"/>
            <a:r>
              <a:rPr lang="en-US" altLang="ko-KR" sz="1400" dirty="0"/>
              <a:t>Sitemap </a:t>
            </a:r>
            <a:r>
              <a:rPr lang="ko-KR" altLang="en-US" sz="1400" dirty="0"/>
              <a:t>주소</a:t>
            </a:r>
            <a:endParaRPr lang="ko-KR" sz="1400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34A9BC34-CFDB-4D7A-8D6C-1CE608D09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39659" y="1731375"/>
            <a:ext cx="3566160" cy="535354"/>
          </a:xfrm>
        </p:spPr>
        <p:txBody>
          <a:bodyPr rtlCol="0"/>
          <a:lstStyle/>
          <a:p>
            <a:pPr rtl="0"/>
            <a:r>
              <a:rPr lang="ko-KR" altLang="en-US" dirty="0"/>
              <a:t>링크</a:t>
            </a:r>
            <a:endParaRPr lang="ko-KR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D014E48-5DD9-49CE-AD5B-0FEF69204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/>
          <a:p>
            <a:pPr lvl="0" rtl="0"/>
            <a:r>
              <a:rPr lang="ko-KR" altLang="en-US" sz="1400" dirty="0"/>
              <a:t>규칙성을 가지고 만들어라</a:t>
            </a:r>
            <a:endParaRPr lang="ko-KR" sz="1400" dirty="0"/>
          </a:p>
          <a:p>
            <a:pPr lvl="0" rtl="0"/>
            <a:r>
              <a:rPr lang="ko-KR" altLang="en-US" sz="1400" dirty="0"/>
              <a:t>특정 </a:t>
            </a:r>
            <a:r>
              <a:rPr lang="en-US" altLang="ko-KR" sz="1400" dirty="0"/>
              <a:t>SEQ</a:t>
            </a:r>
            <a:r>
              <a:rPr lang="ko-KR" altLang="en-US" sz="1400" dirty="0"/>
              <a:t>를 가지고 만들지 말아라</a:t>
            </a:r>
            <a:endParaRPr lang="en-US" altLang="ko-KR" sz="1400" dirty="0"/>
          </a:p>
          <a:p>
            <a:pPr lvl="0" rtl="0"/>
            <a:r>
              <a:rPr lang="ko-KR" altLang="en-US" sz="1400" dirty="0"/>
              <a:t>봇이 유치 하기 쉬운 방법으로 만들어라 </a:t>
            </a:r>
            <a:r>
              <a:rPr lang="en-US" altLang="ko-KR" sz="1400" dirty="0"/>
              <a:t>(</a:t>
            </a:r>
            <a:r>
              <a:rPr lang="ko-KR" altLang="en-US" sz="1400" dirty="0" err="1"/>
              <a:t>년월일시</a:t>
            </a:r>
            <a:r>
              <a:rPr lang="en-US" altLang="ko-KR" sz="1400" dirty="0"/>
              <a:t>)</a:t>
            </a:r>
            <a:endParaRPr lang="ko-KR" sz="1400" dirty="0"/>
          </a:p>
          <a:p>
            <a:pPr rtl="0"/>
            <a:r>
              <a:rPr lang="en-US" altLang="ko-KR" sz="1400" dirty="0"/>
              <a:t>EUC-KR</a:t>
            </a:r>
            <a:r>
              <a:rPr lang="ko-KR" altLang="en-US" sz="1400" dirty="0"/>
              <a:t>와 같은 인코딩으로 만들지 말아라</a:t>
            </a:r>
            <a:r>
              <a:rPr lang="en-US" altLang="ko-KR" sz="1400" dirty="0"/>
              <a:t>( JAVA,</a:t>
            </a:r>
            <a:r>
              <a:rPr lang="ko-KR" altLang="en-US" sz="1400" dirty="0"/>
              <a:t> </a:t>
            </a:r>
            <a:r>
              <a:rPr lang="en-US" altLang="ko-KR" sz="1400" dirty="0"/>
              <a:t>PHP</a:t>
            </a:r>
            <a:r>
              <a:rPr lang="ko-KR" altLang="en-US" sz="1400" dirty="0"/>
              <a:t> 기본 제공 방식 </a:t>
            </a:r>
            <a:r>
              <a:rPr lang="en-US" altLang="ko-KR" sz="1400" dirty="0"/>
              <a:t>) </a:t>
            </a:r>
            <a:r>
              <a:rPr lang="ko-KR" altLang="en-US" sz="1400" dirty="0"/>
              <a:t>되도록이면 </a:t>
            </a:r>
            <a:r>
              <a:rPr lang="en-US" altLang="ko-KR" sz="1400" dirty="0"/>
              <a:t>UTF8</a:t>
            </a:r>
          </a:p>
          <a:p>
            <a:pPr marL="0" indent="0" rtl="0">
              <a:buNone/>
            </a:pPr>
            <a:endParaRPr lang="ko-KR" sz="1400" dirty="0"/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US" altLang="ko-KR" smtClean="0"/>
              <a:pPr rtl="0"/>
              <a:t>6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420547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/>
          <a:lstStyle/>
          <a:p>
            <a:pPr rtl="0"/>
            <a:r>
              <a:rPr lang="ko-KR" altLang="en-US" dirty="0"/>
              <a:t>공통 작업</a:t>
            </a:r>
            <a:endParaRPr lang="ko-KR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BA415A0-3B77-43FB-A408-5F1DA4B0A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3587" y="1731375"/>
            <a:ext cx="3563936" cy="535354"/>
          </a:xfrm>
        </p:spPr>
        <p:txBody>
          <a:bodyPr rtlCol="0"/>
          <a:lstStyle/>
          <a:p>
            <a:pPr rtl="0"/>
            <a:r>
              <a:rPr lang="ko-KR" altLang="en-US" dirty="0" err="1"/>
              <a:t>크롤링</a:t>
            </a:r>
            <a:r>
              <a:rPr lang="ko-KR" altLang="en-US" dirty="0"/>
              <a:t> 옵션</a:t>
            </a:r>
            <a:endParaRPr lang="ko-KR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598ECEC-4413-4244-8F21-0076EC511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rmAutofit/>
          </a:bodyPr>
          <a:lstStyle/>
          <a:p>
            <a:pPr lvl="0" rtl="0"/>
            <a:r>
              <a:rPr lang="ko-KR" altLang="en-US" sz="1400" dirty="0" err="1"/>
              <a:t>재요청</a:t>
            </a:r>
            <a:r>
              <a:rPr lang="ko-KR" sz="1400" dirty="0"/>
              <a:t> </a:t>
            </a:r>
          </a:p>
          <a:p>
            <a:pPr lvl="0" rtl="0"/>
            <a:r>
              <a:rPr lang="ko-KR" altLang="en-US" sz="1400" dirty="0"/>
              <a:t>속도 제한</a:t>
            </a:r>
            <a:endParaRPr lang="ko-KR" sz="1400" dirty="0"/>
          </a:p>
          <a:p>
            <a:pPr rtl="0"/>
            <a:r>
              <a:rPr lang="ko-KR" altLang="en-US" sz="1400" dirty="0"/>
              <a:t>크기 제한</a:t>
            </a:r>
            <a:endParaRPr lang="en-US" altLang="ko-KR" sz="1400" dirty="0"/>
          </a:p>
          <a:p>
            <a:pPr rtl="0"/>
            <a:r>
              <a:rPr lang="ko-KR" altLang="en-US" sz="1400" dirty="0"/>
              <a:t>링크 대량 변경 및 </a:t>
            </a:r>
            <a:r>
              <a:rPr lang="en-US" altLang="ko-KR" sz="1400" dirty="0"/>
              <a:t>DNS</a:t>
            </a:r>
            <a:r>
              <a:rPr lang="ko-KR" altLang="en-US" sz="1400" dirty="0"/>
              <a:t>관리</a:t>
            </a:r>
            <a:endParaRPr lang="en-US" altLang="ko-KR" sz="1400" dirty="0"/>
          </a:p>
          <a:p>
            <a:pPr rtl="0"/>
            <a:r>
              <a:rPr lang="ko-KR" altLang="en-US" sz="1400" dirty="0"/>
              <a:t>페이지 오류 관리</a:t>
            </a:r>
            <a:endParaRPr lang="ko-KR" sz="1400" dirty="0"/>
          </a:p>
          <a:p>
            <a:pPr lvl="0" rtl="0"/>
            <a:endParaRPr lang="ko-KR" sz="1400" dirty="0"/>
          </a:p>
          <a:p>
            <a:pPr rtl="0"/>
            <a:endParaRPr lang="ko-KR" sz="1400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3A63626D-0E6E-4023-ABFC-A744C98621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rtlCol="0"/>
          <a:lstStyle/>
          <a:p>
            <a:r>
              <a:rPr lang="en-US" altLang="ko-KR" dirty="0"/>
              <a:t>HTML</a:t>
            </a:r>
            <a:r>
              <a:rPr lang="ko-KR" altLang="en-US" dirty="0"/>
              <a:t> </a:t>
            </a:r>
            <a:r>
              <a:rPr lang="en-US" altLang="ko-KR" dirty="0"/>
              <a:t>head</a:t>
            </a:r>
            <a:r>
              <a:rPr lang="ko-KR" altLang="en-US" dirty="0"/>
              <a:t> 메타 데이터</a:t>
            </a:r>
            <a:endParaRPr lang="ko-KR" altLang="ko-KR" dirty="0"/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258E9390-685C-4BAD-BFAD-EC56E81C474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/>
          <a:p>
            <a:pPr lvl="0" rtl="0"/>
            <a:r>
              <a:rPr lang="ko-KR" altLang="en-US" sz="1400" dirty="0"/>
              <a:t>사이트 이름 지정</a:t>
            </a:r>
            <a:endParaRPr lang="en-US" altLang="ko-KR" sz="1400" dirty="0"/>
          </a:p>
          <a:p>
            <a:pPr lvl="0" rtl="0"/>
            <a:r>
              <a:rPr lang="en-US" altLang="ko-KR" sz="1400" dirty="0"/>
              <a:t>title, meta, link, script, style, base, </a:t>
            </a:r>
            <a:r>
              <a:rPr lang="en-US" altLang="ko-KR" sz="1400" dirty="0" err="1"/>
              <a:t>noscript</a:t>
            </a:r>
            <a:r>
              <a:rPr lang="en-US" altLang="ko-KR" sz="1400" dirty="0"/>
              <a:t>, template TAG</a:t>
            </a:r>
            <a:r>
              <a:rPr lang="ko-KR" altLang="en-US" sz="1400" dirty="0"/>
              <a:t>를 이용해 충분한 정보를 제공 한다</a:t>
            </a:r>
            <a:endParaRPr lang="ko-KR" sz="1400" dirty="0"/>
          </a:p>
          <a:p>
            <a:pPr lvl="0" rtl="0"/>
            <a:r>
              <a:rPr lang="ko-KR" altLang="en-US" sz="1400" dirty="0"/>
              <a:t>각 페이지 별로는 </a:t>
            </a:r>
            <a:r>
              <a:rPr lang="en-US" altLang="ko-KR" sz="1400" dirty="0"/>
              <a:t>“The Open Graph protocol” </a:t>
            </a:r>
            <a:r>
              <a:rPr lang="ko-KR" altLang="en-US" sz="1400" dirty="0"/>
              <a:t>와 같은 정보를 제공 한다</a:t>
            </a:r>
            <a:r>
              <a:rPr lang="en-US" altLang="ko-KR" sz="1400" dirty="0"/>
              <a:t>.</a:t>
            </a:r>
          </a:p>
          <a:p>
            <a:pPr lvl="0" rtl="0"/>
            <a:r>
              <a:rPr lang="en-US" altLang="ko-KR" sz="1400" dirty="0"/>
              <a:t>“</a:t>
            </a:r>
            <a:r>
              <a:rPr lang="ko-KR" altLang="en-US" sz="1400" dirty="0"/>
              <a:t>각 페이지 별로</a:t>
            </a:r>
            <a:r>
              <a:rPr lang="en-US" altLang="ko-KR" sz="1400" dirty="0"/>
              <a:t>”</a:t>
            </a:r>
            <a:r>
              <a:rPr lang="ko-KR" altLang="en-US" sz="1400" dirty="0"/>
              <a:t>를 참고</a:t>
            </a:r>
            <a:endParaRPr lang="en-US" altLang="ko-KR" sz="1400" dirty="0"/>
          </a:p>
          <a:p>
            <a:pPr lvl="0" rtl="0"/>
            <a:r>
              <a:rPr lang="en-US" altLang="ko-KR" sz="1400" dirty="0">
                <a:hlinkClick r:id="rId3"/>
              </a:rPr>
              <a:t>https://developers.google.com/search/docs/crawling-indexing/javascript/javascript-seo-basics?hl=ko</a:t>
            </a:r>
            <a:endParaRPr lang="en-US" altLang="ko-KR" sz="1400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34A9BC34-CFDB-4D7A-8D6C-1CE608D09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39659" y="1731375"/>
            <a:ext cx="3566160" cy="535354"/>
          </a:xfrm>
        </p:spPr>
        <p:txBody>
          <a:bodyPr rtlCol="0"/>
          <a:lstStyle/>
          <a:p>
            <a:pPr rtl="0"/>
            <a:r>
              <a:rPr lang="ko-KR" altLang="en-US" dirty="0"/>
              <a:t>지연로딩 및</a:t>
            </a:r>
            <a:r>
              <a:rPr lang="en-US" altLang="ko-KR" dirty="0"/>
              <a:t> </a:t>
            </a:r>
            <a:r>
              <a:rPr lang="ko-KR" altLang="en-US" dirty="0"/>
              <a:t>동적 렌더링</a:t>
            </a:r>
            <a:endParaRPr lang="ko-KR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D014E48-5DD9-49CE-AD5B-0FEF69204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/>
          <a:p>
            <a:pPr lvl="0" rtl="0"/>
            <a:r>
              <a:rPr lang="ko-KR" altLang="en-US" sz="1400" dirty="0"/>
              <a:t>지연 </a:t>
            </a:r>
            <a:r>
              <a:rPr lang="ko-KR" altLang="en-US" sz="1400" dirty="0" err="1"/>
              <a:t>로딩를</a:t>
            </a:r>
            <a:r>
              <a:rPr lang="ko-KR" altLang="en-US" sz="1400" dirty="0"/>
              <a:t> 사용 할 경우 링크를 많이 수집이 되지 않는다</a:t>
            </a:r>
            <a:r>
              <a:rPr lang="en-US" altLang="ko-KR" sz="1400" dirty="0"/>
              <a:t>. JAVASCRIPT</a:t>
            </a:r>
            <a:r>
              <a:rPr lang="ko-KR" altLang="en-US" sz="1400" dirty="0"/>
              <a:t>를 이용해서 많은 정보를 제공 하거나 </a:t>
            </a:r>
            <a:r>
              <a:rPr lang="en-US" altLang="ko-KR" sz="1400" dirty="0"/>
              <a:t>SITEMAP</a:t>
            </a:r>
            <a:r>
              <a:rPr lang="ko-KR" altLang="en-US" sz="1400" dirty="0"/>
              <a:t>를 충분하게 활용해라</a:t>
            </a:r>
            <a:endParaRPr lang="ko-KR" sz="1400" dirty="0"/>
          </a:p>
          <a:p>
            <a:pPr lvl="0" rtl="0"/>
            <a:r>
              <a:rPr lang="ko-KR" altLang="en-US" sz="1400" dirty="0"/>
              <a:t>기획자 개발자가 </a:t>
            </a:r>
            <a:r>
              <a:rPr lang="en-US" altLang="ko-KR" sz="1400" dirty="0"/>
              <a:t>SEO</a:t>
            </a:r>
            <a:r>
              <a:rPr lang="ko-KR" altLang="en-US" sz="1400" dirty="0"/>
              <a:t>에 대한 지식이 상당하지 않으면 </a:t>
            </a:r>
            <a:r>
              <a:rPr lang="en-US" altLang="ko-KR" sz="1400" dirty="0"/>
              <a:t>CLIENT</a:t>
            </a:r>
            <a:r>
              <a:rPr lang="ko-KR" altLang="en-US" sz="1400" dirty="0"/>
              <a:t>렌더링 방식의 </a:t>
            </a:r>
            <a:r>
              <a:rPr lang="en-US" altLang="ko-KR" sz="1400" dirty="0"/>
              <a:t>site</a:t>
            </a:r>
            <a:r>
              <a:rPr lang="ko-KR" altLang="en-US" sz="1400" dirty="0"/>
              <a:t>는 만들지 말아라 </a:t>
            </a:r>
            <a:r>
              <a:rPr lang="en-US" altLang="ko-KR" sz="1400" dirty="0"/>
              <a:t>(react angular </a:t>
            </a:r>
            <a:r>
              <a:rPr lang="en-US" altLang="ko-KR" sz="1400" dirty="0" err="1"/>
              <a:t>vue</a:t>
            </a:r>
            <a:r>
              <a:rPr lang="en-US" altLang="ko-KR" sz="1400" dirty="0"/>
              <a:t> </a:t>
            </a:r>
            <a:r>
              <a:rPr lang="ko-KR" altLang="en-US" sz="1400" dirty="0"/>
              <a:t>등</a:t>
            </a:r>
            <a:r>
              <a:rPr lang="en-US" altLang="ko-KR" sz="1400" dirty="0"/>
              <a:t>) </a:t>
            </a:r>
            <a:r>
              <a:rPr lang="ko-KR" altLang="en-US" sz="1400" dirty="0"/>
              <a:t>아니면 </a:t>
            </a:r>
            <a:r>
              <a:rPr lang="en-US" altLang="ko-KR" sz="1400" dirty="0"/>
              <a:t>SEO</a:t>
            </a:r>
            <a:r>
              <a:rPr lang="ko-KR" altLang="en-US" sz="1400" dirty="0"/>
              <a:t>는 포기해라</a:t>
            </a:r>
            <a:endParaRPr lang="ko-KR" sz="1400" dirty="0"/>
          </a:p>
          <a:p>
            <a:pPr lvl="0" rtl="0"/>
            <a:r>
              <a:rPr lang="en-US" altLang="ko-KR" sz="1400" dirty="0">
                <a:hlinkClick r:id="rId4"/>
              </a:rPr>
              <a:t>https://developers.google.com/search/docs/crawling-indexing/javascript/lazy-loading?hl=ko</a:t>
            </a:r>
            <a:endParaRPr lang="en-US" altLang="ko-KR" sz="1400" dirty="0"/>
          </a:p>
          <a:p>
            <a:pPr lvl="0" rtl="0"/>
            <a:r>
              <a:rPr lang="en-US" altLang="ko-KR" sz="1400" dirty="0">
                <a:hlinkClick r:id="rId5"/>
              </a:rPr>
              <a:t>https://developers.google.com/search/docs/crawling-indexing/javascript/dynamic-rendering?hl=ko</a:t>
            </a:r>
            <a:endParaRPr lang="en-US" altLang="ko-KR" sz="1400" dirty="0"/>
          </a:p>
          <a:p>
            <a:pPr marL="0" lvl="0" indent="0" rtl="0">
              <a:buNone/>
            </a:pPr>
            <a:endParaRPr lang="ko-KR" sz="1400" dirty="0"/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US" altLang="ko-KR" smtClean="0"/>
              <a:pPr rtl="0"/>
              <a:t>7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77786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/>
          <a:lstStyle/>
          <a:p>
            <a:pPr rtl="0"/>
            <a:r>
              <a:rPr lang="ko-KR" altLang="en-US" dirty="0"/>
              <a:t>페이지별 작업</a:t>
            </a:r>
            <a:endParaRPr lang="ko-KR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BA415A0-3B77-43FB-A408-5F1DA4B0A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3587" y="1731375"/>
            <a:ext cx="3563936" cy="535354"/>
          </a:xfrm>
        </p:spPr>
        <p:txBody>
          <a:bodyPr rtlCol="0"/>
          <a:lstStyle/>
          <a:p>
            <a:r>
              <a:rPr lang="en-US" altLang="ko-KR" dirty="0"/>
              <a:t>HTML</a:t>
            </a:r>
            <a:r>
              <a:rPr lang="ko-KR" altLang="en-US" dirty="0"/>
              <a:t> </a:t>
            </a:r>
            <a:r>
              <a:rPr lang="en-US" altLang="ko-KR" dirty="0"/>
              <a:t>head</a:t>
            </a:r>
            <a:r>
              <a:rPr lang="ko-KR" altLang="en-US" dirty="0"/>
              <a:t> 메타 데이터</a:t>
            </a:r>
            <a:endParaRPr lang="ko-KR" altLang="ko-KR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598ECEC-4413-4244-8F21-0076EC511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rmAutofit/>
          </a:bodyPr>
          <a:lstStyle/>
          <a:p>
            <a:pPr lvl="0" rtl="0"/>
            <a:r>
              <a:rPr lang="ko-KR" altLang="en-US" sz="1400" dirty="0"/>
              <a:t>기본적인 정보를 제공 카카오톡 </a:t>
            </a:r>
            <a:r>
              <a:rPr lang="ko-KR" altLang="en-US" sz="1400" dirty="0" err="1"/>
              <a:t>링크등</a:t>
            </a:r>
            <a:r>
              <a:rPr lang="ko-KR" altLang="en-US" sz="1400" dirty="0"/>
              <a:t> </a:t>
            </a:r>
            <a:r>
              <a:rPr lang="en-US" altLang="ko-KR" sz="1400" dirty="0"/>
              <a:t>SNS</a:t>
            </a:r>
            <a:r>
              <a:rPr lang="ko-KR" altLang="en-US" sz="1400" dirty="0"/>
              <a:t>링크에 정보도 같이 제공 된다</a:t>
            </a:r>
            <a:r>
              <a:rPr lang="en-US" altLang="ko-KR" sz="1400" dirty="0"/>
              <a:t>.</a:t>
            </a:r>
            <a:endParaRPr lang="ko-KR" sz="1400" dirty="0"/>
          </a:p>
          <a:p>
            <a:pPr lvl="0" rtl="0"/>
            <a:r>
              <a:rPr lang="ko-KR" altLang="en-US" sz="1400" dirty="0"/>
              <a:t>페이지의 제목을 전달</a:t>
            </a:r>
            <a:endParaRPr lang="ko-KR" sz="1400" dirty="0"/>
          </a:p>
          <a:p>
            <a:pPr rtl="0"/>
            <a:r>
              <a:rPr lang="ko-KR" altLang="en-US" sz="1400" dirty="0"/>
              <a:t>구조화된 데이터 영역을 만든다</a:t>
            </a:r>
            <a:r>
              <a:rPr lang="en-US" altLang="ko-KR" sz="1400" dirty="0"/>
              <a:t>.</a:t>
            </a:r>
          </a:p>
          <a:p>
            <a:pPr rtl="0"/>
            <a:endParaRPr lang="ko-KR" sz="1400" dirty="0"/>
          </a:p>
          <a:p>
            <a:pPr rtl="0"/>
            <a:endParaRPr lang="ko-KR" sz="1400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3A63626D-0E6E-4023-ABFC-A744C98621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rtlCol="0"/>
          <a:lstStyle/>
          <a:p>
            <a:pPr rtl="0"/>
            <a:r>
              <a:rPr lang="ko-KR" altLang="en-US" sz="2000" dirty="0"/>
              <a:t>구조화된 데이터</a:t>
            </a:r>
            <a:endParaRPr lang="ko-KR" dirty="0"/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258E9390-685C-4BAD-BFAD-EC56E81C474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/>
          <a:p>
            <a:pPr lvl="0" rtl="0"/>
            <a:r>
              <a:rPr lang="ko-KR" altLang="en-US" sz="1400" dirty="0"/>
              <a:t>페이지에 포함된 내용을 상세하게 구분해서 알려 준다</a:t>
            </a:r>
            <a:r>
              <a:rPr lang="en-US" altLang="ko-KR" sz="1400" dirty="0"/>
              <a:t>.</a:t>
            </a:r>
            <a:endParaRPr lang="ko-KR" sz="1400" dirty="0"/>
          </a:p>
          <a:p>
            <a:pPr lvl="0" rtl="0"/>
            <a:r>
              <a:rPr lang="ko-KR" altLang="en-US" sz="1400" dirty="0"/>
              <a:t>페이지에 여러 개의 내용이 포함 </a:t>
            </a:r>
            <a:r>
              <a:rPr lang="ko-KR" altLang="en-US" sz="1400" dirty="0" err="1"/>
              <a:t>됬을</a:t>
            </a:r>
            <a:r>
              <a:rPr lang="ko-KR" altLang="en-US" sz="1400" dirty="0"/>
              <a:t> 경우 다중으로 알려 준다</a:t>
            </a:r>
            <a:r>
              <a:rPr lang="en-US" altLang="ko-KR" sz="1400" dirty="0"/>
              <a:t>.</a:t>
            </a:r>
            <a:endParaRPr lang="ko-KR" sz="1400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34A9BC34-CFDB-4D7A-8D6C-1CE608D09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39659" y="1731375"/>
            <a:ext cx="3566160" cy="535354"/>
          </a:xfrm>
        </p:spPr>
        <p:txBody>
          <a:bodyPr rtlCol="0"/>
          <a:lstStyle/>
          <a:p>
            <a:pPr rtl="0"/>
            <a:r>
              <a:rPr lang="en-US" altLang="ko-KR" dirty="0"/>
              <a:t>google analytics</a:t>
            </a:r>
            <a:endParaRPr lang="ko-KR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D014E48-5DD9-49CE-AD5B-0FEF69204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/>
          <a:p>
            <a:pPr lvl="0" rtl="0"/>
            <a:r>
              <a:rPr lang="ko-KR" altLang="en-US" sz="1400" dirty="0"/>
              <a:t>방문자 통계 뿐만 아니라 </a:t>
            </a:r>
            <a:r>
              <a:rPr lang="en-US" altLang="ko-KR" sz="1400" dirty="0" err="1"/>
              <a:t>goole</a:t>
            </a:r>
            <a:r>
              <a:rPr lang="ko-KR" altLang="en-US" sz="1400" dirty="0"/>
              <a:t>에 어떤 페이지가 있는지 알려 주는 좋은 수단이다</a:t>
            </a:r>
            <a:r>
              <a:rPr lang="en-US" altLang="ko-KR" sz="1400" dirty="0"/>
              <a:t>. </a:t>
            </a:r>
            <a:r>
              <a:rPr lang="ko-KR" altLang="en-US" sz="1400" dirty="0"/>
              <a:t>단 방문자가 있어야 알려 줄 수 있다</a:t>
            </a:r>
            <a:r>
              <a:rPr lang="en-US" altLang="ko-KR" sz="1400" dirty="0"/>
              <a:t>.</a:t>
            </a:r>
          </a:p>
          <a:p>
            <a:pPr marL="0" indent="0" rtl="0">
              <a:buNone/>
            </a:pPr>
            <a:endParaRPr lang="ko-KR" sz="1400" dirty="0"/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US" altLang="ko-KR" smtClean="0"/>
              <a:pPr rtl="0"/>
              <a:t>8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182016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>
        <p:nvSpPr>
          <p:cNvPr id="7" name="제목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/>
              <a:t>TIP</a:t>
            </a:r>
            <a:endParaRPr lang="ko-KR" dirty="0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/>
          <a:lstStyle/>
          <a:p>
            <a:pPr rtl="0"/>
            <a:r>
              <a:rPr lang="en-US" altLang="ko-KR" dirty="0"/>
              <a:t>Site </a:t>
            </a:r>
            <a:r>
              <a:rPr lang="ko-KR" altLang="en-US" dirty="0"/>
              <a:t>제작을 시작 부터 고려 하자</a:t>
            </a:r>
            <a:endParaRPr lang="ko-KR" dirty="0"/>
          </a:p>
          <a:p>
            <a:pPr rtl="0"/>
            <a:r>
              <a:rPr lang="en-US" altLang="ko-KR" dirty="0"/>
              <a:t>Domain</a:t>
            </a:r>
            <a:r>
              <a:rPr lang="ko-KR" altLang="en-US" dirty="0"/>
              <a:t> 등록 기간은 최대한 길게</a:t>
            </a:r>
            <a:endParaRPr lang="en-US" altLang="ko-KR" dirty="0"/>
          </a:p>
          <a:p>
            <a:pPr rtl="0"/>
            <a:r>
              <a:rPr lang="ko-KR" altLang="en-US" dirty="0"/>
              <a:t>최대한 </a:t>
            </a:r>
            <a:r>
              <a:rPr lang="en-US" altLang="ko-KR" dirty="0"/>
              <a:t>google</a:t>
            </a:r>
            <a:r>
              <a:rPr lang="ko-KR" altLang="en-US" dirty="0"/>
              <a:t>에 많은 정보를 주자</a:t>
            </a:r>
            <a:endParaRPr lang="en-US" altLang="ko-KR" dirty="0"/>
          </a:p>
          <a:p>
            <a:pPr rtl="0"/>
            <a:r>
              <a:rPr lang="ko-KR" altLang="en-US" dirty="0" err="1"/>
              <a:t>크롤러</a:t>
            </a:r>
            <a:r>
              <a:rPr lang="ko-KR" altLang="en-US" dirty="0"/>
              <a:t> 옵션</a:t>
            </a:r>
            <a:endParaRPr lang="en-US" altLang="ko-KR" dirty="0"/>
          </a:p>
          <a:p>
            <a:pPr rtl="0"/>
            <a:r>
              <a:rPr lang="ko-KR" altLang="en-US" dirty="0"/>
              <a:t>공통 및 페이지별 메타 데이터</a:t>
            </a:r>
            <a:endParaRPr lang="en-US" altLang="ko-KR" dirty="0"/>
          </a:p>
          <a:p>
            <a:pPr rtl="0"/>
            <a:r>
              <a:rPr lang="ko-KR" altLang="en-US" dirty="0"/>
              <a:t>페이지별 구조화된 데이터</a:t>
            </a:r>
            <a:endParaRPr lang="ko-KR" dirty="0"/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7FB7F30B-2A84-4C44-BC5A-E826ED6E7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/>
          <a:lstStyle/>
          <a:p>
            <a:pPr rtl="0"/>
            <a:r>
              <a:rPr lang="ko-KR" altLang="en-US" dirty="0"/>
              <a:t>자바스크립트</a:t>
            </a:r>
            <a:endParaRPr lang="en-US" altLang="ko-KR" dirty="0"/>
          </a:p>
          <a:p>
            <a:pPr rtl="0"/>
            <a:r>
              <a:rPr lang="ko-KR" altLang="en-US" dirty="0"/>
              <a:t>지연 로딩</a:t>
            </a:r>
            <a:endParaRPr lang="en-US" altLang="ko-KR" dirty="0"/>
          </a:p>
          <a:p>
            <a:pPr rtl="0"/>
            <a:r>
              <a:rPr lang="en-US" altLang="ko-KR" dirty="0"/>
              <a:t>Client </a:t>
            </a:r>
            <a:r>
              <a:rPr lang="ko-KR" altLang="en-US" dirty="0"/>
              <a:t>렌더링</a:t>
            </a:r>
            <a:endParaRPr lang="en-US" altLang="ko-KR" dirty="0"/>
          </a:p>
          <a:p>
            <a:pPr rtl="0"/>
            <a:r>
              <a:rPr lang="en-US" altLang="ko-KR" dirty="0"/>
              <a:t>google analytics</a:t>
            </a:r>
            <a:endParaRPr lang="ko-KR" dirty="0"/>
          </a:p>
          <a:p>
            <a:pPr rtl="0"/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US" altLang="ko-KR" smtClean="0"/>
              <a:pPr rtl="0"/>
              <a:t>9</a:t>
            </a:fld>
            <a:endParaRPr lang="ko-KR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339704791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맑은 고딕"/>
        <a:ea typeface=""/>
        <a:cs typeface=""/>
      </a:majorFont>
      <a:minorFont>
        <a:latin typeface="맑은 고딕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543.tgt.Office_50301111_TF33713516_Win32_OJ112196127.potx [사용자가 마지막으로 저장]" id="{846FF8EE-E155-455A-B5E0-865DD414CE07}" vid="{5A11FD27-9721-497C-A4EB-ADB8BD27A8C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4B041A5171BD94A8545FCE2F28FFD9E" ma:contentTypeVersion="6" ma:contentTypeDescription="새 문서를 만듭니다." ma:contentTypeScope="" ma:versionID="ddb540051d916c827b02bc6798df7462">
  <xsd:schema xmlns:xsd="http://www.w3.org/2001/XMLSchema" xmlns:xs="http://www.w3.org/2001/XMLSchema" xmlns:p="http://schemas.microsoft.com/office/2006/metadata/properties" xmlns:ns3="ab06d02b-c201-4e2f-af3e-ec9a68f2d337" targetNamespace="http://schemas.microsoft.com/office/2006/metadata/properties" ma:root="true" ma:fieldsID="793dc3a6a00e00109bb33efd00044296" ns3:_="">
    <xsd:import namespace="ab06d02b-c201-4e2f-af3e-ec9a68f2d33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06d02b-c201-4e2f-af3e-ec9a68f2d33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purl.org/dc/dcmitype/"/>
    <ds:schemaRef ds:uri="ab06d02b-c201-4e2f-af3e-ec9a68f2d337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0C93F8B-DE2C-4D40-838E-A438B74A7C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b06d02b-c201-4e2f-af3e-ec9a68f2d3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{5AAFA136-F35B-4011-B914-4C9A57DDEE68}tf33713516_win32</Template>
  <TotalTime>1331</TotalTime>
  <Words>527</Words>
  <Application>Microsoft Office PowerPoint</Application>
  <PresentationFormat>와이드스크린</PresentationFormat>
  <Paragraphs>114</Paragraphs>
  <Slides>11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Calibri</vt:lpstr>
      <vt:lpstr>Symbol</vt:lpstr>
      <vt:lpstr>3DFloatVTI</vt:lpstr>
      <vt:lpstr>Google Search Engine Optimization</vt:lpstr>
      <vt:lpstr>자식들의 정보를 검색엔진에서 노출이 많이 될 수 있도록 하며 노출된 정보를 유지 관리 하는 방법</vt:lpstr>
      <vt:lpstr>순서</vt:lpstr>
      <vt:lpstr>검색 엔진 작동 방식</vt:lpstr>
      <vt:lpstr>Google에 정보 알려 주기 </vt:lpstr>
      <vt:lpstr>공통 작업</vt:lpstr>
      <vt:lpstr>공통 작업</vt:lpstr>
      <vt:lpstr>페이지별 작업</vt:lpstr>
      <vt:lpstr>TIP</vt:lpstr>
      <vt:lpstr>요약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Search Engine Optimization</dc:title>
  <dc:creator>wymoon</dc:creator>
  <cp:lastModifiedBy>WooYoung Moon</cp:lastModifiedBy>
  <cp:revision>2</cp:revision>
  <dcterms:created xsi:type="dcterms:W3CDTF">2023-07-09T14:50:55Z</dcterms:created>
  <dcterms:modified xsi:type="dcterms:W3CDTF">2023-07-11T03:16:25Z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0x01010044B041A5171BD94A8545FCE2F28FFD9E</vt:lpwstr>
  </property>
</Properties>
</file>