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78" r:id="rId2"/>
    <p:sldId id="277" r:id="rId3"/>
    <p:sldId id="541" r:id="rId4"/>
    <p:sldId id="537" r:id="rId5"/>
    <p:sldId id="540" r:id="rId6"/>
    <p:sldId id="542" r:id="rId7"/>
    <p:sldId id="543" r:id="rId8"/>
    <p:sldId id="282" r:id="rId9"/>
    <p:sldId id="514" r:id="rId10"/>
    <p:sldId id="383" r:id="rId11"/>
    <p:sldId id="291" r:id="rId12"/>
    <p:sldId id="524" r:id="rId13"/>
    <p:sldId id="284" r:id="rId14"/>
    <p:sldId id="264" r:id="rId15"/>
    <p:sldId id="53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BF4"/>
    <a:srgbClr val="EBEBEB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12" autoAdjust="0"/>
    <p:restoredTop sz="95317" autoAdjust="0"/>
  </p:normalViewPr>
  <p:slideViewPr>
    <p:cSldViewPr snapToGrid="0">
      <p:cViewPr varScale="1">
        <p:scale>
          <a:sx n="72" d="100"/>
          <a:sy n="72" d="100"/>
        </p:scale>
        <p:origin x="62" y="283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1AF7F-8A48-4600-82F0-675EC71CA1F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6D76A-F1D4-40CB-A045-BAD35431CD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860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010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188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482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847756" y="638213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8479-7830-4FCE-AB50-078D924159B1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文本框 301"/>
          <p:cNvSpPr txBox="1"/>
          <p:nvPr/>
        </p:nvSpPr>
        <p:spPr>
          <a:xfrm>
            <a:off x="7615555" y="4159885"/>
            <a:ext cx="41027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汉仪乐喵体" panose="00020600040101010101" charset="-122"/>
                <a:ea typeface="汉仪乐喵体" panose="00020600040101010101" charset="-122"/>
                <a:cs typeface="汉仪乐喵体" panose="00020600040101010101" charset="-122"/>
                <a:sym typeface="站酷快乐体2016修订版" panose="02010600030101010101" pitchFamily="2" charset="-122"/>
              </a:rPr>
              <a:t>徐  昊：</a:t>
            </a:r>
            <a:r>
              <a:rPr kumimoji="0" lang="en-US" altLang="zh-CN" sz="2400" b="1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汉仪乐喵体" panose="00020600040101010101" charset="-122"/>
                <a:ea typeface="汉仪乐喵体" panose="00020600040101010101" charset="-122"/>
                <a:cs typeface="汉仪乐喵体" panose="00020600040101010101" charset="-122"/>
                <a:sym typeface="站酷快乐体2016修订版" panose="02010600030101010101" pitchFamily="2" charset="-122"/>
              </a:rPr>
              <a:t>2017051604038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汉仪乐喵体" panose="00020600040101010101" charset="-122"/>
                <a:ea typeface="汉仪乐喵体" panose="00020600040101010101" charset="-122"/>
                <a:cs typeface="汉仪乐喵体" panose="00020600040101010101" charset="-122"/>
                <a:sym typeface="站酷快乐体2016修订版" panose="02010600030101010101" pitchFamily="2" charset="-122"/>
              </a:rPr>
              <a:t>秦秀元：</a:t>
            </a:r>
            <a:r>
              <a:rPr kumimoji="0" lang="en-US" altLang="zh-CN" sz="2400" b="1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汉仪乐喵体" panose="00020600040101010101" charset="-122"/>
                <a:ea typeface="汉仪乐喵体" panose="00020600040101010101" charset="-122"/>
                <a:cs typeface="汉仪乐喵体" panose="00020600040101010101" charset="-122"/>
                <a:sym typeface="站酷快乐体2016修订版" panose="02010600030101010101" pitchFamily="2" charset="-122"/>
              </a:rPr>
              <a:t>2017051604047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汉仪乐喵体" panose="00020600040101010101" charset="-122"/>
                <a:ea typeface="汉仪乐喵体" panose="00020600040101010101" charset="-122"/>
                <a:cs typeface="汉仪乐喵体" panose="00020600040101010101" charset="-122"/>
                <a:sym typeface="站酷快乐体2016修订版" panose="02010600030101010101" pitchFamily="2" charset="-122"/>
              </a:rPr>
              <a:t>陈  婧：</a:t>
            </a:r>
            <a:r>
              <a:rPr kumimoji="0" lang="en-US" altLang="zh-CN" sz="2400" b="1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汉仪乐喵体" panose="00020600040101010101" charset="-122"/>
                <a:ea typeface="汉仪乐喵体" panose="00020600040101010101" charset="-122"/>
                <a:cs typeface="汉仪乐喵体" panose="00020600040101010101" charset="-122"/>
                <a:sym typeface="站酷快乐体2016修订版" panose="02010600030101010101" pitchFamily="2" charset="-122"/>
              </a:rPr>
              <a:t>2017051604052</a:t>
            </a:r>
          </a:p>
        </p:txBody>
      </p:sp>
      <p:sp>
        <p:nvSpPr>
          <p:cNvPr id="304" name="文本框 303"/>
          <p:cNvSpPr txBox="1"/>
          <p:nvPr/>
        </p:nvSpPr>
        <p:spPr>
          <a:xfrm>
            <a:off x="5571423" y="1731951"/>
            <a:ext cx="6295867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时尚中黑简体" panose="01010104010101010101" pitchFamily="2" charset="-122"/>
                <a:ea typeface="时尚中黑简体" panose="01010104010101010101" pitchFamily="2" charset="-122"/>
                <a:sym typeface="站酷快乐体2016修订版" panose="02010600030101010101" pitchFamily="2" charset="-122"/>
              </a:rPr>
              <a:t>Chick-chat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6C4C3E-46FB-4EAA-9F7E-B885CFA132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251" y="750585"/>
            <a:ext cx="1494999" cy="14972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0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0"/>
          <p:cNvGrpSpPr/>
          <p:nvPr/>
        </p:nvGrpSpPr>
        <p:grpSpPr>
          <a:xfrm>
            <a:off x="2209160" y="1654629"/>
            <a:ext cx="2041375" cy="4283755"/>
            <a:chOff x="3139393" y="1943100"/>
            <a:chExt cx="2112057" cy="443071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139393" y="1943100"/>
              <a:ext cx="2112057" cy="4430712"/>
            </a:xfrm>
            <a:custGeom>
              <a:avLst/>
              <a:gdLst>
                <a:gd name="T0" fmla="*/ 8 w 1496"/>
                <a:gd name="T1" fmla="*/ 579 h 3142"/>
                <a:gd name="T2" fmla="*/ 14 w 1496"/>
                <a:gd name="T3" fmla="*/ 448 h 3142"/>
                <a:gd name="T4" fmla="*/ 29 w 1496"/>
                <a:gd name="T5" fmla="*/ 243 h 3142"/>
                <a:gd name="T6" fmla="*/ 243 w 1496"/>
                <a:gd name="T7" fmla="*/ 29 h 3142"/>
                <a:gd name="T8" fmla="*/ 1014 w 1496"/>
                <a:gd name="T9" fmla="*/ 14 h 3142"/>
                <a:gd name="T10" fmla="*/ 1244 w 1496"/>
                <a:gd name="T11" fmla="*/ 8 h 3142"/>
                <a:gd name="T12" fmla="*/ 1250 w 1496"/>
                <a:gd name="T13" fmla="*/ 29 h 3142"/>
                <a:gd name="T14" fmla="*/ 1425 w 1496"/>
                <a:gd name="T15" fmla="*/ 92 h 3142"/>
                <a:gd name="T16" fmla="*/ 1488 w 1496"/>
                <a:gd name="T17" fmla="*/ 2920 h 3142"/>
                <a:gd name="T18" fmla="*/ 1274 w 1496"/>
                <a:gd name="T19" fmla="*/ 3134 h 3142"/>
                <a:gd name="T20" fmla="*/ 92 w 1496"/>
                <a:gd name="T21" fmla="*/ 3071 h 3142"/>
                <a:gd name="T22" fmla="*/ 29 w 1496"/>
                <a:gd name="T23" fmla="*/ 1108 h 3142"/>
                <a:gd name="T24" fmla="*/ 8 w 1496"/>
                <a:gd name="T25" fmla="*/ 1102 h 3142"/>
                <a:gd name="T26" fmla="*/ 14 w 1496"/>
                <a:gd name="T27" fmla="*/ 971 h 3142"/>
                <a:gd name="T28" fmla="*/ 29 w 1496"/>
                <a:gd name="T29" fmla="*/ 848 h 3142"/>
                <a:gd name="T30" fmla="*/ 8 w 1496"/>
                <a:gd name="T31" fmla="*/ 842 h 3142"/>
                <a:gd name="T32" fmla="*/ 14 w 1496"/>
                <a:gd name="T33" fmla="*/ 711 h 3142"/>
                <a:gd name="T34" fmla="*/ 29 w 1496"/>
                <a:gd name="T35" fmla="*/ 585 h 3142"/>
                <a:gd name="T36" fmla="*/ 1244 w 1496"/>
                <a:gd name="T37" fmla="*/ 0 h 3142"/>
                <a:gd name="T38" fmla="*/ 1006 w 1496"/>
                <a:gd name="T39" fmla="*/ 14 h 3142"/>
                <a:gd name="T40" fmla="*/ 243 w 1496"/>
                <a:gd name="T41" fmla="*/ 21 h 3142"/>
                <a:gd name="T42" fmla="*/ 21 w 1496"/>
                <a:gd name="T43" fmla="*/ 440 h 3142"/>
                <a:gd name="T44" fmla="*/ 0 w 1496"/>
                <a:gd name="T45" fmla="*/ 454 h 3142"/>
                <a:gd name="T46" fmla="*/ 14 w 1496"/>
                <a:gd name="T47" fmla="*/ 593 h 3142"/>
                <a:gd name="T48" fmla="*/ 21 w 1496"/>
                <a:gd name="T49" fmla="*/ 703 h 3142"/>
                <a:gd name="T50" fmla="*/ 0 w 1496"/>
                <a:gd name="T51" fmla="*/ 717 h 3142"/>
                <a:gd name="T52" fmla="*/ 14 w 1496"/>
                <a:gd name="T53" fmla="*/ 856 h 3142"/>
                <a:gd name="T54" fmla="*/ 21 w 1496"/>
                <a:gd name="T55" fmla="*/ 963 h 3142"/>
                <a:gd name="T56" fmla="*/ 0 w 1496"/>
                <a:gd name="T57" fmla="*/ 977 h 3142"/>
                <a:gd name="T58" fmla="*/ 14 w 1496"/>
                <a:gd name="T59" fmla="*/ 1116 h 3142"/>
                <a:gd name="T60" fmla="*/ 21 w 1496"/>
                <a:gd name="T61" fmla="*/ 2920 h 3142"/>
                <a:gd name="T62" fmla="*/ 1274 w 1496"/>
                <a:gd name="T63" fmla="*/ 3142 h 3142"/>
                <a:gd name="T64" fmla="*/ 1496 w 1496"/>
                <a:gd name="T65" fmla="*/ 243 h 3142"/>
                <a:gd name="T66" fmla="*/ 1274 w 1496"/>
                <a:gd name="T67" fmla="*/ 21 h 3142"/>
                <a:gd name="T68" fmla="*/ 1258 w 1496"/>
                <a:gd name="T69" fmla="*/ 14 h 3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96" h="3142">
                  <a:moveTo>
                    <a:pt x="14" y="585"/>
                  </a:moveTo>
                  <a:cubicBezTo>
                    <a:pt x="11" y="585"/>
                    <a:pt x="8" y="583"/>
                    <a:pt x="8" y="579"/>
                  </a:cubicBezTo>
                  <a:cubicBezTo>
                    <a:pt x="8" y="454"/>
                    <a:pt x="8" y="454"/>
                    <a:pt x="8" y="454"/>
                  </a:cubicBezTo>
                  <a:cubicBezTo>
                    <a:pt x="8" y="451"/>
                    <a:pt x="11" y="448"/>
                    <a:pt x="14" y="448"/>
                  </a:cubicBezTo>
                  <a:cubicBezTo>
                    <a:pt x="29" y="448"/>
                    <a:pt x="29" y="448"/>
                    <a:pt x="29" y="448"/>
                  </a:cubicBezTo>
                  <a:cubicBezTo>
                    <a:pt x="29" y="243"/>
                    <a:pt x="29" y="243"/>
                    <a:pt x="29" y="243"/>
                  </a:cubicBezTo>
                  <a:cubicBezTo>
                    <a:pt x="29" y="184"/>
                    <a:pt x="53" y="131"/>
                    <a:pt x="92" y="92"/>
                  </a:cubicBezTo>
                  <a:cubicBezTo>
                    <a:pt x="131" y="53"/>
                    <a:pt x="184" y="29"/>
                    <a:pt x="243" y="29"/>
                  </a:cubicBezTo>
                  <a:cubicBezTo>
                    <a:pt x="1014" y="29"/>
                    <a:pt x="1014" y="29"/>
                    <a:pt x="1014" y="29"/>
                  </a:cubicBezTo>
                  <a:cubicBezTo>
                    <a:pt x="1014" y="14"/>
                    <a:pt x="1014" y="14"/>
                    <a:pt x="1014" y="14"/>
                  </a:cubicBezTo>
                  <a:cubicBezTo>
                    <a:pt x="1014" y="10"/>
                    <a:pt x="1017" y="8"/>
                    <a:pt x="1020" y="8"/>
                  </a:cubicBezTo>
                  <a:cubicBezTo>
                    <a:pt x="1244" y="8"/>
                    <a:pt x="1244" y="8"/>
                    <a:pt x="1244" y="8"/>
                  </a:cubicBezTo>
                  <a:cubicBezTo>
                    <a:pt x="1247" y="8"/>
                    <a:pt x="1250" y="10"/>
                    <a:pt x="1250" y="14"/>
                  </a:cubicBezTo>
                  <a:cubicBezTo>
                    <a:pt x="1250" y="29"/>
                    <a:pt x="1250" y="29"/>
                    <a:pt x="1250" y="29"/>
                  </a:cubicBezTo>
                  <a:cubicBezTo>
                    <a:pt x="1274" y="29"/>
                    <a:pt x="1274" y="29"/>
                    <a:pt x="1274" y="29"/>
                  </a:cubicBezTo>
                  <a:cubicBezTo>
                    <a:pt x="1333" y="29"/>
                    <a:pt x="1386" y="53"/>
                    <a:pt x="1425" y="92"/>
                  </a:cubicBezTo>
                  <a:cubicBezTo>
                    <a:pt x="1464" y="131"/>
                    <a:pt x="1488" y="184"/>
                    <a:pt x="1488" y="243"/>
                  </a:cubicBezTo>
                  <a:cubicBezTo>
                    <a:pt x="1488" y="2920"/>
                    <a:pt x="1488" y="2920"/>
                    <a:pt x="1488" y="2920"/>
                  </a:cubicBezTo>
                  <a:cubicBezTo>
                    <a:pt x="1488" y="2979"/>
                    <a:pt x="1464" y="3033"/>
                    <a:pt x="1425" y="3071"/>
                  </a:cubicBezTo>
                  <a:cubicBezTo>
                    <a:pt x="1386" y="3110"/>
                    <a:pt x="1333" y="3134"/>
                    <a:pt x="1274" y="3134"/>
                  </a:cubicBezTo>
                  <a:cubicBezTo>
                    <a:pt x="243" y="3134"/>
                    <a:pt x="243" y="3134"/>
                    <a:pt x="243" y="3134"/>
                  </a:cubicBezTo>
                  <a:cubicBezTo>
                    <a:pt x="184" y="3134"/>
                    <a:pt x="131" y="3110"/>
                    <a:pt x="92" y="3071"/>
                  </a:cubicBezTo>
                  <a:cubicBezTo>
                    <a:pt x="53" y="3033"/>
                    <a:pt x="29" y="2979"/>
                    <a:pt x="29" y="2920"/>
                  </a:cubicBezTo>
                  <a:cubicBezTo>
                    <a:pt x="29" y="1108"/>
                    <a:pt x="29" y="1108"/>
                    <a:pt x="29" y="1108"/>
                  </a:cubicBezTo>
                  <a:cubicBezTo>
                    <a:pt x="14" y="1108"/>
                    <a:pt x="14" y="1108"/>
                    <a:pt x="14" y="1108"/>
                  </a:cubicBezTo>
                  <a:cubicBezTo>
                    <a:pt x="11" y="1108"/>
                    <a:pt x="8" y="1106"/>
                    <a:pt x="8" y="1102"/>
                  </a:cubicBezTo>
                  <a:cubicBezTo>
                    <a:pt x="8" y="977"/>
                    <a:pt x="8" y="977"/>
                    <a:pt x="8" y="977"/>
                  </a:cubicBezTo>
                  <a:cubicBezTo>
                    <a:pt x="8" y="974"/>
                    <a:pt x="11" y="971"/>
                    <a:pt x="14" y="971"/>
                  </a:cubicBezTo>
                  <a:cubicBezTo>
                    <a:pt x="29" y="971"/>
                    <a:pt x="29" y="971"/>
                    <a:pt x="29" y="971"/>
                  </a:cubicBezTo>
                  <a:cubicBezTo>
                    <a:pt x="29" y="848"/>
                    <a:pt x="29" y="848"/>
                    <a:pt x="29" y="848"/>
                  </a:cubicBezTo>
                  <a:cubicBezTo>
                    <a:pt x="14" y="848"/>
                    <a:pt x="14" y="848"/>
                    <a:pt x="14" y="848"/>
                  </a:cubicBezTo>
                  <a:cubicBezTo>
                    <a:pt x="11" y="848"/>
                    <a:pt x="8" y="846"/>
                    <a:pt x="8" y="842"/>
                  </a:cubicBezTo>
                  <a:cubicBezTo>
                    <a:pt x="8" y="717"/>
                    <a:pt x="8" y="717"/>
                    <a:pt x="8" y="717"/>
                  </a:cubicBezTo>
                  <a:cubicBezTo>
                    <a:pt x="8" y="714"/>
                    <a:pt x="11" y="711"/>
                    <a:pt x="14" y="711"/>
                  </a:cubicBezTo>
                  <a:cubicBezTo>
                    <a:pt x="29" y="711"/>
                    <a:pt x="29" y="711"/>
                    <a:pt x="29" y="711"/>
                  </a:cubicBezTo>
                  <a:cubicBezTo>
                    <a:pt x="29" y="585"/>
                    <a:pt x="29" y="585"/>
                    <a:pt x="29" y="585"/>
                  </a:cubicBezTo>
                  <a:cubicBezTo>
                    <a:pt x="14" y="585"/>
                    <a:pt x="14" y="585"/>
                    <a:pt x="14" y="585"/>
                  </a:cubicBezTo>
                  <a:moveTo>
                    <a:pt x="1244" y="0"/>
                  </a:moveTo>
                  <a:cubicBezTo>
                    <a:pt x="1020" y="0"/>
                    <a:pt x="1020" y="0"/>
                    <a:pt x="1020" y="0"/>
                  </a:cubicBezTo>
                  <a:cubicBezTo>
                    <a:pt x="1012" y="0"/>
                    <a:pt x="1006" y="6"/>
                    <a:pt x="1006" y="14"/>
                  </a:cubicBezTo>
                  <a:cubicBezTo>
                    <a:pt x="1006" y="21"/>
                    <a:pt x="1006" y="21"/>
                    <a:pt x="1006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121" y="21"/>
                    <a:pt x="21" y="121"/>
                    <a:pt x="21" y="243"/>
                  </a:cubicBezTo>
                  <a:cubicBezTo>
                    <a:pt x="21" y="440"/>
                    <a:pt x="21" y="440"/>
                    <a:pt x="21" y="440"/>
                  </a:cubicBezTo>
                  <a:cubicBezTo>
                    <a:pt x="14" y="440"/>
                    <a:pt x="14" y="440"/>
                    <a:pt x="14" y="440"/>
                  </a:cubicBezTo>
                  <a:cubicBezTo>
                    <a:pt x="7" y="440"/>
                    <a:pt x="0" y="446"/>
                    <a:pt x="0" y="454"/>
                  </a:cubicBezTo>
                  <a:cubicBezTo>
                    <a:pt x="0" y="579"/>
                    <a:pt x="0" y="579"/>
                    <a:pt x="0" y="579"/>
                  </a:cubicBezTo>
                  <a:cubicBezTo>
                    <a:pt x="0" y="587"/>
                    <a:pt x="7" y="593"/>
                    <a:pt x="14" y="593"/>
                  </a:cubicBezTo>
                  <a:cubicBezTo>
                    <a:pt x="21" y="593"/>
                    <a:pt x="21" y="593"/>
                    <a:pt x="21" y="593"/>
                  </a:cubicBezTo>
                  <a:cubicBezTo>
                    <a:pt x="21" y="703"/>
                    <a:pt x="21" y="703"/>
                    <a:pt x="21" y="703"/>
                  </a:cubicBezTo>
                  <a:cubicBezTo>
                    <a:pt x="14" y="703"/>
                    <a:pt x="14" y="703"/>
                    <a:pt x="14" y="703"/>
                  </a:cubicBezTo>
                  <a:cubicBezTo>
                    <a:pt x="7" y="703"/>
                    <a:pt x="0" y="709"/>
                    <a:pt x="0" y="717"/>
                  </a:cubicBezTo>
                  <a:cubicBezTo>
                    <a:pt x="0" y="842"/>
                    <a:pt x="0" y="842"/>
                    <a:pt x="0" y="842"/>
                  </a:cubicBezTo>
                  <a:cubicBezTo>
                    <a:pt x="0" y="850"/>
                    <a:pt x="7" y="856"/>
                    <a:pt x="14" y="856"/>
                  </a:cubicBezTo>
                  <a:cubicBezTo>
                    <a:pt x="21" y="856"/>
                    <a:pt x="21" y="856"/>
                    <a:pt x="21" y="856"/>
                  </a:cubicBezTo>
                  <a:cubicBezTo>
                    <a:pt x="21" y="963"/>
                    <a:pt x="21" y="963"/>
                    <a:pt x="21" y="963"/>
                  </a:cubicBezTo>
                  <a:cubicBezTo>
                    <a:pt x="14" y="963"/>
                    <a:pt x="14" y="963"/>
                    <a:pt x="14" y="963"/>
                  </a:cubicBezTo>
                  <a:cubicBezTo>
                    <a:pt x="7" y="963"/>
                    <a:pt x="0" y="969"/>
                    <a:pt x="0" y="977"/>
                  </a:cubicBezTo>
                  <a:cubicBezTo>
                    <a:pt x="0" y="1102"/>
                    <a:pt x="0" y="1102"/>
                    <a:pt x="0" y="1102"/>
                  </a:cubicBezTo>
                  <a:cubicBezTo>
                    <a:pt x="0" y="1110"/>
                    <a:pt x="7" y="1116"/>
                    <a:pt x="14" y="1116"/>
                  </a:cubicBezTo>
                  <a:cubicBezTo>
                    <a:pt x="21" y="1116"/>
                    <a:pt x="21" y="1116"/>
                    <a:pt x="21" y="1116"/>
                  </a:cubicBezTo>
                  <a:cubicBezTo>
                    <a:pt x="21" y="2920"/>
                    <a:pt x="21" y="2920"/>
                    <a:pt x="21" y="2920"/>
                  </a:cubicBezTo>
                  <a:cubicBezTo>
                    <a:pt x="21" y="3043"/>
                    <a:pt x="121" y="3142"/>
                    <a:pt x="243" y="3142"/>
                  </a:cubicBezTo>
                  <a:cubicBezTo>
                    <a:pt x="1274" y="3142"/>
                    <a:pt x="1274" y="3142"/>
                    <a:pt x="1274" y="3142"/>
                  </a:cubicBezTo>
                  <a:cubicBezTo>
                    <a:pt x="1396" y="3142"/>
                    <a:pt x="1496" y="3043"/>
                    <a:pt x="1496" y="2920"/>
                  </a:cubicBezTo>
                  <a:cubicBezTo>
                    <a:pt x="1496" y="243"/>
                    <a:pt x="1496" y="243"/>
                    <a:pt x="1496" y="243"/>
                  </a:cubicBezTo>
                  <a:cubicBezTo>
                    <a:pt x="1496" y="121"/>
                    <a:pt x="1396" y="21"/>
                    <a:pt x="1274" y="21"/>
                  </a:cubicBezTo>
                  <a:cubicBezTo>
                    <a:pt x="1274" y="21"/>
                    <a:pt x="1274" y="21"/>
                    <a:pt x="1274" y="21"/>
                  </a:cubicBezTo>
                  <a:cubicBezTo>
                    <a:pt x="1258" y="21"/>
                    <a:pt x="1258" y="21"/>
                    <a:pt x="1258" y="21"/>
                  </a:cubicBezTo>
                  <a:cubicBezTo>
                    <a:pt x="1258" y="14"/>
                    <a:pt x="1258" y="14"/>
                    <a:pt x="1258" y="14"/>
                  </a:cubicBezTo>
                  <a:cubicBezTo>
                    <a:pt x="1258" y="6"/>
                    <a:pt x="1252" y="0"/>
                    <a:pt x="1244" y="0"/>
                  </a:cubicBezTo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4034190" y="2307440"/>
              <a:ext cx="368528" cy="75381"/>
            </a:xfrm>
            <a:custGeom>
              <a:avLst/>
              <a:gdLst>
                <a:gd name="T0" fmla="*/ 261 w 261"/>
                <a:gd name="T1" fmla="*/ 27 h 54"/>
                <a:gd name="T2" fmla="*/ 261 w 261"/>
                <a:gd name="T3" fmla="*/ 27 h 54"/>
                <a:gd name="T4" fmla="*/ 261 w 261"/>
                <a:gd name="T5" fmla="*/ 27 h 54"/>
                <a:gd name="T6" fmla="*/ 261 w 261"/>
                <a:gd name="T7" fmla="*/ 27 h 54"/>
                <a:gd name="T8" fmla="*/ 261 w 261"/>
                <a:gd name="T9" fmla="*/ 27 h 54"/>
                <a:gd name="T10" fmla="*/ 261 w 261"/>
                <a:gd name="T11" fmla="*/ 27 h 54"/>
                <a:gd name="T12" fmla="*/ 234 w 261"/>
                <a:gd name="T13" fmla="*/ 0 h 54"/>
                <a:gd name="T14" fmla="*/ 27 w 261"/>
                <a:gd name="T15" fmla="*/ 0 h 54"/>
                <a:gd name="T16" fmla="*/ 0 w 261"/>
                <a:gd name="T17" fmla="*/ 27 h 54"/>
                <a:gd name="T18" fmla="*/ 27 w 261"/>
                <a:gd name="T19" fmla="*/ 54 h 54"/>
                <a:gd name="T20" fmla="*/ 234 w 261"/>
                <a:gd name="T21" fmla="*/ 54 h 54"/>
                <a:gd name="T22" fmla="*/ 261 w 261"/>
                <a:gd name="T23" fmla="*/ 27 h 54"/>
                <a:gd name="T24" fmla="*/ 256 w 261"/>
                <a:gd name="T25" fmla="*/ 27 h 54"/>
                <a:gd name="T26" fmla="*/ 251 w 261"/>
                <a:gd name="T27" fmla="*/ 27 h 54"/>
                <a:gd name="T28" fmla="*/ 246 w 261"/>
                <a:gd name="T29" fmla="*/ 39 h 54"/>
                <a:gd name="T30" fmla="*/ 234 w 261"/>
                <a:gd name="T31" fmla="*/ 44 h 54"/>
                <a:gd name="T32" fmla="*/ 27 w 261"/>
                <a:gd name="T33" fmla="*/ 44 h 54"/>
                <a:gd name="T34" fmla="*/ 15 w 261"/>
                <a:gd name="T35" fmla="*/ 39 h 54"/>
                <a:gd name="T36" fmla="*/ 10 w 261"/>
                <a:gd name="T37" fmla="*/ 27 h 54"/>
                <a:gd name="T38" fmla="*/ 15 w 261"/>
                <a:gd name="T39" fmla="*/ 15 h 54"/>
                <a:gd name="T40" fmla="*/ 27 w 261"/>
                <a:gd name="T41" fmla="*/ 10 h 54"/>
                <a:gd name="T42" fmla="*/ 234 w 261"/>
                <a:gd name="T43" fmla="*/ 10 h 54"/>
                <a:gd name="T44" fmla="*/ 246 w 261"/>
                <a:gd name="T45" fmla="*/ 15 h 54"/>
                <a:gd name="T46" fmla="*/ 251 w 261"/>
                <a:gd name="T47" fmla="*/ 27 h 54"/>
                <a:gd name="T48" fmla="*/ 256 w 261"/>
                <a:gd name="T49" fmla="*/ 27 h 54"/>
                <a:gd name="T50" fmla="*/ 261 w 261"/>
                <a:gd name="T51" fmla="*/ 27 h 54"/>
                <a:gd name="T52" fmla="*/ 261 w 261"/>
                <a:gd name="T53" fmla="*/ 27 h 54"/>
                <a:gd name="T54" fmla="*/ 234 w 261"/>
                <a:gd name="T5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1" h="54">
                  <a:moveTo>
                    <a:pt x="261" y="27"/>
                  </a:move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moveTo>
                    <a:pt x="261" y="27"/>
                  </a:move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moveTo>
                    <a:pt x="234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49" y="54"/>
                    <a:pt x="261" y="42"/>
                    <a:pt x="261" y="27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31"/>
                    <a:pt x="249" y="36"/>
                    <a:pt x="246" y="39"/>
                  </a:cubicBezTo>
                  <a:cubicBezTo>
                    <a:pt x="243" y="42"/>
                    <a:pt x="239" y="44"/>
                    <a:pt x="234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2" y="44"/>
                    <a:pt x="18" y="42"/>
                    <a:pt x="15" y="39"/>
                  </a:cubicBezTo>
                  <a:cubicBezTo>
                    <a:pt x="12" y="36"/>
                    <a:pt x="10" y="31"/>
                    <a:pt x="10" y="27"/>
                  </a:cubicBezTo>
                  <a:cubicBezTo>
                    <a:pt x="10" y="22"/>
                    <a:pt x="12" y="18"/>
                    <a:pt x="15" y="15"/>
                  </a:cubicBezTo>
                  <a:cubicBezTo>
                    <a:pt x="18" y="12"/>
                    <a:pt x="22" y="10"/>
                    <a:pt x="27" y="10"/>
                  </a:cubicBezTo>
                  <a:cubicBezTo>
                    <a:pt x="234" y="10"/>
                    <a:pt x="234" y="10"/>
                    <a:pt x="234" y="10"/>
                  </a:cubicBezTo>
                  <a:cubicBezTo>
                    <a:pt x="239" y="10"/>
                    <a:pt x="243" y="12"/>
                    <a:pt x="246" y="15"/>
                  </a:cubicBezTo>
                  <a:cubicBezTo>
                    <a:pt x="249" y="18"/>
                    <a:pt x="251" y="22"/>
                    <a:pt x="251" y="27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cubicBezTo>
                    <a:pt x="261" y="12"/>
                    <a:pt x="249" y="0"/>
                    <a:pt x="234" y="0"/>
                  </a:cubicBezTo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4169597" y="2135740"/>
              <a:ext cx="86548" cy="86548"/>
            </a:xfrm>
            <a:custGeom>
              <a:avLst/>
              <a:gdLst>
                <a:gd name="T0" fmla="*/ 30 w 61"/>
                <a:gd name="T1" fmla="*/ 0 h 61"/>
                <a:gd name="T2" fmla="*/ 30 w 61"/>
                <a:gd name="T3" fmla="*/ 0 h 61"/>
                <a:gd name="T4" fmla="*/ 0 w 61"/>
                <a:gd name="T5" fmla="*/ 30 h 61"/>
                <a:gd name="T6" fmla="*/ 5 w 61"/>
                <a:gd name="T7" fmla="*/ 30 h 61"/>
                <a:gd name="T8" fmla="*/ 10 w 61"/>
                <a:gd name="T9" fmla="*/ 30 h 61"/>
                <a:gd name="T10" fmla="*/ 16 w 61"/>
                <a:gd name="T11" fmla="*/ 16 h 61"/>
                <a:gd name="T12" fmla="*/ 30 w 61"/>
                <a:gd name="T13" fmla="*/ 10 h 61"/>
                <a:gd name="T14" fmla="*/ 45 w 61"/>
                <a:gd name="T15" fmla="*/ 16 h 61"/>
                <a:gd name="T16" fmla="*/ 51 w 61"/>
                <a:gd name="T17" fmla="*/ 30 h 61"/>
                <a:gd name="T18" fmla="*/ 45 w 61"/>
                <a:gd name="T19" fmla="*/ 45 h 61"/>
                <a:gd name="T20" fmla="*/ 30 w 61"/>
                <a:gd name="T21" fmla="*/ 51 h 61"/>
                <a:gd name="T22" fmla="*/ 16 w 61"/>
                <a:gd name="T23" fmla="*/ 45 h 61"/>
                <a:gd name="T24" fmla="*/ 10 w 61"/>
                <a:gd name="T25" fmla="*/ 30 h 61"/>
                <a:gd name="T26" fmla="*/ 5 w 61"/>
                <a:gd name="T27" fmla="*/ 30 h 61"/>
                <a:gd name="T28" fmla="*/ 0 w 61"/>
                <a:gd name="T29" fmla="*/ 30 h 61"/>
                <a:gd name="T30" fmla="*/ 30 w 61"/>
                <a:gd name="T31" fmla="*/ 61 h 61"/>
                <a:gd name="T32" fmla="*/ 61 w 61"/>
                <a:gd name="T33" fmla="*/ 30 h 61"/>
                <a:gd name="T34" fmla="*/ 61 w 61"/>
                <a:gd name="T35" fmla="*/ 30 h 61"/>
                <a:gd name="T36" fmla="*/ 30 w 61"/>
                <a:gd name="T3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61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25"/>
                    <a:pt x="12" y="20"/>
                    <a:pt x="16" y="16"/>
                  </a:cubicBezTo>
                  <a:cubicBezTo>
                    <a:pt x="20" y="12"/>
                    <a:pt x="25" y="10"/>
                    <a:pt x="30" y="10"/>
                  </a:cubicBezTo>
                  <a:cubicBezTo>
                    <a:pt x="36" y="10"/>
                    <a:pt x="41" y="12"/>
                    <a:pt x="45" y="16"/>
                  </a:cubicBezTo>
                  <a:cubicBezTo>
                    <a:pt x="48" y="20"/>
                    <a:pt x="51" y="25"/>
                    <a:pt x="51" y="30"/>
                  </a:cubicBezTo>
                  <a:cubicBezTo>
                    <a:pt x="51" y="36"/>
                    <a:pt x="48" y="41"/>
                    <a:pt x="45" y="45"/>
                  </a:cubicBezTo>
                  <a:cubicBezTo>
                    <a:pt x="41" y="48"/>
                    <a:pt x="36" y="51"/>
                    <a:pt x="30" y="51"/>
                  </a:cubicBezTo>
                  <a:cubicBezTo>
                    <a:pt x="25" y="51"/>
                    <a:pt x="20" y="48"/>
                    <a:pt x="16" y="45"/>
                  </a:cubicBezTo>
                  <a:cubicBezTo>
                    <a:pt x="12" y="41"/>
                    <a:pt x="10" y="36"/>
                    <a:pt x="10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7"/>
                    <a:pt x="14" y="61"/>
                    <a:pt x="30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14"/>
                    <a:pt x="47" y="0"/>
                    <a:pt x="30" y="0"/>
                  </a:cubicBezTo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4023023" y="5872670"/>
              <a:ext cx="375508" cy="375508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0 w 266"/>
                <a:gd name="T5" fmla="*/ 133 h 266"/>
                <a:gd name="T6" fmla="*/ 0 w 266"/>
                <a:gd name="T7" fmla="*/ 133 h 266"/>
                <a:gd name="T8" fmla="*/ 5 w 266"/>
                <a:gd name="T9" fmla="*/ 133 h 266"/>
                <a:gd name="T10" fmla="*/ 10 w 266"/>
                <a:gd name="T11" fmla="*/ 133 h 266"/>
                <a:gd name="T12" fmla="*/ 46 w 266"/>
                <a:gd name="T13" fmla="*/ 46 h 266"/>
                <a:gd name="T14" fmla="*/ 133 w 266"/>
                <a:gd name="T15" fmla="*/ 10 h 266"/>
                <a:gd name="T16" fmla="*/ 220 w 266"/>
                <a:gd name="T17" fmla="*/ 46 h 266"/>
                <a:gd name="T18" fmla="*/ 256 w 266"/>
                <a:gd name="T19" fmla="*/ 133 h 266"/>
                <a:gd name="T20" fmla="*/ 220 w 266"/>
                <a:gd name="T21" fmla="*/ 220 h 266"/>
                <a:gd name="T22" fmla="*/ 133 w 266"/>
                <a:gd name="T23" fmla="*/ 256 h 266"/>
                <a:gd name="T24" fmla="*/ 46 w 266"/>
                <a:gd name="T25" fmla="*/ 220 h 266"/>
                <a:gd name="T26" fmla="*/ 10 w 266"/>
                <a:gd name="T27" fmla="*/ 133 h 266"/>
                <a:gd name="T28" fmla="*/ 5 w 266"/>
                <a:gd name="T29" fmla="*/ 133 h 266"/>
                <a:gd name="T30" fmla="*/ 0 w 266"/>
                <a:gd name="T31" fmla="*/ 133 h 266"/>
                <a:gd name="T32" fmla="*/ 0 w 266"/>
                <a:gd name="T33" fmla="*/ 134 h 266"/>
                <a:gd name="T34" fmla="*/ 133 w 266"/>
                <a:gd name="T35" fmla="*/ 266 h 266"/>
                <a:gd name="T36" fmla="*/ 266 w 266"/>
                <a:gd name="T37" fmla="*/ 133 h 266"/>
                <a:gd name="T38" fmla="*/ 266 w 266"/>
                <a:gd name="T39" fmla="*/ 133 h 266"/>
                <a:gd name="T40" fmla="*/ 133 w 266"/>
                <a:gd name="T4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59" y="0"/>
                    <a:pt x="0" y="60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99"/>
                    <a:pt x="23" y="69"/>
                    <a:pt x="46" y="46"/>
                  </a:cubicBezTo>
                  <a:cubicBezTo>
                    <a:pt x="68" y="24"/>
                    <a:pt x="99" y="10"/>
                    <a:pt x="133" y="10"/>
                  </a:cubicBezTo>
                  <a:cubicBezTo>
                    <a:pt x="167" y="10"/>
                    <a:pt x="197" y="24"/>
                    <a:pt x="220" y="46"/>
                  </a:cubicBezTo>
                  <a:cubicBezTo>
                    <a:pt x="242" y="69"/>
                    <a:pt x="256" y="99"/>
                    <a:pt x="256" y="133"/>
                  </a:cubicBezTo>
                  <a:cubicBezTo>
                    <a:pt x="256" y="167"/>
                    <a:pt x="242" y="198"/>
                    <a:pt x="220" y="220"/>
                  </a:cubicBezTo>
                  <a:cubicBezTo>
                    <a:pt x="197" y="243"/>
                    <a:pt x="167" y="256"/>
                    <a:pt x="133" y="256"/>
                  </a:cubicBezTo>
                  <a:cubicBezTo>
                    <a:pt x="99" y="256"/>
                    <a:pt x="68" y="243"/>
                    <a:pt x="46" y="220"/>
                  </a:cubicBezTo>
                  <a:cubicBezTo>
                    <a:pt x="23" y="198"/>
                    <a:pt x="10" y="167"/>
                    <a:pt x="10" y="133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207"/>
                    <a:pt x="59" y="266"/>
                    <a:pt x="133" y="266"/>
                  </a:cubicBezTo>
                  <a:cubicBezTo>
                    <a:pt x="206" y="266"/>
                    <a:pt x="266" y="207"/>
                    <a:pt x="266" y="133"/>
                  </a:cubicBezTo>
                  <a:cubicBezTo>
                    <a:pt x="266" y="133"/>
                    <a:pt x="266" y="133"/>
                    <a:pt x="266" y="133"/>
                  </a:cubicBezTo>
                  <a:cubicBezTo>
                    <a:pt x="266" y="60"/>
                    <a:pt x="206" y="0"/>
                    <a:pt x="133" y="0"/>
                  </a:cubicBezTo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4138886" y="5988533"/>
              <a:ext cx="143782" cy="143782"/>
            </a:xfrm>
            <a:custGeom>
              <a:avLst/>
              <a:gdLst>
                <a:gd name="T0" fmla="*/ 87 w 102"/>
                <a:gd name="T1" fmla="*/ 0 h 102"/>
                <a:gd name="T2" fmla="*/ 15 w 102"/>
                <a:gd name="T3" fmla="*/ 0 h 102"/>
                <a:gd name="T4" fmla="*/ 0 w 102"/>
                <a:gd name="T5" fmla="*/ 15 h 102"/>
                <a:gd name="T6" fmla="*/ 5 w 102"/>
                <a:gd name="T7" fmla="*/ 15 h 102"/>
                <a:gd name="T8" fmla="*/ 10 w 102"/>
                <a:gd name="T9" fmla="*/ 15 h 102"/>
                <a:gd name="T10" fmla="*/ 15 w 102"/>
                <a:gd name="T11" fmla="*/ 10 h 102"/>
                <a:gd name="T12" fmla="*/ 87 w 102"/>
                <a:gd name="T13" fmla="*/ 10 h 102"/>
                <a:gd name="T14" fmla="*/ 92 w 102"/>
                <a:gd name="T15" fmla="*/ 15 h 102"/>
                <a:gd name="T16" fmla="*/ 92 w 102"/>
                <a:gd name="T17" fmla="*/ 87 h 102"/>
                <a:gd name="T18" fmla="*/ 87 w 102"/>
                <a:gd name="T19" fmla="*/ 92 h 102"/>
                <a:gd name="T20" fmla="*/ 15 w 102"/>
                <a:gd name="T21" fmla="*/ 92 h 102"/>
                <a:gd name="T22" fmla="*/ 10 w 102"/>
                <a:gd name="T23" fmla="*/ 87 h 102"/>
                <a:gd name="T24" fmla="*/ 10 w 102"/>
                <a:gd name="T25" fmla="*/ 15 h 102"/>
                <a:gd name="T26" fmla="*/ 5 w 102"/>
                <a:gd name="T27" fmla="*/ 15 h 102"/>
                <a:gd name="T28" fmla="*/ 0 w 102"/>
                <a:gd name="T29" fmla="*/ 15 h 102"/>
                <a:gd name="T30" fmla="*/ 0 w 102"/>
                <a:gd name="T31" fmla="*/ 87 h 102"/>
                <a:gd name="T32" fmla="*/ 15 w 102"/>
                <a:gd name="T33" fmla="*/ 102 h 102"/>
                <a:gd name="T34" fmla="*/ 87 w 102"/>
                <a:gd name="T35" fmla="*/ 102 h 102"/>
                <a:gd name="T36" fmla="*/ 102 w 102"/>
                <a:gd name="T37" fmla="*/ 87 h 102"/>
                <a:gd name="T38" fmla="*/ 102 w 102"/>
                <a:gd name="T39" fmla="*/ 15 h 102"/>
                <a:gd name="T40" fmla="*/ 87 w 102"/>
                <a:gd name="T4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102">
                  <a:moveTo>
                    <a:pt x="8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3"/>
                    <a:pt x="12" y="10"/>
                    <a:pt x="15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9" y="10"/>
                    <a:pt x="92" y="13"/>
                    <a:pt x="92" y="15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90"/>
                    <a:pt x="89" y="92"/>
                    <a:pt x="87" y="92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2" y="92"/>
                    <a:pt x="10" y="90"/>
                    <a:pt x="10" y="8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6"/>
                    <a:pt x="6" y="102"/>
                    <a:pt x="15" y="102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95" y="102"/>
                    <a:pt x="102" y="96"/>
                    <a:pt x="102" y="87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102" y="7"/>
                    <a:pt x="95" y="0"/>
                    <a:pt x="87" y="0"/>
                  </a:cubicBezTo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311094" y="2687136"/>
              <a:ext cx="1807742" cy="0"/>
            </a:xfrm>
            <a:prstGeom prst="line">
              <a:avLst/>
            </a:prstGeom>
            <a:grpFill/>
            <a:ln w="15875" cap="flat">
              <a:solidFill>
                <a:schemeClr val="tx1"/>
              </a:solidFill>
              <a:prstDash val="solid"/>
              <a:miter lim="800000"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447896" y="2611755"/>
              <a:ext cx="16751" cy="516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3422769" y="2621527"/>
              <a:ext cx="15355" cy="4187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399038" y="2629902"/>
              <a:ext cx="15355" cy="335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375307" y="2639674"/>
              <a:ext cx="15355" cy="2373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351576" y="2648049"/>
              <a:ext cx="15355" cy="153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4972262" y="2607567"/>
              <a:ext cx="118655" cy="55838"/>
            </a:xfrm>
            <a:custGeom>
              <a:avLst/>
              <a:gdLst>
                <a:gd name="T0" fmla="*/ 68 w 84"/>
                <a:gd name="T1" fmla="*/ 8 h 40"/>
                <a:gd name="T2" fmla="*/ 8 w 84"/>
                <a:gd name="T3" fmla="*/ 8 h 40"/>
                <a:gd name="T4" fmla="*/ 8 w 84"/>
                <a:gd name="T5" fmla="*/ 32 h 40"/>
                <a:gd name="T6" fmla="*/ 68 w 84"/>
                <a:gd name="T7" fmla="*/ 32 h 40"/>
                <a:gd name="T8" fmla="*/ 68 w 84"/>
                <a:gd name="T9" fmla="*/ 8 h 40"/>
                <a:gd name="T10" fmla="*/ 81 w 84"/>
                <a:gd name="T11" fmla="*/ 12 h 40"/>
                <a:gd name="T12" fmla="*/ 76 w 84"/>
                <a:gd name="T13" fmla="*/ 12 h 40"/>
                <a:gd name="T14" fmla="*/ 76 w 84"/>
                <a:gd name="T15" fmla="*/ 3 h 40"/>
                <a:gd name="T16" fmla="*/ 73 w 84"/>
                <a:gd name="T17" fmla="*/ 0 h 40"/>
                <a:gd name="T18" fmla="*/ 3 w 84"/>
                <a:gd name="T19" fmla="*/ 0 h 40"/>
                <a:gd name="T20" fmla="*/ 0 w 84"/>
                <a:gd name="T21" fmla="*/ 3 h 40"/>
                <a:gd name="T22" fmla="*/ 0 w 84"/>
                <a:gd name="T23" fmla="*/ 36 h 40"/>
                <a:gd name="T24" fmla="*/ 3 w 84"/>
                <a:gd name="T25" fmla="*/ 40 h 40"/>
                <a:gd name="T26" fmla="*/ 73 w 84"/>
                <a:gd name="T27" fmla="*/ 40 h 40"/>
                <a:gd name="T28" fmla="*/ 76 w 84"/>
                <a:gd name="T29" fmla="*/ 36 h 40"/>
                <a:gd name="T30" fmla="*/ 76 w 84"/>
                <a:gd name="T31" fmla="*/ 28 h 40"/>
                <a:gd name="T32" fmla="*/ 81 w 84"/>
                <a:gd name="T33" fmla="*/ 28 h 40"/>
                <a:gd name="T34" fmla="*/ 84 w 84"/>
                <a:gd name="T35" fmla="*/ 25 h 40"/>
                <a:gd name="T36" fmla="*/ 84 w 84"/>
                <a:gd name="T37" fmla="*/ 15 h 40"/>
                <a:gd name="T38" fmla="*/ 81 w 84"/>
                <a:gd name="T39" fmla="*/ 12 h 40"/>
                <a:gd name="T40" fmla="*/ 72 w 84"/>
                <a:gd name="T41" fmla="*/ 36 h 40"/>
                <a:gd name="T42" fmla="*/ 4 w 84"/>
                <a:gd name="T43" fmla="*/ 36 h 40"/>
                <a:gd name="T44" fmla="*/ 4 w 84"/>
                <a:gd name="T45" fmla="*/ 4 h 40"/>
                <a:gd name="T46" fmla="*/ 72 w 84"/>
                <a:gd name="T47" fmla="*/ 4 h 40"/>
                <a:gd name="T48" fmla="*/ 72 w 84"/>
                <a:gd name="T49" fmla="*/ 36 h 40"/>
                <a:gd name="T50" fmla="*/ 80 w 84"/>
                <a:gd name="T51" fmla="*/ 24 h 40"/>
                <a:gd name="T52" fmla="*/ 76 w 84"/>
                <a:gd name="T53" fmla="*/ 24 h 40"/>
                <a:gd name="T54" fmla="*/ 76 w 84"/>
                <a:gd name="T55" fmla="*/ 16 h 40"/>
                <a:gd name="T56" fmla="*/ 80 w 84"/>
                <a:gd name="T57" fmla="*/ 16 h 40"/>
                <a:gd name="T58" fmla="*/ 80 w 84"/>
                <a:gd name="T59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4" h="40">
                  <a:moveTo>
                    <a:pt x="68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8" y="32"/>
                    <a:pt x="68" y="32"/>
                    <a:pt x="68" y="32"/>
                  </a:cubicBezTo>
                  <a:lnTo>
                    <a:pt x="68" y="8"/>
                  </a:lnTo>
                  <a:close/>
                  <a:moveTo>
                    <a:pt x="81" y="12"/>
                  </a:moveTo>
                  <a:cubicBezTo>
                    <a:pt x="76" y="12"/>
                    <a:pt x="76" y="12"/>
                    <a:pt x="76" y="12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6" y="1"/>
                    <a:pt x="74" y="0"/>
                    <a:pt x="7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8"/>
                    <a:pt x="1" y="40"/>
                    <a:pt x="3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4" y="40"/>
                    <a:pt x="76" y="38"/>
                    <a:pt x="76" y="36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2" y="28"/>
                    <a:pt x="84" y="26"/>
                    <a:pt x="84" y="25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4" y="13"/>
                    <a:pt x="82" y="12"/>
                    <a:pt x="81" y="12"/>
                  </a:cubicBezTo>
                  <a:moveTo>
                    <a:pt x="72" y="36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2" y="4"/>
                    <a:pt x="72" y="4"/>
                    <a:pt x="72" y="4"/>
                  </a:cubicBezTo>
                  <a:lnTo>
                    <a:pt x="72" y="36"/>
                  </a:lnTo>
                  <a:close/>
                  <a:moveTo>
                    <a:pt x="80" y="24"/>
                  </a:moveTo>
                  <a:cubicBezTo>
                    <a:pt x="76" y="24"/>
                    <a:pt x="76" y="24"/>
                    <a:pt x="76" y="24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80" y="24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cxnSp>
        <p:nvCxnSpPr>
          <p:cNvPr id="96" name="直接连接符 95"/>
          <p:cNvCxnSpPr/>
          <p:nvPr/>
        </p:nvCxnSpPr>
        <p:spPr>
          <a:xfrm>
            <a:off x="2770421" y="3673887"/>
            <a:ext cx="86893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2394545" y="3927226"/>
            <a:ext cx="1670712" cy="56959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用户名：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————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密    码：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————</a:t>
            </a:r>
          </a:p>
        </p:txBody>
      </p:sp>
      <p:sp>
        <p:nvSpPr>
          <p:cNvPr id="98" name="椭圆 97"/>
          <p:cNvSpPr/>
          <p:nvPr/>
        </p:nvSpPr>
        <p:spPr>
          <a:xfrm>
            <a:off x="6281787" y="4783104"/>
            <a:ext cx="418403" cy="418532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4">
                  <a:tint val="45000"/>
                  <a:satMod val="400000"/>
                </a:schemeClr>
              </a:duotone>
              <a:lum bright="-70000" contrast="74000"/>
            </a:blip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400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99" name="直接连接符 98"/>
          <p:cNvCxnSpPr/>
          <p:nvPr/>
        </p:nvCxnSpPr>
        <p:spPr>
          <a:xfrm flipV="1">
            <a:off x="7685985" y="2224760"/>
            <a:ext cx="1" cy="408119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8260064" y="2095665"/>
            <a:ext cx="823433" cy="666308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zh-CN" altLang="en-US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视频展示</a:t>
            </a:r>
          </a:p>
        </p:txBody>
      </p:sp>
      <p:sp>
        <p:nvSpPr>
          <p:cNvPr id="102" name="椭圆 101"/>
          <p:cNvSpPr/>
          <p:nvPr/>
        </p:nvSpPr>
        <p:spPr>
          <a:xfrm>
            <a:off x="6281787" y="3447699"/>
            <a:ext cx="418403" cy="418532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28000" contrast="77000"/>
            </a:blip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400" dirty="0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 flipV="1">
            <a:off x="7685985" y="4859020"/>
            <a:ext cx="1" cy="4081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9"/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82825" y="317982"/>
            <a:ext cx="2695205" cy="52197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汉仪乐喵体" panose="00020600040101010101" charset="-122"/>
                <a:ea typeface="汉仪乐喵体" panose="00020600040101010101" charset="-122"/>
                <a:sym typeface="站酷快乐体2016修订版" panose="02010600030101010101" pitchFamily="2" charset="-122"/>
              </a:rPr>
              <a:t>作品展示</a:t>
            </a:r>
          </a:p>
        </p:txBody>
      </p:sp>
      <p:pic>
        <p:nvPicPr>
          <p:cNvPr id="3" name="图片 2" descr="tou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945" y="3129280"/>
            <a:ext cx="481330" cy="527685"/>
          </a:xfrm>
          <a:prstGeom prst="rect">
            <a:avLst/>
          </a:prstGeom>
        </p:spPr>
      </p:pic>
      <p:sp>
        <p:nvSpPr>
          <p:cNvPr id="4" name="流程图: 可选过程 3"/>
          <p:cNvSpPr/>
          <p:nvPr/>
        </p:nvSpPr>
        <p:spPr>
          <a:xfrm>
            <a:off x="2451735" y="4725670"/>
            <a:ext cx="488315" cy="2667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/>
              <a:t>注册</a:t>
            </a:r>
          </a:p>
        </p:txBody>
      </p:sp>
      <p:sp>
        <p:nvSpPr>
          <p:cNvPr id="5" name="流程图: 可选过程 4"/>
          <p:cNvSpPr/>
          <p:nvPr/>
        </p:nvSpPr>
        <p:spPr>
          <a:xfrm>
            <a:off x="3426460" y="4725670"/>
            <a:ext cx="488315" cy="2667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/>
              <a:t>登录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F97169E-3DD5-4C62-85D7-575DAE0390B4}"/>
              </a:ext>
            </a:extLst>
          </p:cNvPr>
          <p:cNvCxnSpPr/>
          <p:nvPr/>
        </p:nvCxnSpPr>
        <p:spPr>
          <a:xfrm flipV="1">
            <a:off x="7685984" y="3469827"/>
            <a:ext cx="1" cy="4081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9ECA20DA-11C8-4F2C-A5C4-170B66234398}"/>
              </a:ext>
            </a:extLst>
          </p:cNvPr>
          <p:cNvSpPr/>
          <p:nvPr/>
        </p:nvSpPr>
        <p:spPr>
          <a:xfrm>
            <a:off x="6281787" y="2188150"/>
            <a:ext cx="418403" cy="418532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4">
                  <a:tint val="45000"/>
                  <a:satMod val="400000"/>
                </a:schemeClr>
              </a:duotone>
              <a:lum bright="-70000" contrast="74000"/>
            </a:blip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400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19C216D-D313-4533-8CD0-8A6D7267F163}"/>
              </a:ext>
            </a:extLst>
          </p:cNvPr>
          <p:cNvSpPr txBox="1"/>
          <p:nvPr/>
        </p:nvSpPr>
        <p:spPr>
          <a:xfrm>
            <a:off x="8260062" y="3323811"/>
            <a:ext cx="823433" cy="666308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CN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Pc</a:t>
            </a:r>
          </a:p>
          <a:p>
            <a:r>
              <a:rPr lang="zh-CN" altLang="en-US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演示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CF76468-466D-453B-BB72-F4BEBDDDBC74}"/>
              </a:ext>
            </a:extLst>
          </p:cNvPr>
          <p:cNvSpPr txBox="1"/>
          <p:nvPr/>
        </p:nvSpPr>
        <p:spPr>
          <a:xfrm>
            <a:off x="8260062" y="4659216"/>
            <a:ext cx="823433" cy="666308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zh-CN" altLang="en-US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安卓</a:t>
            </a:r>
            <a:endParaRPr lang="en-US" altLang="zh-CN" sz="1865" b="1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r>
              <a:rPr lang="zh-CN" altLang="en-US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演示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 animBg="1"/>
      <p:bldP spid="100" grpId="0"/>
      <p:bldP spid="102" grpId="0" animBg="1"/>
      <p:bldP spid="39" grpId="0" animBg="1"/>
      <p:bldP spid="40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3653407" y="1973446"/>
            <a:ext cx="4567238" cy="3532187"/>
            <a:chOff x="2277" y="340"/>
            <a:chExt cx="2877" cy="2225"/>
          </a:xfrm>
          <a:solidFill>
            <a:srgbClr val="3C3C3B"/>
          </a:solidFill>
        </p:grpSpPr>
        <p:sp>
          <p:nvSpPr>
            <p:cNvPr id="5" name="Freeform 5"/>
            <p:cNvSpPr/>
            <p:nvPr/>
          </p:nvSpPr>
          <p:spPr bwMode="auto">
            <a:xfrm>
              <a:off x="2277" y="340"/>
              <a:ext cx="2877" cy="2225"/>
            </a:xfrm>
            <a:custGeom>
              <a:avLst/>
              <a:gdLst>
                <a:gd name="T0" fmla="*/ 919 w 949"/>
                <a:gd name="T1" fmla="*/ 10 h 733"/>
                <a:gd name="T2" fmla="*/ 763 w 949"/>
                <a:gd name="T3" fmla="*/ 67 h 733"/>
                <a:gd name="T4" fmla="*/ 815 w 949"/>
                <a:gd name="T5" fmla="*/ 104 h 733"/>
                <a:gd name="T6" fmla="*/ 769 w 949"/>
                <a:gd name="T7" fmla="*/ 70 h 733"/>
                <a:gd name="T8" fmla="*/ 914 w 949"/>
                <a:gd name="T9" fmla="*/ 17 h 733"/>
                <a:gd name="T10" fmla="*/ 940 w 949"/>
                <a:gd name="T11" fmla="*/ 30 h 733"/>
                <a:gd name="T12" fmla="*/ 922 w 949"/>
                <a:gd name="T13" fmla="*/ 159 h 733"/>
                <a:gd name="T14" fmla="*/ 913 w 949"/>
                <a:gd name="T15" fmla="*/ 169 h 733"/>
                <a:gd name="T16" fmla="*/ 876 w 949"/>
                <a:gd name="T17" fmla="*/ 129 h 733"/>
                <a:gd name="T18" fmla="*/ 874 w 949"/>
                <a:gd name="T19" fmla="*/ 124 h 733"/>
                <a:gd name="T20" fmla="*/ 780 w 949"/>
                <a:gd name="T21" fmla="*/ 318 h 733"/>
                <a:gd name="T22" fmla="*/ 652 w 949"/>
                <a:gd name="T23" fmla="*/ 300 h 733"/>
                <a:gd name="T24" fmla="*/ 640 w 949"/>
                <a:gd name="T25" fmla="*/ 451 h 733"/>
                <a:gd name="T26" fmla="*/ 449 w 949"/>
                <a:gd name="T27" fmla="*/ 465 h 733"/>
                <a:gd name="T28" fmla="*/ 440 w 949"/>
                <a:gd name="T29" fmla="*/ 603 h 733"/>
                <a:gd name="T30" fmla="*/ 263 w 949"/>
                <a:gd name="T31" fmla="*/ 601 h 733"/>
                <a:gd name="T32" fmla="*/ 259 w 949"/>
                <a:gd name="T33" fmla="*/ 726 h 733"/>
                <a:gd name="T34" fmla="*/ 62 w 949"/>
                <a:gd name="T35" fmla="*/ 727 h 733"/>
                <a:gd name="T36" fmla="*/ 8 w 949"/>
                <a:gd name="T37" fmla="*/ 684 h 733"/>
                <a:gd name="T38" fmla="*/ 209 w 949"/>
                <a:gd name="T39" fmla="*/ 657 h 733"/>
                <a:gd name="T40" fmla="*/ 218 w 949"/>
                <a:gd name="T41" fmla="*/ 589 h 733"/>
                <a:gd name="T42" fmla="*/ 225 w 949"/>
                <a:gd name="T43" fmla="*/ 538 h 733"/>
                <a:gd name="T44" fmla="*/ 391 w 949"/>
                <a:gd name="T45" fmla="*/ 544 h 733"/>
                <a:gd name="T46" fmla="*/ 395 w 949"/>
                <a:gd name="T47" fmla="*/ 542 h 733"/>
                <a:gd name="T48" fmla="*/ 402 w 949"/>
                <a:gd name="T49" fmla="*/ 419 h 733"/>
                <a:gd name="T50" fmla="*/ 435 w 949"/>
                <a:gd name="T51" fmla="*/ 409 h 733"/>
                <a:gd name="T52" fmla="*/ 601 w 949"/>
                <a:gd name="T53" fmla="*/ 408 h 733"/>
                <a:gd name="T54" fmla="*/ 610 w 949"/>
                <a:gd name="T55" fmla="*/ 266 h 733"/>
                <a:gd name="T56" fmla="*/ 637 w 949"/>
                <a:gd name="T57" fmla="*/ 258 h 733"/>
                <a:gd name="T58" fmla="*/ 746 w 949"/>
                <a:gd name="T59" fmla="*/ 268 h 733"/>
                <a:gd name="T60" fmla="*/ 819 w 949"/>
                <a:gd name="T61" fmla="*/ 109 h 733"/>
                <a:gd name="T62" fmla="*/ 753 w 949"/>
                <a:gd name="T63" fmla="*/ 246 h 733"/>
                <a:gd name="T64" fmla="*/ 684 w 949"/>
                <a:gd name="T65" fmla="*/ 258 h 733"/>
                <a:gd name="T66" fmla="*/ 607 w 949"/>
                <a:gd name="T67" fmla="*/ 253 h 733"/>
                <a:gd name="T68" fmla="*/ 597 w 949"/>
                <a:gd name="T69" fmla="*/ 381 h 733"/>
                <a:gd name="T70" fmla="*/ 575 w 949"/>
                <a:gd name="T71" fmla="*/ 407 h 733"/>
                <a:gd name="T72" fmla="*/ 398 w 949"/>
                <a:gd name="T73" fmla="*/ 405 h 733"/>
                <a:gd name="T74" fmla="*/ 391 w 949"/>
                <a:gd name="T75" fmla="*/ 540 h 733"/>
                <a:gd name="T76" fmla="*/ 216 w 949"/>
                <a:gd name="T77" fmla="*/ 536 h 733"/>
                <a:gd name="T78" fmla="*/ 202 w 949"/>
                <a:gd name="T79" fmla="*/ 653 h 733"/>
                <a:gd name="T80" fmla="*/ 164 w 949"/>
                <a:gd name="T81" fmla="*/ 651 h 733"/>
                <a:gd name="T82" fmla="*/ 6 w 949"/>
                <a:gd name="T83" fmla="*/ 643 h 733"/>
                <a:gd name="T84" fmla="*/ 3 w 949"/>
                <a:gd name="T85" fmla="*/ 690 h 733"/>
                <a:gd name="T86" fmla="*/ 15 w 949"/>
                <a:gd name="T87" fmla="*/ 729 h 733"/>
                <a:gd name="T88" fmla="*/ 259 w 949"/>
                <a:gd name="T89" fmla="*/ 730 h 733"/>
                <a:gd name="T90" fmla="*/ 263 w 949"/>
                <a:gd name="T91" fmla="*/ 725 h 733"/>
                <a:gd name="T92" fmla="*/ 267 w 949"/>
                <a:gd name="T93" fmla="*/ 618 h 733"/>
                <a:gd name="T94" fmla="*/ 293 w 949"/>
                <a:gd name="T95" fmla="*/ 603 h 733"/>
                <a:gd name="T96" fmla="*/ 441 w 949"/>
                <a:gd name="T97" fmla="*/ 607 h 733"/>
                <a:gd name="T98" fmla="*/ 451 w 949"/>
                <a:gd name="T99" fmla="*/ 522 h 733"/>
                <a:gd name="T100" fmla="*/ 465 w 949"/>
                <a:gd name="T101" fmla="*/ 468 h 733"/>
                <a:gd name="T102" fmla="*/ 642 w 949"/>
                <a:gd name="T103" fmla="*/ 455 h 733"/>
                <a:gd name="T104" fmla="*/ 644 w 949"/>
                <a:gd name="T105" fmla="*/ 451 h 733"/>
                <a:gd name="T106" fmla="*/ 651 w 949"/>
                <a:gd name="T107" fmla="*/ 349 h 733"/>
                <a:gd name="T108" fmla="*/ 681 w 949"/>
                <a:gd name="T109" fmla="*/ 310 h 733"/>
                <a:gd name="T110" fmla="*/ 780 w 949"/>
                <a:gd name="T111" fmla="*/ 323 h 733"/>
                <a:gd name="T112" fmla="*/ 784 w 949"/>
                <a:gd name="T113" fmla="*/ 320 h 733"/>
                <a:gd name="T114" fmla="*/ 919 w 949"/>
                <a:gd name="T115" fmla="*/ 181 h 733"/>
                <a:gd name="T116" fmla="*/ 939 w 949"/>
                <a:gd name="T117" fmla="*/ 78 h 733"/>
                <a:gd name="T118" fmla="*/ 943 w 949"/>
                <a:gd name="T119" fmla="*/ 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9" h="733">
                  <a:moveTo>
                    <a:pt x="943" y="3"/>
                  </a:moveTo>
                  <a:cubicBezTo>
                    <a:pt x="938" y="0"/>
                    <a:pt x="924" y="8"/>
                    <a:pt x="919" y="10"/>
                  </a:cubicBezTo>
                  <a:cubicBezTo>
                    <a:pt x="902" y="16"/>
                    <a:pt x="884" y="23"/>
                    <a:pt x="867" y="29"/>
                  </a:cubicBezTo>
                  <a:cubicBezTo>
                    <a:pt x="832" y="42"/>
                    <a:pt x="798" y="54"/>
                    <a:pt x="763" y="67"/>
                  </a:cubicBezTo>
                  <a:cubicBezTo>
                    <a:pt x="762" y="68"/>
                    <a:pt x="761" y="70"/>
                    <a:pt x="763" y="71"/>
                  </a:cubicBezTo>
                  <a:cubicBezTo>
                    <a:pt x="780" y="82"/>
                    <a:pt x="798" y="93"/>
                    <a:pt x="815" y="104"/>
                  </a:cubicBezTo>
                  <a:cubicBezTo>
                    <a:pt x="818" y="106"/>
                    <a:pt x="820" y="102"/>
                    <a:pt x="818" y="100"/>
                  </a:cubicBezTo>
                  <a:cubicBezTo>
                    <a:pt x="801" y="90"/>
                    <a:pt x="785" y="80"/>
                    <a:pt x="769" y="70"/>
                  </a:cubicBezTo>
                  <a:cubicBezTo>
                    <a:pt x="800" y="58"/>
                    <a:pt x="831" y="47"/>
                    <a:pt x="862" y="36"/>
                  </a:cubicBezTo>
                  <a:cubicBezTo>
                    <a:pt x="879" y="29"/>
                    <a:pt x="896" y="23"/>
                    <a:pt x="914" y="17"/>
                  </a:cubicBezTo>
                  <a:cubicBezTo>
                    <a:pt x="920" y="14"/>
                    <a:pt x="927" y="11"/>
                    <a:pt x="933" y="9"/>
                  </a:cubicBezTo>
                  <a:cubicBezTo>
                    <a:pt x="947" y="7"/>
                    <a:pt x="941" y="20"/>
                    <a:pt x="940" y="30"/>
                  </a:cubicBezTo>
                  <a:cubicBezTo>
                    <a:pt x="937" y="66"/>
                    <a:pt x="932" y="102"/>
                    <a:pt x="926" y="138"/>
                  </a:cubicBezTo>
                  <a:cubicBezTo>
                    <a:pt x="925" y="145"/>
                    <a:pt x="924" y="152"/>
                    <a:pt x="922" y="159"/>
                  </a:cubicBezTo>
                  <a:cubicBezTo>
                    <a:pt x="921" y="163"/>
                    <a:pt x="921" y="168"/>
                    <a:pt x="920" y="172"/>
                  </a:cubicBezTo>
                  <a:cubicBezTo>
                    <a:pt x="917" y="175"/>
                    <a:pt x="914" y="173"/>
                    <a:pt x="913" y="169"/>
                  </a:cubicBezTo>
                  <a:cubicBezTo>
                    <a:pt x="899" y="159"/>
                    <a:pt x="888" y="142"/>
                    <a:pt x="877" y="130"/>
                  </a:cubicBezTo>
                  <a:cubicBezTo>
                    <a:pt x="877" y="129"/>
                    <a:pt x="876" y="129"/>
                    <a:pt x="876" y="129"/>
                  </a:cubicBezTo>
                  <a:cubicBezTo>
                    <a:pt x="877" y="128"/>
                    <a:pt x="877" y="127"/>
                    <a:pt x="878" y="126"/>
                  </a:cubicBezTo>
                  <a:cubicBezTo>
                    <a:pt x="879" y="124"/>
                    <a:pt x="875" y="122"/>
                    <a:pt x="874" y="124"/>
                  </a:cubicBezTo>
                  <a:cubicBezTo>
                    <a:pt x="841" y="188"/>
                    <a:pt x="810" y="252"/>
                    <a:pt x="780" y="318"/>
                  </a:cubicBezTo>
                  <a:cubicBezTo>
                    <a:pt x="780" y="318"/>
                    <a:pt x="780" y="318"/>
                    <a:pt x="780" y="318"/>
                  </a:cubicBezTo>
                  <a:cubicBezTo>
                    <a:pt x="780" y="318"/>
                    <a:pt x="780" y="318"/>
                    <a:pt x="780" y="318"/>
                  </a:cubicBezTo>
                  <a:cubicBezTo>
                    <a:pt x="737" y="315"/>
                    <a:pt x="694" y="309"/>
                    <a:pt x="652" y="300"/>
                  </a:cubicBezTo>
                  <a:cubicBezTo>
                    <a:pt x="651" y="299"/>
                    <a:pt x="650" y="300"/>
                    <a:pt x="650" y="302"/>
                  </a:cubicBezTo>
                  <a:cubicBezTo>
                    <a:pt x="646" y="351"/>
                    <a:pt x="643" y="401"/>
                    <a:pt x="640" y="451"/>
                  </a:cubicBezTo>
                  <a:cubicBezTo>
                    <a:pt x="578" y="461"/>
                    <a:pt x="515" y="465"/>
                    <a:pt x="451" y="463"/>
                  </a:cubicBezTo>
                  <a:cubicBezTo>
                    <a:pt x="450" y="463"/>
                    <a:pt x="449" y="464"/>
                    <a:pt x="449" y="465"/>
                  </a:cubicBezTo>
                  <a:cubicBezTo>
                    <a:pt x="448" y="511"/>
                    <a:pt x="445" y="557"/>
                    <a:pt x="441" y="603"/>
                  </a:cubicBezTo>
                  <a:cubicBezTo>
                    <a:pt x="441" y="603"/>
                    <a:pt x="441" y="603"/>
                    <a:pt x="440" y="603"/>
                  </a:cubicBezTo>
                  <a:cubicBezTo>
                    <a:pt x="382" y="601"/>
                    <a:pt x="324" y="600"/>
                    <a:pt x="265" y="598"/>
                  </a:cubicBezTo>
                  <a:cubicBezTo>
                    <a:pt x="264" y="598"/>
                    <a:pt x="263" y="599"/>
                    <a:pt x="263" y="601"/>
                  </a:cubicBezTo>
                  <a:cubicBezTo>
                    <a:pt x="262" y="642"/>
                    <a:pt x="260" y="683"/>
                    <a:pt x="259" y="725"/>
                  </a:cubicBezTo>
                  <a:cubicBezTo>
                    <a:pt x="259" y="725"/>
                    <a:pt x="259" y="725"/>
                    <a:pt x="259" y="726"/>
                  </a:cubicBezTo>
                  <a:cubicBezTo>
                    <a:pt x="206" y="726"/>
                    <a:pt x="152" y="727"/>
                    <a:pt x="98" y="727"/>
                  </a:cubicBezTo>
                  <a:cubicBezTo>
                    <a:pt x="86" y="727"/>
                    <a:pt x="74" y="727"/>
                    <a:pt x="62" y="727"/>
                  </a:cubicBezTo>
                  <a:cubicBezTo>
                    <a:pt x="49" y="727"/>
                    <a:pt x="34" y="729"/>
                    <a:pt x="22" y="726"/>
                  </a:cubicBezTo>
                  <a:cubicBezTo>
                    <a:pt x="1" y="720"/>
                    <a:pt x="8" y="700"/>
                    <a:pt x="8" y="684"/>
                  </a:cubicBezTo>
                  <a:cubicBezTo>
                    <a:pt x="8" y="672"/>
                    <a:pt x="8" y="659"/>
                    <a:pt x="8" y="647"/>
                  </a:cubicBezTo>
                  <a:cubicBezTo>
                    <a:pt x="75" y="650"/>
                    <a:pt x="142" y="654"/>
                    <a:pt x="209" y="657"/>
                  </a:cubicBezTo>
                  <a:cubicBezTo>
                    <a:pt x="210" y="658"/>
                    <a:pt x="211" y="657"/>
                    <a:pt x="211" y="656"/>
                  </a:cubicBezTo>
                  <a:cubicBezTo>
                    <a:pt x="214" y="634"/>
                    <a:pt x="216" y="611"/>
                    <a:pt x="218" y="589"/>
                  </a:cubicBezTo>
                  <a:cubicBezTo>
                    <a:pt x="219" y="578"/>
                    <a:pt x="219" y="567"/>
                    <a:pt x="220" y="556"/>
                  </a:cubicBezTo>
                  <a:cubicBezTo>
                    <a:pt x="220" y="549"/>
                    <a:pt x="218" y="542"/>
                    <a:pt x="225" y="538"/>
                  </a:cubicBezTo>
                  <a:cubicBezTo>
                    <a:pt x="229" y="536"/>
                    <a:pt x="239" y="539"/>
                    <a:pt x="242" y="539"/>
                  </a:cubicBezTo>
                  <a:cubicBezTo>
                    <a:pt x="292" y="540"/>
                    <a:pt x="341" y="542"/>
                    <a:pt x="391" y="544"/>
                  </a:cubicBezTo>
                  <a:cubicBezTo>
                    <a:pt x="391" y="544"/>
                    <a:pt x="392" y="544"/>
                    <a:pt x="392" y="544"/>
                  </a:cubicBezTo>
                  <a:cubicBezTo>
                    <a:pt x="393" y="544"/>
                    <a:pt x="395" y="544"/>
                    <a:pt x="395" y="542"/>
                  </a:cubicBezTo>
                  <a:cubicBezTo>
                    <a:pt x="397" y="514"/>
                    <a:pt x="398" y="487"/>
                    <a:pt x="400" y="460"/>
                  </a:cubicBezTo>
                  <a:cubicBezTo>
                    <a:pt x="400" y="447"/>
                    <a:pt x="399" y="432"/>
                    <a:pt x="402" y="419"/>
                  </a:cubicBezTo>
                  <a:cubicBezTo>
                    <a:pt x="404" y="409"/>
                    <a:pt x="404" y="409"/>
                    <a:pt x="414" y="408"/>
                  </a:cubicBezTo>
                  <a:cubicBezTo>
                    <a:pt x="421" y="408"/>
                    <a:pt x="428" y="409"/>
                    <a:pt x="435" y="409"/>
                  </a:cubicBezTo>
                  <a:cubicBezTo>
                    <a:pt x="489" y="411"/>
                    <a:pt x="544" y="412"/>
                    <a:pt x="599" y="410"/>
                  </a:cubicBezTo>
                  <a:cubicBezTo>
                    <a:pt x="600" y="410"/>
                    <a:pt x="601" y="409"/>
                    <a:pt x="601" y="408"/>
                  </a:cubicBezTo>
                  <a:cubicBezTo>
                    <a:pt x="601" y="384"/>
                    <a:pt x="602" y="361"/>
                    <a:pt x="603" y="337"/>
                  </a:cubicBezTo>
                  <a:cubicBezTo>
                    <a:pt x="605" y="315"/>
                    <a:pt x="604" y="288"/>
                    <a:pt x="610" y="266"/>
                  </a:cubicBezTo>
                  <a:cubicBezTo>
                    <a:pt x="612" y="259"/>
                    <a:pt x="611" y="257"/>
                    <a:pt x="620" y="256"/>
                  </a:cubicBezTo>
                  <a:cubicBezTo>
                    <a:pt x="625" y="255"/>
                    <a:pt x="631" y="257"/>
                    <a:pt x="637" y="258"/>
                  </a:cubicBezTo>
                  <a:cubicBezTo>
                    <a:pt x="648" y="259"/>
                    <a:pt x="659" y="260"/>
                    <a:pt x="671" y="261"/>
                  </a:cubicBezTo>
                  <a:cubicBezTo>
                    <a:pt x="696" y="263"/>
                    <a:pt x="721" y="266"/>
                    <a:pt x="746" y="268"/>
                  </a:cubicBezTo>
                  <a:cubicBezTo>
                    <a:pt x="746" y="269"/>
                    <a:pt x="747" y="268"/>
                    <a:pt x="748" y="267"/>
                  </a:cubicBezTo>
                  <a:cubicBezTo>
                    <a:pt x="772" y="215"/>
                    <a:pt x="796" y="162"/>
                    <a:pt x="819" y="109"/>
                  </a:cubicBezTo>
                  <a:cubicBezTo>
                    <a:pt x="820" y="106"/>
                    <a:pt x="816" y="104"/>
                    <a:pt x="815" y="107"/>
                  </a:cubicBezTo>
                  <a:cubicBezTo>
                    <a:pt x="795" y="154"/>
                    <a:pt x="774" y="200"/>
                    <a:pt x="753" y="246"/>
                  </a:cubicBezTo>
                  <a:cubicBezTo>
                    <a:pt x="746" y="261"/>
                    <a:pt x="742" y="264"/>
                    <a:pt x="725" y="262"/>
                  </a:cubicBezTo>
                  <a:cubicBezTo>
                    <a:pt x="712" y="261"/>
                    <a:pt x="698" y="259"/>
                    <a:pt x="684" y="258"/>
                  </a:cubicBezTo>
                  <a:cubicBezTo>
                    <a:pt x="659" y="256"/>
                    <a:pt x="634" y="253"/>
                    <a:pt x="609" y="251"/>
                  </a:cubicBezTo>
                  <a:cubicBezTo>
                    <a:pt x="608" y="251"/>
                    <a:pt x="607" y="252"/>
                    <a:pt x="607" y="253"/>
                  </a:cubicBezTo>
                  <a:cubicBezTo>
                    <a:pt x="603" y="282"/>
                    <a:pt x="601" y="311"/>
                    <a:pt x="599" y="340"/>
                  </a:cubicBezTo>
                  <a:cubicBezTo>
                    <a:pt x="598" y="354"/>
                    <a:pt x="598" y="367"/>
                    <a:pt x="597" y="381"/>
                  </a:cubicBezTo>
                  <a:cubicBezTo>
                    <a:pt x="597" y="385"/>
                    <a:pt x="599" y="398"/>
                    <a:pt x="597" y="401"/>
                  </a:cubicBezTo>
                  <a:cubicBezTo>
                    <a:pt x="592" y="409"/>
                    <a:pt x="583" y="406"/>
                    <a:pt x="575" y="407"/>
                  </a:cubicBezTo>
                  <a:cubicBezTo>
                    <a:pt x="517" y="408"/>
                    <a:pt x="459" y="406"/>
                    <a:pt x="400" y="403"/>
                  </a:cubicBezTo>
                  <a:cubicBezTo>
                    <a:pt x="399" y="403"/>
                    <a:pt x="398" y="404"/>
                    <a:pt x="398" y="405"/>
                  </a:cubicBezTo>
                  <a:cubicBezTo>
                    <a:pt x="396" y="450"/>
                    <a:pt x="393" y="495"/>
                    <a:pt x="391" y="540"/>
                  </a:cubicBezTo>
                  <a:cubicBezTo>
                    <a:pt x="391" y="540"/>
                    <a:pt x="391" y="540"/>
                    <a:pt x="391" y="540"/>
                  </a:cubicBezTo>
                  <a:cubicBezTo>
                    <a:pt x="333" y="537"/>
                    <a:pt x="276" y="535"/>
                    <a:pt x="218" y="534"/>
                  </a:cubicBezTo>
                  <a:cubicBezTo>
                    <a:pt x="217" y="534"/>
                    <a:pt x="216" y="535"/>
                    <a:pt x="216" y="536"/>
                  </a:cubicBezTo>
                  <a:cubicBezTo>
                    <a:pt x="216" y="560"/>
                    <a:pt x="214" y="585"/>
                    <a:pt x="212" y="609"/>
                  </a:cubicBezTo>
                  <a:cubicBezTo>
                    <a:pt x="211" y="619"/>
                    <a:pt x="212" y="647"/>
                    <a:pt x="202" y="653"/>
                  </a:cubicBezTo>
                  <a:cubicBezTo>
                    <a:pt x="198" y="655"/>
                    <a:pt x="188" y="652"/>
                    <a:pt x="184" y="652"/>
                  </a:cubicBezTo>
                  <a:cubicBezTo>
                    <a:pt x="178" y="652"/>
                    <a:pt x="171" y="651"/>
                    <a:pt x="164" y="651"/>
                  </a:cubicBezTo>
                  <a:cubicBezTo>
                    <a:pt x="112" y="648"/>
                    <a:pt x="59" y="645"/>
                    <a:pt x="7" y="643"/>
                  </a:cubicBezTo>
                  <a:cubicBezTo>
                    <a:pt x="7" y="643"/>
                    <a:pt x="7" y="643"/>
                    <a:pt x="6" y="643"/>
                  </a:cubicBezTo>
                  <a:cubicBezTo>
                    <a:pt x="5" y="642"/>
                    <a:pt x="3" y="643"/>
                    <a:pt x="3" y="645"/>
                  </a:cubicBezTo>
                  <a:cubicBezTo>
                    <a:pt x="3" y="690"/>
                    <a:pt x="3" y="690"/>
                    <a:pt x="3" y="690"/>
                  </a:cubicBezTo>
                  <a:cubicBezTo>
                    <a:pt x="3" y="699"/>
                    <a:pt x="0" y="714"/>
                    <a:pt x="4" y="722"/>
                  </a:cubicBezTo>
                  <a:cubicBezTo>
                    <a:pt x="7" y="728"/>
                    <a:pt x="9" y="728"/>
                    <a:pt x="15" y="729"/>
                  </a:cubicBezTo>
                  <a:cubicBezTo>
                    <a:pt x="31" y="733"/>
                    <a:pt x="49" y="731"/>
                    <a:pt x="65" y="731"/>
                  </a:cubicBezTo>
                  <a:cubicBezTo>
                    <a:pt x="130" y="732"/>
                    <a:pt x="195" y="730"/>
                    <a:pt x="259" y="730"/>
                  </a:cubicBezTo>
                  <a:cubicBezTo>
                    <a:pt x="261" y="730"/>
                    <a:pt x="262" y="728"/>
                    <a:pt x="261" y="727"/>
                  </a:cubicBezTo>
                  <a:cubicBezTo>
                    <a:pt x="262" y="727"/>
                    <a:pt x="263" y="726"/>
                    <a:pt x="263" y="725"/>
                  </a:cubicBezTo>
                  <a:cubicBezTo>
                    <a:pt x="264" y="701"/>
                    <a:pt x="265" y="676"/>
                    <a:pt x="266" y="652"/>
                  </a:cubicBezTo>
                  <a:cubicBezTo>
                    <a:pt x="266" y="641"/>
                    <a:pt x="266" y="629"/>
                    <a:pt x="267" y="618"/>
                  </a:cubicBezTo>
                  <a:cubicBezTo>
                    <a:pt x="267" y="612"/>
                    <a:pt x="266" y="606"/>
                    <a:pt x="272" y="603"/>
                  </a:cubicBezTo>
                  <a:cubicBezTo>
                    <a:pt x="276" y="601"/>
                    <a:pt x="290" y="603"/>
                    <a:pt x="293" y="603"/>
                  </a:cubicBezTo>
                  <a:cubicBezTo>
                    <a:pt x="342" y="605"/>
                    <a:pt x="391" y="606"/>
                    <a:pt x="440" y="607"/>
                  </a:cubicBezTo>
                  <a:cubicBezTo>
                    <a:pt x="441" y="607"/>
                    <a:pt x="441" y="607"/>
                    <a:pt x="441" y="607"/>
                  </a:cubicBezTo>
                  <a:cubicBezTo>
                    <a:pt x="442" y="608"/>
                    <a:pt x="445" y="608"/>
                    <a:pt x="445" y="606"/>
                  </a:cubicBezTo>
                  <a:cubicBezTo>
                    <a:pt x="448" y="578"/>
                    <a:pt x="450" y="550"/>
                    <a:pt x="451" y="522"/>
                  </a:cubicBezTo>
                  <a:cubicBezTo>
                    <a:pt x="452" y="508"/>
                    <a:pt x="451" y="493"/>
                    <a:pt x="453" y="479"/>
                  </a:cubicBezTo>
                  <a:cubicBezTo>
                    <a:pt x="455" y="469"/>
                    <a:pt x="454" y="469"/>
                    <a:pt x="465" y="468"/>
                  </a:cubicBezTo>
                  <a:cubicBezTo>
                    <a:pt x="471" y="467"/>
                    <a:pt x="479" y="468"/>
                    <a:pt x="485" y="468"/>
                  </a:cubicBezTo>
                  <a:cubicBezTo>
                    <a:pt x="538" y="468"/>
                    <a:pt x="590" y="463"/>
                    <a:pt x="642" y="455"/>
                  </a:cubicBezTo>
                  <a:cubicBezTo>
                    <a:pt x="643" y="455"/>
                    <a:pt x="643" y="454"/>
                    <a:pt x="643" y="453"/>
                  </a:cubicBezTo>
                  <a:cubicBezTo>
                    <a:pt x="644" y="453"/>
                    <a:pt x="644" y="452"/>
                    <a:pt x="644" y="451"/>
                  </a:cubicBezTo>
                  <a:cubicBezTo>
                    <a:pt x="646" y="429"/>
                    <a:pt x="647" y="406"/>
                    <a:pt x="649" y="383"/>
                  </a:cubicBezTo>
                  <a:cubicBezTo>
                    <a:pt x="649" y="372"/>
                    <a:pt x="650" y="361"/>
                    <a:pt x="651" y="349"/>
                  </a:cubicBezTo>
                  <a:cubicBezTo>
                    <a:pt x="651" y="338"/>
                    <a:pt x="649" y="322"/>
                    <a:pt x="653" y="312"/>
                  </a:cubicBezTo>
                  <a:cubicBezTo>
                    <a:pt x="657" y="301"/>
                    <a:pt x="671" y="308"/>
                    <a:pt x="681" y="310"/>
                  </a:cubicBezTo>
                  <a:cubicBezTo>
                    <a:pt x="692" y="312"/>
                    <a:pt x="703" y="314"/>
                    <a:pt x="715" y="316"/>
                  </a:cubicBezTo>
                  <a:cubicBezTo>
                    <a:pt x="736" y="319"/>
                    <a:pt x="758" y="321"/>
                    <a:pt x="780" y="323"/>
                  </a:cubicBezTo>
                  <a:cubicBezTo>
                    <a:pt x="781" y="323"/>
                    <a:pt x="782" y="322"/>
                    <a:pt x="782" y="321"/>
                  </a:cubicBezTo>
                  <a:cubicBezTo>
                    <a:pt x="782" y="321"/>
                    <a:pt x="783" y="321"/>
                    <a:pt x="784" y="320"/>
                  </a:cubicBezTo>
                  <a:cubicBezTo>
                    <a:pt x="813" y="257"/>
                    <a:pt x="843" y="195"/>
                    <a:pt x="874" y="133"/>
                  </a:cubicBezTo>
                  <a:cubicBezTo>
                    <a:pt x="888" y="150"/>
                    <a:pt x="903" y="166"/>
                    <a:pt x="919" y="181"/>
                  </a:cubicBezTo>
                  <a:cubicBezTo>
                    <a:pt x="920" y="182"/>
                    <a:pt x="922" y="182"/>
                    <a:pt x="922" y="180"/>
                  </a:cubicBezTo>
                  <a:cubicBezTo>
                    <a:pt x="929" y="146"/>
                    <a:pt x="935" y="112"/>
                    <a:pt x="939" y="78"/>
                  </a:cubicBezTo>
                  <a:cubicBezTo>
                    <a:pt x="941" y="60"/>
                    <a:pt x="943" y="41"/>
                    <a:pt x="945" y="23"/>
                  </a:cubicBezTo>
                  <a:cubicBezTo>
                    <a:pt x="945" y="19"/>
                    <a:pt x="949" y="6"/>
                    <a:pt x="943" y="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2362" y="2501"/>
              <a:ext cx="127" cy="19"/>
            </a:xfrm>
            <a:custGeom>
              <a:avLst/>
              <a:gdLst>
                <a:gd name="T0" fmla="*/ 40 w 42"/>
                <a:gd name="T1" fmla="*/ 2 h 6"/>
                <a:gd name="T2" fmla="*/ 2 w 42"/>
                <a:gd name="T3" fmla="*/ 0 h 6"/>
                <a:gd name="T4" fmla="*/ 2 w 42"/>
                <a:gd name="T5" fmla="*/ 4 h 6"/>
                <a:gd name="T6" fmla="*/ 40 w 42"/>
                <a:gd name="T7" fmla="*/ 6 h 6"/>
                <a:gd name="T8" fmla="*/ 40 w 42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6">
                  <a:moveTo>
                    <a:pt x="40" y="2"/>
                  </a:moveTo>
                  <a:cubicBezTo>
                    <a:pt x="27" y="1"/>
                    <a:pt x="15" y="0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15" y="5"/>
                    <a:pt x="27" y="5"/>
                    <a:pt x="40" y="6"/>
                  </a:cubicBezTo>
                  <a:cubicBezTo>
                    <a:pt x="42" y="6"/>
                    <a:pt x="42" y="2"/>
                    <a:pt x="40" y="2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07" y="2468"/>
              <a:ext cx="122" cy="27"/>
            </a:xfrm>
            <a:custGeom>
              <a:avLst/>
              <a:gdLst>
                <a:gd name="T0" fmla="*/ 37 w 40"/>
                <a:gd name="T1" fmla="*/ 4 h 9"/>
                <a:gd name="T2" fmla="*/ 3 w 40"/>
                <a:gd name="T3" fmla="*/ 0 h 9"/>
                <a:gd name="T4" fmla="*/ 3 w 40"/>
                <a:gd name="T5" fmla="*/ 4 h 9"/>
                <a:gd name="T6" fmla="*/ 36 w 40"/>
                <a:gd name="T7" fmla="*/ 8 h 9"/>
                <a:gd name="T8" fmla="*/ 37 w 40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9">
                  <a:moveTo>
                    <a:pt x="37" y="4"/>
                  </a:moveTo>
                  <a:cubicBezTo>
                    <a:pt x="26" y="2"/>
                    <a:pt x="15" y="0"/>
                    <a:pt x="3" y="0"/>
                  </a:cubicBezTo>
                  <a:cubicBezTo>
                    <a:pt x="1" y="0"/>
                    <a:pt x="0" y="4"/>
                    <a:pt x="3" y="4"/>
                  </a:cubicBezTo>
                  <a:cubicBezTo>
                    <a:pt x="14" y="5"/>
                    <a:pt x="25" y="6"/>
                    <a:pt x="36" y="8"/>
                  </a:cubicBezTo>
                  <a:cubicBezTo>
                    <a:pt x="39" y="9"/>
                    <a:pt x="40" y="5"/>
                    <a:pt x="37" y="4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3011" y="1997"/>
              <a:ext cx="115" cy="28"/>
            </a:xfrm>
            <a:custGeom>
              <a:avLst/>
              <a:gdLst>
                <a:gd name="T0" fmla="*/ 36 w 38"/>
                <a:gd name="T1" fmla="*/ 4 h 9"/>
                <a:gd name="T2" fmla="*/ 3 w 38"/>
                <a:gd name="T3" fmla="*/ 1 h 9"/>
                <a:gd name="T4" fmla="*/ 3 w 38"/>
                <a:gd name="T5" fmla="*/ 5 h 9"/>
                <a:gd name="T6" fmla="*/ 35 w 38"/>
                <a:gd name="T7" fmla="*/ 9 h 9"/>
                <a:gd name="T8" fmla="*/ 36 w 38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6" y="4"/>
                  </a:moveTo>
                  <a:cubicBezTo>
                    <a:pt x="25" y="2"/>
                    <a:pt x="14" y="0"/>
                    <a:pt x="3" y="1"/>
                  </a:cubicBezTo>
                  <a:cubicBezTo>
                    <a:pt x="0" y="1"/>
                    <a:pt x="0" y="5"/>
                    <a:pt x="3" y="5"/>
                  </a:cubicBezTo>
                  <a:cubicBezTo>
                    <a:pt x="14" y="5"/>
                    <a:pt x="24" y="6"/>
                    <a:pt x="35" y="9"/>
                  </a:cubicBezTo>
                  <a:cubicBezTo>
                    <a:pt x="37" y="9"/>
                    <a:pt x="38" y="5"/>
                    <a:pt x="36" y="4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3038" y="2034"/>
              <a:ext cx="115" cy="27"/>
            </a:xfrm>
            <a:custGeom>
              <a:avLst/>
              <a:gdLst>
                <a:gd name="T0" fmla="*/ 36 w 38"/>
                <a:gd name="T1" fmla="*/ 4 h 9"/>
                <a:gd name="T2" fmla="*/ 2 w 38"/>
                <a:gd name="T3" fmla="*/ 2 h 9"/>
                <a:gd name="T4" fmla="*/ 4 w 38"/>
                <a:gd name="T5" fmla="*/ 6 h 9"/>
                <a:gd name="T6" fmla="*/ 35 w 38"/>
                <a:gd name="T7" fmla="*/ 8 h 9"/>
                <a:gd name="T8" fmla="*/ 36 w 38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6" y="4"/>
                  </a:moveTo>
                  <a:cubicBezTo>
                    <a:pt x="25" y="1"/>
                    <a:pt x="14" y="0"/>
                    <a:pt x="2" y="2"/>
                  </a:cubicBezTo>
                  <a:cubicBezTo>
                    <a:pt x="0" y="2"/>
                    <a:pt x="1" y="6"/>
                    <a:pt x="4" y="6"/>
                  </a:cubicBezTo>
                  <a:cubicBezTo>
                    <a:pt x="14" y="4"/>
                    <a:pt x="24" y="5"/>
                    <a:pt x="35" y="8"/>
                  </a:cubicBezTo>
                  <a:cubicBezTo>
                    <a:pt x="37" y="9"/>
                    <a:pt x="38" y="5"/>
                    <a:pt x="36" y="4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4178" y="1530"/>
              <a:ext cx="24" cy="127"/>
            </a:xfrm>
            <a:custGeom>
              <a:avLst/>
              <a:gdLst>
                <a:gd name="T0" fmla="*/ 4 w 8"/>
                <a:gd name="T1" fmla="*/ 2 h 42"/>
                <a:gd name="T2" fmla="*/ 0 w 8"/>
                <a:gd name="T3" fmla="*/ 40 h 42"/>
                <a:gd name="T4" fmla="*/ 4 w 8"/>
                <a:gd name="T5" fmla="*/ 40 h 42"/>
                <a:gd name="T6" fmla="*/ 8 w 8"/>
                <a:gd name="T7" fmla="*/ 2 h 42"/>
                <a:gd name="T8" fmla="*/ 4 w 8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2">
                  <a:moveTo>
                    <a:pt x="4" y="2"/>
                  </a:moveTo>
                  <a:cubicBezTo>
                    <a:pt x="3" y="15"/>
                    <a:pt x="1" y="27"/>
                    <a:pt x="0" y="40"/>
                  </a:cubicBezTo>
                  <a:cubicBezTo>
                    <a:pt x="0" y="42"/>
                    <a:pt x="4" y="42"/>
                    <a:pt x="4" y="40"/>
                  </a:cubicBezTo>
                  <a:cubicBezTo>
                    <a:pt x="6" y="27"/>
                    <a:pt x="7" y="15"/>
                    <a:pt x="8" y="2"/>
                  </a:cubicBezTo>
                  <a:cubicBezTo>
                    <a:pt x="8" y="0"/>
                    <a:pt x="4" y="0"/>
                    <a:pt x="4" y="2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4138" y="1512"/>
              <a:ext cx="22" cy="121"/>
            </a:xfrm>
            <a:custGeom>
              <a:avLst/>
              <a:gdLst>
                <a:gd name="T0" fmla="*/ 3 w 7"/>
                <a:gd name="T1" fmla="*/ 3 h 40"/>
                <a:gd name="T2" fmla="*/ 0 w 7"/>
                <a:gd name="T3" fmla="*/ 37 h 40"/>
                <a:gd name="T4" fmla="*/ 4 w 7"/>
                <a:gd name="T5" fmla="*/ 37 h 40"/>
                <a:gd name="T6" fmla="*/ 7 w 7"/>
                <a:gd name="T7" fmla="*/ 3 h 40"/>
                <a:gd name="T8" fmla="*/ 3 w 7"/>
                <a:gd name="T9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0">
                  <a:moveTo>
                    <a:pt x="3" y="3"/>
                  </a:moveTo>
                  <a:cubicBezTo>
                    <a:pt x="2" y="14"/>
                    <a:pt x="1" y="26"/>
                    <a:pt x="0" y="37"/>
                  </a:cubicBezTo>
                  <a:cubicBezTo>
                    <a:pt x="0" y="40"/>
                    <a:pt x="4" y="40"/>
                    <a:pt x="4" y="37"/>
                  </a:cubicBezTo>
                  <a:cubicBezTo>
                    <a:pt x="5" y="26"/>
                    <a:pt x="6" y="14"/>
                    <a:pt x="7" y="3"/>
                  </a:cubicBezTo>
                  <a:cubicBezTo>
                    <a:pt x="7" y="0"/>
                    <a:pt x="3" y="0"/>
                    <a:pt x="3" y="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4596" y="956"/>
              <a:ext cx="70" cy="164"/>
            </a:xfrm>
            <a:custGeom>
              <a:avLst/>
              <a:gdLst>
                <a:gd name="T0" fmla="*/ 18 w 23"/>
                <a:gd name="T1" fmla="*/ 3 h 54"/>
                <a:gd name="T2" fmla="*/ 1 w 23"/>
                <a:gd name="T3" fmla="*/ 51 h 54"/>
                <a:gd name="T4" fmla="*/ 5 w 23"/>
                <a:gd name="T5" fmla="*/ 52 h 54"/>
                <a:gd name="T6" fmla="*/ 22 w 23"/>
                <a:gd name="T7" fmla="*/ 4 h 54"/>
                <a:gd name="T8" fmla="*/ 18 w 23"/>
                <a:gd name="T9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54">
                  <a:moveTo>
                    <a:pt x="18" y="3"/>
                  </a:moveTo>
                  <a:cubicBezTo>
                    <a:pt x="12" y="19"/>
                    <a:pt x="7" y="35"/>
                    <a:pt x="1" y="51"/>
                  </a:cubicBezTo>
                  <a:cubicBezTo>
                    <a:pt x="0" y="53"/>
                    <a:pt x="4" y="54"/>
                    <a:pt x="5" y="52"/>
                  </a:cubicBezTo>
                  <a:cubicBezTo>
                    <a:pt x="11" y="36"/>
                    <a:pt x="17" y="20"/>
                    <a:pt x="22" y="4"/>
                  </a:cubicBezTo>
                  <a:cubicBezTo>
                    <a:pt x="23" y="2"/>
                    <a:pt x="19" y="0"/>
                    <a:pt x="18" y="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4654" y="944"/>
              <a:ext cx="54" cy="118"/>
            </a:xfrm>
            <a:custGeom>
              <a:avLst/>
              <a:gdLst>
                <a:gd name="T0" fmla="*/ 13 w 18"/>
                <a:gd name="T1" fmla="*/ 3 h 39"/>
                <a:gd name="T2" fmla="*/ 0 w 18"/>
                <a:gd name="T3" fmla="*/ 35 h 39"/>
                <a:gd name="T4" fmla="*/ 4 w 18"/>
                <a:gd name="T5" fmla="*/ 36 h 39"/>
                <a:gd name="T6" fmla="*/ 17 w 18"/>
                <a:gd name="T7" fmla="*/ 5 h 39"/>
                <a:gd name="T8" fmla="*/ 13 w 18"/>
                <a:gd name="T9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9">
                  <a:moveTo>
                    <a:pt x="13" y="3"/>
                  </a:moveTo>
                  <a:cubicBezTo>
                    <a:pt x="7" y="13"/>
                    <a:pt x="3" y="24"/>
                    <a:pt x="0" y="35"/>
                  </a:cubicBezTo>
                  <a:cubicBezTo>
                    <a:pt x="0" y="38"/>
                    <a:pt x="4" y="39"/>
                    <a:pt x="4" y="36"/>
                  </a:cubicBezTo>
                  <a:cubicBezTo>
                    <a:pt x="7" y="25"/>
                    <a:pt x="11" y="15"/>
                    <a:pt x="17" y="5"/>
                  </a:cubicBezTo>
                  <a:cubicBezTo>
                    <a:pt x="18" y="2"/>
                    <a:pt x="14" y="0"/>
                    <a:pt x="13" y="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5051" y="552"/>
              <a:ext cx="33" cy="149"/>
            </a:xfrm>
            <a:custGeom>
              <a:avLst/>
              <a:gdLst>
                <a:gd name="T0" fmla="*/ 6 w 11"/>
                <a:gd name="T1" fmla="*/ 3 h 49"/>
                <a:gd name="T2" fmla="*/ 0 w 11"/>
                <a:gd name="T3" fmla="*/ 46 h 49"/>
                <a:gd name="T4" fmla="*/ 4 w 11"/>
                <a:gd name="T5" fmla="*/ 46 h 49"/>
                <a:gd name="T6" fmla="*/ 10 w 11"/>
                <a:gd name="T7" fmla="*/ 4 h 49"/>
                <a:gd name="T8" fmla="*/ 6 w 11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9">
                  <a:moveTo>
                    <a:pt x="6" y="3"/>
                  </a:moveTo>
                  <a:cubicBezTo>
                    <a:pt x="2" y="17"/>
                    <a:pt x="0" y="31"/>
                    <a:pt x="0" y="46"/>
                  </a:cubicBezTo>
                  <a:cubicBezTo>
                    <a:pt x="0" y="49"/>
                    <a:pt x="4" y="49"/>
                    <a:pt x="4" y="46"/>
                  </a:cubicBezTo>
                  <a:cubicBezTo>
                    <a:pt x="4" y="32"/>
                    <a:pt x="6" y="18"/>
                    <a:pt x="10" y="4"/>
                  </a:cubicBezTo>
                  <a:cubicBezTo>
                    <a:pt x="11" y="1"/>
                    <a:pt x="7" y="0"/>
                    <a:pt x="6" y="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5024" y="479"/>
              <a:ext cx="45" cy="137"/>
            </a:xfrm>
            <a:custGeom>
              <a:avLst/>
              <a:gdLst>
                <a:gd name="T0" fmla="*/ 11 w 15"/>
                <a:gd name="T1" fmla="*/ 2 h 45"/>
                <a:gd name="T2" fmla="*/ 1 w 15"/>
                <a:gd name="T3" fmla="*/ 41 h 45"/>
                <a:gd name="T4" fmla="*/ 5 w 15"/>
                <a:gd name="T5" fmla="*/ 42 h 45"/>
                <a:gd name="T6" fmla="*/ 15 w 15"/>
                <a:gd name="T7" fmla="*/ 3 h 45"/>
                <a:gd name="T8" fmla="*/ 11 w 15"/>
                <a:gd name="T9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5">
                  <a:moveTo>
                    <a:pt x="11" y="2"/>
                  </a:moveTo>
                  <a:cubicBezTo>
                    <a:pt x="7" y="15"/>
                    <a:pt x="3" y="28"/>
                    <a:pt x="1" y="41"/>
                  </a:cubicBezTo>
                  <a:cubicBezTo>
                    <a:pt x="0" y="44"/>
                    <a:pt x="4" y="45"/>
                    <a:pt x="5" y="42"/>
                  </a:cubicBezTo>
                  <a:cubicBezTo>
                    <a:pt x="7" y="29"/>
                    <a:pt x="11" y="16"/>
                    <a:pt x="15" y="3"/>
                  </a:cubicBezTo>
                  <a:cubicBezTo>
                    <a:pt x="15" y="1"/>
                    <a:pt x="11" y="0"/>
                    <a:pt x="11" y="2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189305" y="2999221"/>
            <a:ext cx="2934589" cy="830997"/>
            <a:chOff x="6818250" y="865572"/>
            <a:chExt cx="2934589" cy="830997"/>
          </a:xfrm>
        </p:grpSpPr>
        <p:sp>
          <p:nvSpPr>
            <p:cNvPr id="17" name="文本框 16"/>
            <p:cNvSpPr txBox="1"/>
            <p:nvPr/>
          </p:nvSpPr>
          <p:spPr>
            <a:xfrm>
              <a:off x="6818250" y="865572"/>
              <a:ext cx="2695205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从</a:t>
              </a:r>
              <a:r>
                <a:rPr lang="en-US" altLang="zh-CN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PC</a:t>
              </a:r>
              <a:r>
                <a:rPr lang="zh-CN" altLang="en-US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端开发到安卓端开发种种问题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818251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768273" y="4542555"/>
            <a:ext cx="2934589" cy="830997"/>
            <a:chOff x="6818250" y="865572"/>
            <a:chExt cx="2934589" cy="830997"/>
          </a:xfrm>
        </p:grpSpPr>
        <p:sp>
          <p:nvSpPr>
            <p:cNvPr id="20" name="文本框 19"/>
            <p:cNvSpPr txBox="1"/>
            <p:nvPr/>
          </p:nvSpPr>
          <p:spPr>
            <a:xfrm>
              <a:off x="6818250" y="865572"/>
              <a:ext cx="2695205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JSON</a:t>
              </a:r>
              <a:r>
                <a:rPr lang="zh-CN" altLang="en-US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存储搭载在安卓端的种种问题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818251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230429" y="2539210"/>
            <a:ext cx="2934589" cy="1200329"/>
            <a:chOff x="6818250" y="865572"/>
            <a:chExt cx="2934589" cy="1200329"/>
          </a:xfrm>
        </p:grpSpPr>
        <p:sp>
          <p:nvSpPr>
            <p:cNvPr id="23" name="文本框 22"/>
            <p:cNvSpPr txBox="1"/>
            <p:nvPr/>
          </p:nvSpPr>
          <p:spPr>
            <a:xfrm>
              <a:off x="6818250" y="865572"/>
              <a:ext cx="2695205" cy="12003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初次使用</a:t>
              </a:r>
              <a:r>
                <a:rPr lang="en-US" altLang="zh-CN" sz="2400" dirty="0" err="1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felgo</a:t>
              </a:r>
              <a:r>
                <a:rPr lang="zh-CN" altLang="en-US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框架中对各种功能部件的不熟悉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818251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169819" y="4234778"/>
            <a:ext cx="2934589" cy="830997"/>
            <a:chOff x="6818250" y="865572"/>
            <a:chExt cx="2934589" cy="830997"/>
          </a:xfrm>
        </p:grpSpPr>
        <p:sp>
          <p:nvSpPr>
            <p:cNvPr id="26" name="文本框 25"/>
            <p:cNvSpPr txBox="1"/>
            <p:nvPr/>
          </p:nvSpPr>
          <p:spPr>
            <a:xfrm>
              <a:off x="6818250" y="865572"/>
              <a:ext cx="2695205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C++</a:t>
              </a:r>
              <a:r>
                <a:rPr lang="zh-CN" altLang="en-US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与</a:t>
              </a:r>
              <a:r>
                <a:rPr lang="en-US" altLang="zh-CN" sz="2400" dirty="0" err="1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qml</a:t>
              </a:r>
              <a:r>
                <a:rPr lang="zh-CN" altLang="en-US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的集成中参数传递的问题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818251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28" name="Freeform 9"/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问题分析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1AF7EDD-288A-495A-B0B4-D94A2A7045EA}"/>
              </a:ext>
            </a:extLst>
          </p:cNvPr>
          <p:cNvSpPr txBox="1"/>
          <p:nvPr/>
        </p:nvSpPr>
        <p:spPr>
          <a:xfrm>
            <a:off x="4909913" y="707294"/>
            <a:ext cx="2695205" cy="83099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4800" dirty="0">
                <a:solidFill>
                  <a:schemeClr val="tx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开发问题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9"/>
          <p:cNvSpPr>
            <a:spLocks noEditPoints="1"/>
          </p:cNvSpPr>
          <p:nvPr/>
        </p:nvSpPr>
        <p:spPr bwMode="auto">
          <a:xfrm>
            <a:off x="5147483" y="3560620"/>
            <a:ext cx="2238376" cy="1369601"/>
          </a:xfrm>
          <a:custGeom>
            <a:avLst/>
            <a:gdLst>
              <a:gd name="T0" fmla="*/ 491 w 582"/>
              <a:gd name="T1" fmla="*/ 236 h 356"/>
              <a:gd name="T2" fmla="*/ 527 w 582"/>
              <a:gd name="T3" fmla="*/ 36 h 356"/>
              <a:gd name="T4" fmla="*/ 95 w 582"/>
              <a:gd name="T5" fmla="*/ 228 h 356"/>
              <a:gd name="T6" fmla="*/ 523 w 582"/>
              <a:gd name="T7" fmla="*/ 38 h 356"/>
              <a:gd name="T8" fmla="*/ 87 w 582"/>
              <a:gd name="T9" fmla="*/ 228 h 356"/>
              <a:gd name="T10" fmla="*/ 512 w 582"/>
              <a:gd name="T11" fmla="*/ 55 h 356"/>
              <a:gd name="T12" fmla="*/ 531 w 582"/>
              <a:gd name="T13" fmla="*/ 40 h 356"/>
              <a:gd name="T14" fmla="*/ 544 w 582"/>
              <a:gd name="T15" fmla="*/ 74 h 356"/>
              <a:gd name="T16" fmla="*/ 514 w 582"/>
              <a:gd name="T17" fmla="*/ 49 h 356"/>
              <a:gd name="T18" fmla="*/ 546 w 582"/>
              <a:gd name="T19" fmla="*/ 104 h 356"/>
              <a:gd name="T20" fmla="*/ 548 w 582"/>
              <a:gd name="T21" fmla="*/ 34 h 356"/>
              <a:gd name="T22" fmla="*/ 362 w 582"/>
              <a:gd name="T23" fmla="*/ 61 h 356"/>
              <a:gd name="T24" fmla="*/ 379 w 582"/>
              <a:gd name="T25" fmla="*/ 120 h 356"/>
              <a:gd name="T26" fmla="*/ 91 w 582"/>
              <a:gd name="T27" fmla="*/ 304 h 356"/>
              <a:gd name="T28" fmla="*/ 369 w 582"/>
              <a:gd name="T29" fmla="*/ 89 h 356"/>
              <a:gd name="T30" fmla="*/ 365 w 582"/>
              <a:gd name="T31" fmla="*/ 110 h 356"/>
              <a:gd name="T32" fmla="*/ 516 w 582"/>
              <a:gd name="T33" fmla="*/ 228 h 356"/>
              <a:gd name="T34" fmla="*/ 82 w 582"/>
              <a:gd name="T35" fmla="*/ 312 h 356"/>
              <a:gd name="T36" fmla="*/ 68 w 582"/>
              <a:gd name="T37" fmla="*/ 279 h 356"/>
              <a:gd name="T38" fmla="*/ 531 w 582"/>
              <a:gd name="T39" fmla="*/ 91 h 356"/>
              <a:gd name="T40" fmla="*/ 518 w 582"/>
              <a:gd name="T41" fmla="*/ 76 h 356"/>
              <a:gd name="T42" fmla="*/ 84 w 582"/>
              <a:gd name="T43" fmla="*/ 276 h 356"/>
              <a:gd name="T44" fmla="*/ 542 w 582"/>
              <a:gd name="T45" fmla="*/ 169 h 356"/>
              <a:gd name="T46" fmla="*/ 105 w 582"/>
              <a:gd name="T47" fmla="*/ 312 h 356"/>
              <a:gd name="T48" fmla="*/ 497 w 582"/>
              <a:gd name="T49" fmla="*/ 91 h 356"/>
              <a:gd name="T50" fmla="*/ 474 w 582"/>
              <a:gd name="T51" fmla="*/ 55 h 356"/>
              <a:gd name="T52" fmla="*/ 537 w 582"/>
              <a:gd name="T53" fmla="*/ 118 h 356"/>
              <a:gd name="T54" fmla="*/ 535 w 582"/>
              <a:gd name="T55" fmla="*/ 110 h 356"/>
              <a:gd name="T56" fmla="*/ 510 w 582"/>
              <a:gd name="T57" fmla="*/ 89 h 356"/>
              <a:gd name="T58" fmla="*/ 457 w 582"/>
              <a:gd name="T59" fmla="*/ 152 h 356"/>
              <a:gd name="T60" fmla="*/ 466 w 582"/>
              <a:gd name="T61" fmla="*/ 150 h 356"/>
              <a:gd name="T62" fmla="*/ 463 w 582"/>
              <a:gd name="T63" fmla="*/ 131 h 356"/>
              <a:gd name="T64" fmla="*/ 476 w 582"/>
              <a:gd name="T65" fmla="*/ 121 h 356"/>
              <a:gd name="T66" fmla="*/ 489 w 582"/>
              <a:gd name="T67" fmla="*/ 139 h 356"/>
              <a:gd name="T68" fmla="*/ 485 w 582"/>
              <a:gd name="T69" fmla="*/ 158 h 356"/>
              <a:gd name="T70" fmla="*/ 449 w 582"/>
              <a:gd name="T71" fmla="*/ 49 h 356"/>
              <a:gd name="T72" fmla="*/ 455 w 582"/>
              <a:gd name="T73" fmla="*/ 53 h 356"/>
              <a:gd name="T74" fmla="*/ 461 w 582"/>
              <a:gd name="T75" fmla="*/ 245 h 356"/>
              <a:gd name="T76" fmla="*/ 539 w 582"/>
              <a:gd name="T77" fmla="*/ 192 h 356"/>
              <a:gd name="T78" fmla="*/ 392 w 582"/>
              <a:gd name="T79" fmla="*/ 93 h 356"/>
              <a:gd name="T80" fmla="*/ 103 w 582"/>
              <a:gd name="T81" fmla="*/ 226 h 356"/>
              <a:gd name="T82" fmla="*/ 112 w 582"/>
              <a:gd name="T83" fmla="*/ 257 h 356"/>
              <a:gd name="T84" fmla="*/ 118 w 582"/>
              <a:gd name="T85" fmla="*/ 262 h 356"/>
              <a:gd name="T86" fmla="*/ 160 w 582"/>
              <a:gd name="T87" fmla="*/ 302 h 356"/>
              <a:gd name="T88" fmla="*/ 223 w 582"/>
              <a:gd name="T89" fmla="*/ 293 h 356"/>
              <a:gd name="T90" fmla="*/ 207 w 582"/>
              <a:gd name="T91" fmla="*/ 299 h 356"/>
              <a:gd name="T92" fmla="*/ 143 w 582"/>
              <a:gd name="T93" fmla="*/ 302 h 356"/>
              <a:gd name="T94" fmla="*/ 122 w 582"/>
              <a:gd name="T95" fmla="*/ 312 h 356"/>
              <a:gd name="T96" fmla="*/ 118 w 582"/>
              <a:gd name="T97" fmla="*/ 314 h 356"/>
              <a:gd name="T98" fmla="*/ 569 w 582"/>
              <a:gd name="T99" fmla="*/ 239 h 356"/>
              <a:gd name="T100" fmla="*/ 510 w 582"/>
              <a:gd name="T101" fmla="*/ 260 h 356"/>
              <a:gd name="T102" fmla="*/ 487 w 582"/>
              <a:gd name="T103" fmla="*/ 260 h 356"/>
              <a:gd name="T104" fmla="*/ 32 w 582"/>
              <a:gd name="T105" fmla="*/ 335 h 356"/>
              <a:gd name="T106" fmla="*/ 49 w 582"/>
              <a:gd name="T107" fmla="*/ 297 h 356"/>
              <a:gd name="T108" fmla="*/ 59 w 582"/>
              <a:gd name="T109" fmla="*/ 241 h 356"/>
              <a:gd name="T110" fmla="*/ 68 w 582"/>
              <a:gd name="T111" fmla="*/ 205 h 356"/>
              <a:gd name="T112" fmla="*/ 154 w 582"/>
              <a:gd name="T113" fmla="*/ 200 h 356"/>
              <a:gd name="T114" fmla="*/ 346 w 582"/>
              <a:gd name="T115" fmla="*/ 116 h 356"/>
              <a:gd name="T116" fmla="*/ 322 w 582"/>
              <a:gd name="T117" fmla="*/ 101 h 356"/>
              <a:gd name="T118" fmla="*/ 352 w 582"/>
              <a:gd name="T119" fmla="*/ 34 h 356"/>
              <a:gd name="T120" fmla="*/ 535 w 582"/>
              <a:gd name="T121" fmla="*/ 9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82" h="356">
                <a:moveTo>
                  <a:pt x="369" y="110"/>
                </a:moveTo>
                <a:lnTo>
                  <a:pt x="369" y="110"/>
                </a:lnTo>
                <a:lnTo>
                  <a:pt x="367" y="112"/>
                </a:lnTo>
                <a:lnTo>
                  <a:pt x="369" y="112"/>
                </a:lnTo>
                <a:lnTo>
                  <a:pt x="369" y="112"/>
                </a:lnTo>
                <a:lnTo>
                  <a:pt x="369" y="110"/>
                </a:lnTo>
                <a:lnTo>
                  <a:pt x="371" y="110"/>
                </a:lnTo>
                <a:lnTo>
                  <a:pt x="371" y="110"/>
                </a:lnTo>
                <a:lnTo>
                  <a:pt x="369" y="110"/>
                </a:lnTo>
                <a:close/>
                <a:moveTo>
                  <a:pt x="483" y="64"/>
                </a:moveTo>
                <a:lnTo>
                  <a:pt x="483" y="64"/>
                </a:lnTo>
                <a:lnTo>
                  <a:pt x="483" y="66"/>
                </a:lnTo>
                <a:lnTo>
                  <a:pt x="485" y="66"/>
                </a:lnTo>
                <a:lnTo>
                  <a:pt x="485" y="66"/>
                </a:lnTo>
                <a:lnTo>
                  <a:pt x="485" y="68"/>
                </a:lnTo>
                <a:lnTo>
                  <a:pt x="487" y="68"/>
                </a:lnTo>
                <a:lnTo>
                  <a:pt x="485" y="68"/>
                </a:lnTo>
                <a:lnTo>
                  <a:pt x="485" y="66"/>
                </a:lnTo>
                <a:lnTo>
                  <a:pt x="485" y="66"/>
                </a:lnTo>
                <a:lnTo>
                  <a:pt x="483" y="66"/>
                </a:lnTo>
                <a:lnTo>
                  <a:pt x="483" y="64"/>
                </a:lnTo>
                <a:lnTo>
                  <a:pt x="483" y="64"/>
                </a:lnTo>
                <a:close/>
                <a:moveTo>
                  <a:pt x="491" y="234"/>
                </a:moveTo>
                <a:lnTo>
                  <a:pt x="491" y="236"/>
                </a:lnTo>
                <a:lnTo>
                  <a:pt x="491" y="236"/>
                </a:lnTo>
                <a:lnTo>
                  <a:pt x="493" y="236"/>
                </a:lnTo>
                <a:lnTo>
                  <a:pt x="493" y="236"/>
                </a:lnTo>
                <a:lnTo>
                  <a:pt x="493" y="234"/>
                </a:lnTo>
                <a:lnTo>
                  <a:pt x="493" y="234"/>
                </a:lnTo>
                <a:lnTo>
                  <a:pt x="491" y="234"/>
                </a:lnTo>
                <a:close/>
                <a:moveTo>
                  <a:pt x="91" y="228"/>
                </a:moveTo>
                <a:lnTo>
                  <a:pt x="91" y="228"/>
                </a:lnTo>
                <a:lnTo>
                  <a:pt x="89" y="228"/>
                </a:lnTo>
                <a:lnTo>
                  <a:pt x="91" y="230"/>
                </a:lnTo>
                <a:lnTo>
                  <a:pt x="91" y="230"/>
                </a:lnTo>
                <a:lnTo>
                  <a:pt x="91" y="228"/>
                </a:lnTo>
                <a:lnTo>
                  <a:pt x="91" y="228"/>
                </a:lnTo>
                <a:close/>
                <a:moveTo>
                  <a:pt x="93" y="262"/>
                </a:moveTo>
                <a:lnTo>
                  <a:pt x="91" y="262"/>
                </a:lnTo>
                <a:lnTo>
                  <a:pt x="91" y="264"/>
                </a:lnTo>
                <a:lnTo>
                  <a:pt x="91" y="264"/>
                </a:lnTo>
                <a:lnTo>
                  <a:pt x="91" y="264"/>
                </a:lnTo>
                <a:lnTo>
                  <a:pt x="93" y="262"/>
                </a:lnTo>
                <a:lnTo>
                  <a:pt x="93" y="262"/>
                </a:lnTo>
                <a:close/>
                <a:moveTo>
                  <a:pt x="529" y="40"/>
                </a:moveTo>
                <a:lnTo>
                  <a:pt x="529" y="38"/>
                </a:lnTo>
                <a:lnTo>
                  <a:pt x="529" y="38"/>
                </a:lnTo>
                <a:lnTo>
                  <a:pt x="527" y="36"/>
                </a:lnTo>
                <a:lnTo>
                  <a:pt x="525" y="36"/>
                </a:lnTo>
                <a:lnTo>
                  <a:pt x="523" y="34"/>
                </a:lnTo>
                <a:lnTo>
                  <a:pt x="529" y="40"/>
                </a:lnTo>
                <a:close/>
                <a:moveTo>
                  <a:pt x="546" y="91"/>
                </a:moveTo>
                <a:lnTo>
                  <a:pt x="546" y="93"/>
                </a:lnTo>
                <a:lnTo>
                  <a:pt x="546" y="93"/>
                </a:lnTo>
                <a:lnTo>
                  <a:pt x="548" y="93"/>
                </a:lnTo>
                <a:lnTo>
                  <a:pt x="546" y="89"/>
                </a:lnTo>
                <a:lnTo>
                  <a:pt x="544" y="91"/>
                </a:lnTo>
                <a:lnTo>
                  <a:pt x="546" y="91"/>
                </a:lnTo>
                <a:close/>
                <a:moveTo>
                  <a:pt x="384" y="101"/>
                </a:moveTo>
                <a:lnTo>
                  <a:pt x="383" y="104"/>
                </a:lnTo>
                <a:lnTo>
                  <a:pt x="381" y="106"/>
                </a:lnTo>
                <a:lnTo>
                  <a:pt x="383" y="106"/>
                </a:lnTo>
                <a:lnTo>
                  <a:pt x="383" y="102"/>
                </a:lnTo>
                <a:lnTo>
                  <a:pt x="384" y="101"/>
                </a:lnTo>
                <a:close/>
                <a:moveTo>
                  <a:pt x="95" y="226"/>
                </a:moveTo>
                <a:lnTo>
                  <a:pt x="95" y="228"/>
                </a:lnTo>
                <a:lnTo>
                  <a:pt x="93" y="230"/>
                </a:lnTo>
                <a:lnTo>
                  <a:pt x="93" y="232"/>
                </a:lnTo>
                <a:lnTo>
                  <a:pt x="93" y="230"/>
                </a:lnTo>
                <a:lnTo>
                  <a:pt x="95" y="230"/>
                </a:lnTo>
                <a:lnTo>
                  <a:pt x="95" y="228"/>
                </a:lnTo>
                <a:lnTo>
                  <a:pt x="95" y="228"/>
                </a:lnTo>
                <a:lnTo>
                  <a:pt x="95" y="226"/>
                </a:lnTo>
                <a:close/>
                <a:moveTo>
                  <a:pt x="533" y="97"/>
                </a:moveTo>
                <a:lnTo>
                  <a:pt x="535" y="99"/>
                </a:lnTo>
                <a:lnTo>
                  <a:pt x="537" y="101"/>
                </a:lnTo>
                <a:lnTo>
                  <a:pt x="537" y="101"/>
                </a:lnTo>
                <a:lnTo>
                  <a:pt x="537" y="99"/>
                </a:lnTo>
                <a:lnTo>
                  <a:pt x="535" y="99"/>
                </a:lnTo>
                <a:lnTo>
                  <a:pt x="535" y="97"/>
                </a:lnTo>
                <a:lnTo>
                  <a:pt x="533" y="97"/>
                </a:lnTo>
                <a:close/>
                <a:moveTo>
                  <a:pt x="544" y="64"/>
                </a:moveTo>
                <a:lnTo>
                  <a:pt x="544" y="66"/>
                </a:lnTo>
                <a:lnTo>
                  <a:pt x="544" y="68"/>
                </a:lnTo>
                <a:lnTo>
                  <a:pt x="544" y="64"/>
                </a:lnTo>
                <a:lnTo>
                  <a:pt x="544" y="62"/>
                </a:lnTo>
                <a:lnTo>
                  <a:pt x="544" y="62"/>
                </a:lnTo>
                <a:lnTo>
                  <a:pt x="544" y="64"/>
                </a:lnTo>
                <a:close/>
                <a:moveTo>
                  <a:pt x="527" y="40"/>
                </a:moveTo>
                <a:lnTo>
                  <a:pt x="525" y="38"/>
                </a:lnTo>
                <a:lnTo>
                  <a:pt x="525" y="38"/>
                </a:lnTo>
                <a:lnTo>
                  <a:pt x="523" y="36"/>
                </a:lnTo>
                <a:lnTo>
                  <a:pt x="523" y="36"/>
                </a:lnTo>
                <a:lnTo>
                  <a:pt x="523" y="34"/>
                </a:lnTo>
                <a:lnTo>
                  <a:pt x="522" y="36"/>
                </a:lnTo>
                <a:lnTo>
                  <a:pt x="523" y="38"/>
                </a:lnTo>
                <a:lnTo>
                  <a:pt x="525" y="38"/>
                </a:lnTo>
                <a:lnTo>
                  <a:pt x="527" y="40"/>
                </a:lnTo>
                <a:close/>
                <a:moveTo>
                  <a:pt x="137" y="285"/>
                </a:moveTo>
                <a:lnTo>
                  <a:pt x="137" y="293"/>
                </a:lnTo>
                <a:lnTo>
                  <a:pt x="137" y="293"/>
                </a:lnTo>
                <a:lnTo>
                  <a:pt x="137" y="293"/>
                </a:lnTo>
                <a:lnTo>
                  <a:pt x="135" y="289"/>
                </a:lnTo>
                <a:lnTo>
                  <a:pt x="135" y="287"/>
                </a:lnTo>
                <a:lnTo>
                  <a:pt x="135" y="285"/>
                </a:lnTo>
                <a:lnTo>
                  <a:pt x="137" y="285"/>
                </a:lnTo>
                <a:close/>
                <a:moveTo>
                  <a:pt x="531" y="34"/>
                </a:moveTo>
                <a:lnTo>
                  <a:pt x="531" y="34"/>
                </a:lnTo>
                <a:lnTo>
                  <a:pt x="533" y="36"/>
                </a:lnTo>
                <a:lnTo>
                  <a:pt x="535" y="38"/>
                </a:lnTo>
                <a:lnTo>
                  <a:pt x="535" y="36"/>
                </a:lnTo>
                <a:lnTo>
                  <a:pt x="533" y="34"/>
                </a:lnTo>
                <a:lnTo>
                  <a:pt x="533" y="34"/>
                </a:lnTo>
                <a:lnTo>
                  <a:pt x="531" y="34"/>
                </a:lnTo>
                <a:close/>
                <a:moveTo>
                  <a:pt x="82" y="234"/>
                </a:moveTo>
                <a:lnTo>
                  <a:pt x="85" y="232"/>
                </a:lnTo>
                <a:lnTo>
                  <a:pt x="85" y="230"/>
                </a:lnTo>
                <a:lnTo>
                  <a:pt x="87" y="228"/>
                </a:lnTo>
                <a:lnTo>
                  <a:pt x="89" y="228"/>
                </a:lnTo>
                <a:lnTo>
                  <a:pt x="87" y="228"/>
                </a:lnTo>
                <a:lnTo>
                  <a:pt x="85" y="230"/>
                </a:lnTo>
                <a:lnTo>
                  <a:pt x="82" y="234"/>
                </a:lnTo>
                <a:lnTo>
                  <a:pt x="82" y="234"/>
                </a:lnTo>
                <a:close/>
                <a:moveTo>
                  <a:pt x="386" y="101"/>
                </a:moveTo>
                <a:lnTo>
                  <a:pt x="386" y="102"/>
                </a:lnTo>
                <a:lnTo>
                  <a:pt x="384" y="104"/>
                </a:lnTo>
                <a:lnTo>
                  <a:pt x="384" y="104"/>
                </a:lnTo>
                <a:lnTo>
                  <a:pt x="386" y="104"/>
                </a:lnTo>
                <a:lnTo>
                  <a:pt x="388" y="102"/>
                </a:lnTo>
                <a:lnTo>
                  <a:pt x="390" y="102"/>
                </a:lnTo>
                <a:lnTo>
                  <a:pt x="388" y="101"/>
                </a:lnTo>
                <a:lnTo>
                  <a:pt x="388" y="101"/>
                </a:lnTo>
                <a:lnTo>
                  <a:pt x="386" y="101"/>
                </a:lnTo>
                <a:close/>
                <a:moveTo>
                  <a:pt x="504" y="45"/>
                </a:moveTo>
                <a:lnTo>
                  <a:pt x="504" y="47"/>
                </a:lnTo>
                <a:lnTo>
                  <a:pt x="506" y="47"/>
                </a:lnTo>
                <a:lnTo>
                  <a:pt x="506" y="47"/>
                </a:lnTo>
                <a:lnTo>
                  <a:pt x="508" y="49"/>
                </a:lnTo>
                <a:lnTo>
                  <a:pt x="508" y="49"/>
                </a:lnTo>
                <a:lnTo>
                  <a:pt x="508" y="51"/>
                </a:lnTo>
                <a:lnTo>
                  <a:pt x="510" y="51"/>
                </a:lnTo>
                <a:lnTo>
                  <a:pt x="510" y="53"/>
                </a:lnTo>
                <a:lnTo>
                  <a:pt x="512" y="53"/>
                </a:lnTo>
                <a:lnTo>
                  <a:pt x="512" y="55"/>
                </a:lnTo>
                <a:lnTo>
                  <a:pt x="512" y="55"/>
                </a:lnTo>
                <a:lnTo>
                  <a:pt x="514" y="57"/>
                </a:lnTo>
                <a:lnTo>
                  <a:pt x="514" y="59"/>
                </a:lnTo>
                <a:lnTo>
                  <a:pt x="514" y="57"/>
                </a:lnTo>
                <a:lnTo>
                  <a:pt x="512" y="55"/>
                </a:lnTo>
                <a:lnTo>
                  <a:pt x="512" y="55"/>
                </a:lnTo>
                <a:lnTo>
                  <a:pt x="512" y="53"/>
                </a:lnTo>
                <a:lnTo>
                  <a:pt x="510" y="53"/>
                </a:lnTo>
                <a:lnTo>
                  <a:pt x="510" y="51"/>
                </a:lnTo>
                <a:lnTo>
                  <a:pt x="510" y="51"/>
                </a:lnTo>
                <a:lnTo>
                  <a:pt x="508" y="49"/>
                </a:lnTo>
                <a:lnTo>
                  <a:pt x="508" y="49"/>
                </a:lnTo>
                <a:lnTo>
                  <a:pt x="508" y="49"/>
                </a:lnTo>
                <a:lnTo>
                  <a:pt x="506" y="47"/>
                </a:lnTo>
                <a:lnTo>
                  <a:pt x="506" y="47"/>
                </a:lnTo>
                <a:lnTo>
                  <a:pt x="506" y="45"/>
                </a:lnTo>
                <a:lnTo>
                  <a:pt x="504" y="45"/>
                </a:lnTo>
                <a:close/>
                <a:moveTo>
                  <a:pt x="529" y="40"/>
                </a:moveTo>
                <a:lnTo>
                  <a:pt x="531" y="41"/>
                </a:lnTo>
                <a:lnTo>
                  <a:pt x="535" y="45"/>
                </a:lnTo>
                <a:lnTo>
                  <a:pt x="535" y="43"/>
                </a:lnTo>
                <a:lnTo>
                  <a:pt x="535" y="41"/>
                </a:lnTo>
                <a:lnTo>
                  <a:pt x="535" y="41"/>
                </a:lnTo>
                <a:lnTo>
                  <a:pt x="531" y="40"/>
                </a:lnTo>
                <a:lnTo>
                  <a:pt x="529" y="40"/>
                </a:lnTo>
                <a:close/>
                <a:moveTo>
                  <a:pt x="358" y="85"/>
                </a:moveTo>
                <a:lnTo>
                  <a:pt x="358" y="85"/>
                </a:lnTo>
                <a:lnTo>
                  <a:pt x="360" y="83"/>
                </a:lnTo>
                <a:lnTo>
                  <a:pt x="360" y="81"/>
                </a:lnTo>
                <a:lnTo>
                  <a:pt x="362" y="80"/>
                </a:lnTo>
                <a:lnTo>
                  <a:pt x="360" y="81"/>
                </a:lnTo>
                <a:lnTo>
                  <a:pt x="356" y="83"/>
                </a:lnTo>
                <a:lnTo>
                  <a:pt x="356" y="87"/>
                </a:lnTo>
                <a:lnTo>
                  <a:pt x="356" y="87"/>
                </a:lnTo>
                <a:lnTo>
                  <a:pt x="356" y="85"/>
                </a:lnTo>
                <a:lnTo>
                  <a:pt x="358" y="85"/>
                </a:lnTo>
                <a:close/>
                <a:moveTo>
                  <a:pt x="499" y="213"/>
                </a:moveTo>
                <a:lnTo>
                  <a:pt x="497" y="215"/>
                </a:lnTo>
                <a:lnTo>
                  <a:pt x="497" y="217"/>
                </a:lnTo>
                <a:lnTo>
                  <a:pt x="495" y="217"/>
                </a:lnTo>
                <a:lnTo>
                  <a:pt x="493" y="219"/>
                </a:lnTo>
                <a:lnTo>
                  <a:pt x="495" y="220"/>
                </a:lnTo>
                <a:lnTo>
                  <a:pt x="497" y="219"/>
                </a:lnTo>
                <a:lnTo>
                  <a:pt x="499" y="215"/>
                </a:lnTo>
                <a:lnTo>
                  <a:pt x="499" y="215"/>
                </a:lnTo>
                <a:lnTo>
                  <a:pt x="499" y="213"/>
                </a:lnTo>
                <a:lnTo>
                  <a:pt x="499" y="213"/>
                </a:lnTo>
                <a:close/>
                <a:moveTo>
                  <a:pt x="544" y="74"/>
                </a:moveTo>
                <a:lnTo>
                  <a:pt x="544" y="76"/>
                </a:lnTo>
                <a:lnTo>
                  <a:pt x="544" y="80"/>
                </a:lnTo>
                <a:lnTo>
                  <a:pt x="546" y="81"/>
                </a:lnTo>
                <a:lnTo>
                  <a:pt x="546" y="83"/>
                </a:lnTo>
                <a:lnTo>
                  <a:pt x="546" y="80"/>
                </a:lnTo>
                <a:lnTo>
                  <a:pt x="546" y="74"/>
                </a:lnTo>
                <a:lnTo>
                  <a:pt x="544" y="74"/>
                </a:lnTo>
                <a:lnTo>
                  <a:pt x="544" y="72"/>
                </a:lnTo>
                <a:lnTo>
                  <a:pt x="544" y="74"/>
                </a:lnTo>
                <a:close/>
                <a:moveTo>
                  <a:pt x="381" y="102"/>
                </a:moveTo>
                <a:lnTo>
                  <a:pt x="379" y="104"/>
                </a:lnTo>
                <a:lnTo>
                  <a:pt x="379" y="104"/>
                </a:lnTo>
                <a:lnTo>
                  <a:pt x="375" y="110"/>
                </a:lnTo>
                <a:lnTo>
                  <a:pt x="371" y="118"/>
                </a:lnTo>
                <a:lnTo>
                  <a:pt x="375" y="112"/>
                </a:lnTo>
                <a:lnTo>
                  <a:pt x="379" y="108"/>
                </a:lnTo>
                <a:lnTo>
                  <a:pt x="381" y="102"/>
                </a:lnTo>
                <a:close/>
                <a:moveTo>
                  <a:pt x="527" y="40"/>
                </a:moveTo>
                <a:lnTo>
                  <a:pt x="531" y="45"/>
                </a:lnTo>
                <a:lnTo>
                  <a:pt x="535" y="49"/>
                </a:lnTo>
                <a:lnTo>
                  <a:pt x="531" y="45"/>
                </a:lnTo>
                <a:lnTo>
                  <a:pt x="527" y="40"/>
                </a:lnTo>
                <a:lnTo>
                  <a:pt x="527" y="40"/>
                </a:lnTo>
                <a:close/>
                <a:moveTo>
                  <a:pt x="514" y="49"/>
                </a:moveTo>
                <a:lnTo>
                  <a:pt x="510" y="45"/>
                </a:lnTo>
                <a:lnTo>
                  <a:pt x="508" y="40"/>
                </a:lnTo>
                <a:lnTo>
                  <a:pt x="503" y="36"/>
                </a:lnTo>
                <a:lnTo>
                  <a:pt x="508" y="41"/>
                </a:lnTo>
                <a:lnTo>
                  <a:pt x="512" y="47"/>
                </a:lnTo>
                <a:lnTo>
                  <a:pt x="512" y="49"/>
                </a:lnTo>
                <a:lnTo>
                  <a:pt x="514" y="49"/>
                </a:lnTo>
                <a:lnTo>
                  <a:pt x="514" y="49"/>
                </a:lnTo>
                <a:lnTo>
                  <a:pt x="514" y="49"/>
                </a:lnTo>
                <a:close/>
                <a:moveTo>
                  <a:pt x="527" y="238"/>
                </a:moveTo>
                <a:lnTo>
                  <a:pt x="525" y="239"/>
                </a:lnTo>
                <a:lnTo>
                  <a:pt x="525" y="239"/>
                </a:lnTo>
                <a:lnTo>
                  <a:pt x="525" y="239"/>
                </a:lnTo>
                <a:lnTo>
                  <a:pt x="523" y="238"/>
                </a:lnTo>
                <a:lnTo>
                  <a:pt x="522" y="239"/>
                </a:lnTo>
                <a:lnTo>
                  <a:pt x="520" y="241"/>
                </a:lnTo>
                <a:lnTo>
                  <a:pt x="518" y="243"/>
                </a:lnTo>
                <a:lnTo>
                  <a:pt x="523" y="241"/>
                </a:lnTo>
                <a:lnTo>
                  <a:pt x="529" y="239"/>
                </a:lnTo>
                <a:lnTo>
                  <a:pt x="529" y="239"/>
                </a:lnTo>
                <a:lnTo>
                  <a:pt x="527" y="238"/>
                </a:lnTo>
                <a:lnTo>
                  <a:pt x="527" y="238"/>
                </a:lnTo>
                <a:lnTo>
                  <a:pt x="527" y="238"/>
                </a:lnTo>
                <a:close/>
                <a:moveTo>
                  <a:pt x="546" y="104"/>
                </a:moveTo>
                <a:lnTo>
                  <a:pt x="546" y="112"/>
                </a:lnTo>
                <a:lnTo>
                  <a:pt x="548" y="120"/>
                </a:lnTo>
                <a:lnTo>
                  <a:pt x="548" y="114"/>
                </a:lnTo>
                <a:lnTo>
                  <a:pt x="548" y="108"/>
                </a:lnTo>
                <a:lnTo>
                  <a:pt x="548" y="102"/>
                </a:lnTo>
                <a:lnTo>
                  <a:pt x="546" y="102"/>
                </a:lnTo>
                <a:lnTo>
                  <a:pt x="546" y="102"/>
                </a:lnTo>
                <a:lnTo>
                  <a:pt x="546" y="104"/>
                </a:lnTo>
                <a:close/>
                <a:moveTo>
                  <a:pt x="548" y="34"/>
                </a:moveTo>
                <a:lnTo>
                  <a:pt x="550" y="38"/>
                </a:lnTo>
                <a:lnTo>
                  <a:pt x="550" y="40"/>
                </a:lnTo>
                <a:lnTo>
                  <a:pt x="550" y="41"/>
                </a:lnTo>
                <a:lnTo>
                  <a:pt x="550" y="43"/>
                </a:lnTo>
                <a:lnTo>
                  <a:pt x="552" y="43"/>
                </a:lnTo>
                <a:lnTo>
                  <a:pt x="552" y="38"/>
                </a:lnTo>
                <a:lnTo>
                  <a:pt x="550" y="32"/>
                </a:lnTo>
                <a:lnTo>
                  <a:pt x="550" y="30"/>
                </a:lnTo>
                <a:lnTo>
                  <a:pt x="552" y="30"/>
                </a:lnTo>
                <a:lnTo>
                  <a:pt x="552" y="28"/>
                </a:lnTo>
                <a:lnTo>
                  <a:pt x="550" y="28"/>
                </a:lnTo>
                <a:lnTo>
                  <a:pt x="548" y="28"/>
                </a:lnTo>
                <a:lnTo>
                  <a:pt x="548" y="30"/>
                </a:lnTo>
                <a:lnTo>
                  <a:pt x="548" y="32"/>
                </a:lnTo>
                <a:lnTo>
                  <a:pt x="548" y="34"/>
                </a:lnTo>
                <a:close/>
                <a:moveTo>
                  <a:pt x="522" y="61"/>
                </a:moveTo>
                <a:lnTo>
                  <a:pt x="537" y="80"/>
                </a:lnTo>
                <a:lnTo>
                  <a:pt x="537" y="78"/>
                </a:lnTo>
                <a:lnTo>
                  <a:pt x="537" y="78"/>
                </a:lnTo>
                <a:lnTo>
                  <a:pt x="523" y="62"/>
                </a:lnTo>
                <a:lnTo>
                  <a:pt x="523" y="62"/>
                </a:lnTo>
                <a:lnTo>
                  <a:pt x="522" y="61"/>
                </a:lnTo>
                <a:lnTo>
                  <a:pt x="522" y="61"/>
                </a:lnTo>
                <a:lnTo>
                  <a:pt x="522" y="61"/>
                </a:lnTo>
                <a:close/>
                <a:moveTo>
                  <a:pt x="82" y="295"/>
                </a:moveTo>
                <a:lnTo>
                  <a:pt x="76" y="300"/>
                </a:lnTo>
                <a:lnTo>
                  <a:pt x="72" y="306"/>
                </a:lnTo>
                <a:lnTo>
                  <a:pt x="72" y="306"/>
                </a:lnTo>
                <a:lnTo>
                  <a:pt x="74" y="306"/>
                </a:lnTo>
                <a:lnTo>
                  <a:pt x="74" y="306"/>
                </a:lnTo>
                <a:lnTo>
                  <a:pt x="82" y="297"/>
                </a:lnTo>
                <a:lnTo>
                  <a:pt x="82" y="295"/>
                </a:lnTo>
                <a:close/>
                <a:moveTo>
                  <a:pt x="362" y="55"/>
                </a:moveTo>
                <a:lnTo>
                  <a:pt x="360" y="57"/>
                </a:lnTo>
                <a:lnTo>
                  <a:pt x="358" y="57"/>
                </a:lnTo>
                <a:lnTo>
                  <a:pt x="358" y="59"/>
                </a:lnTo>
                <a:lnTo>
                  <a:pt x="360" y="61"/>
                </a:lnTo>
                <a:lnTo>
                  <a:pt x="362" y="61"/>
                </a:lnTo>
                <a:lnTo>
                  <a:pt x="362" y="61"/>
                </a:lnTo>
                <a:lnTo>
                  <a:pt x="363" y="59"/>
                </a:lnTo>
                <a:lnTo>
                  <a:pt x="363" y="57"/>
                </a:lnTo>
                <a:lnTo>
                  <a:pt x="365" y="57"/>
                </a:lnTo>
                <a:lnTo>
                  <a:pt x="365" y="57"/>
                </a:lnTo>
                <a:lnTo>
                  <a:pt x="367" y="55"/>
                </a:lnTo>
                <a:lnTo>
                  <a:pt x="365" y="55"/>
                </a:lnTo>
                <a:lnTo>
                  <a:pt x="363" y="55"/>
                </a:lnTo>
                <a:lnTo>
                  <a:pt x="362" y="55"/>
                </a:lnTo>
                <a:close/>
                <a:moveTo>
                  <a:pt x="82" y="234"/>
                </a:moveTo>
                <a:lnTo>
                  <a:pt x="78" y="236"/>
                </a:lnTo>
                <a:lnTo>
                  <a:pt x="74" y="239"/>
                </a:lnTo>
                <a:lnTo>
                  <a:pt x="72" y="241"/>
                </a:lnTo>
                <a:lnTo>
                  <a:pt x="70" y="243"/>
                </a:lnTo>
                <a:lnTo>
                  <a:pt x="72" y="243"/>
                </a:lnTo>
                <a:lnTo>
                  <a:pt x="72" y="243"/>
                </a:lnTo>
                <a:lnTo>
                  <a:pt x="78" y="239"/>
                </a:lnTo>
                <a:lnTo>
                  <a:pt x="82" y="234"/>
                </a:lnTo>
                <a:close/>
                <a:moveTo>
                  <a:pt x="383" y="112"/>
                </a:moveTo>
                <a:lnTo>
                  <a:pt x="379" y="116"/>
                </a:lnTo>
                <a:lnTo>
                  <a:pt x="373" y="120"/>
                </a:lnTo>
                <a:lnTo>
                  <a:pt x="375" y="121"/>
                </a:lnTo>
                <a:lnTo>
                  <a:pt x="375" y="123"/>
                </a:lnTo>
                <a:lnTo>
                  <a:pt x="377" y="121"/>
                </a:lnTo>
                <a:lnTo>
                  <a:pt x="379" y="120"/>
                </a:lnTo>
                <a:lnTo>
                  <a:pt x="381" y="118"/>
                </a:lnTo>
                <a:lnTo>
                  <a:pt x="383" y="118"/>
                </a:lnTo>
                <a:lnTo>
                  <a:pt x="384" y="116"/>
                </a:lnTo>
                <a:lnTo>
                  <a:pt x="384" y="114"/>
                </a:lnTo>
                <a:lnTo>
                  <a:pt x="384" y="112"/>
                </a:lnTo>
                <a:lnTo>
                  <a:pt x="383" y="112"/>
                </a:lnTo>
                <a:close/>
                <a:moveTo>
                  <a:pt x="82" y="253"/>
                </a:moveTo>
                <a:lnTo>
                  <a:pt x="78" y="257"/>
                </a:lnTo>
                <a:lnTo>
                  <a:pt x="72" y="260"/>
                </a:lnTo>
                <a:lnTo>
                  <a:pt x="70" y="262"/>
                </a:lnTo>
                <a:lnTo>
                  <a:pt x="68" y="266"/>
                </a:lnTo>
                <a:lnTo>
                  <a:pt x="68" y="268"/>
                </a:lnTo>
                <a:lnTo>
                  <a:pt x="74" y="264"/>
                </a:lnTo>
                <a:lnTo>
                  <a:pt x="78" y="259"/>
                </a:lnTo>
                <a:lnTo>
                  <a:pt x="80" y="259"/>
                </a:lnTo>
                <a:lnTo>
                  <a:pt x="82" y="257"/>
                </a:lnTo>
                <a:lnTo>
                  <a:pt x="82" y="257"/>
                </a:lnTo>
                <a:lnTo>
                  <a:pt x="82" y="255"/>
                </a:lnTo>
                <a:lnTo>
                  <a:pt x="84" y="255"/>
                </a:lnTo>
                <a:lnTo>
                  <a:pt x="84" y="253"/>
                </a:lnTo>
                <a:lnTo>
                  <a:pt x="84" y="253"/>
                </a:lnTo>
                <a:lnTo>
                  <a:pt x="84" y="253"/>
                </a:lnTo>
                <a:lnTo>
                  <a:pt x="82" y="253"/>
                </a:lnTo>
                <a:close/>
                <a:moveTo>
                  <a:pt x="91" y="304"/>
                </a:moveTo>
                <a:lnTo>
                  <a:pt x="87" y="310"/>
                </a:lnTo>
                <a:lnTo>
                  <a:pt x="82" y="314"/>
                </a:lnTo>
                <a:lnTo>
                  <a:pt x="91" y="318"/>
                </a:lnTo>
                <a:lnTo>
                  <a:pt x="91" y="312"/>
                </a:lnTo>
                <a:lnTo>
                  <a:pt x="93" y="306"/>
                </a:lnTo>
                <a:lnTo>
                  <a:pt x="93" y="304"/>
                </a:lnTo>
                <a:lnTo>
                  <a:pt x="91" y="304"/>
                </a:lnTo>
                <a:lnTo>
                  <a:pt x="91" y="304"/>
                </a:lnTo>
                <a:close/>
                <a:moveTo>
                  <a:pt x="369" y="89"/>
                </a:moveTo>
                <a:lnTo>
                  <a:pt x="367" y="89"/>
                </a:lnTo>
                <a:lnTo>
                  <a:pt x="367" y="91"/>
                </a:lnTo>
                <a:lnTo>
                  <a:pt x="363" y="97"/>
                </a:lnTo>
                <a:lnTo>
                  <a:pt x="360" y="102"/>
                </a:lnTo>
                <a:lnTo>
                  <a:pt x="360" y="104"/>
                </a:lnTo>
                <a:lnTo>
                  <a:pt x="362" y="104"/>
                </a:lnTo>
                <a:lnTo>
                  <a:pt x="362" y="104"/>
                </a:lnTo>
                <a:lnTo>
                  <a:pt x="363" y="102"/>
                </a:lnTo>
                <a:lnTo>
                  <a:pt x="365" y="99"/>
                </a:lnTo>
                <a:lnTo>
                  <a:pt x="369" y="95"/>
                </a:lnTo>
                <a:lnTo>
                  <a:pt x="369" y="95"/>
                </a:lnTo>
                <a:lnTo>
                  <a:pt x="371" y="91"/>
                </a:lnTo>
                <a:lnTo>
                  <a:pt x="371" y="89"/>
                </a:lnTo>
                <a:lnTo>
                  <a:pt x="369" y="89"/>
                </a:lnTo>
                <a:lnTo>
                  <a:pt x="369" y="89"/>
                </a:lnTo>
                <a:close/>
                <a:moveTo>
                  <a:pt x="529" y="133"/>
                </a:moveTo>
                <a:lnTo>
                  <a:pt x="533" y="140"/>
                </a:lnTo>
                <a:lnTo>
                  <a:pt x="539" y="148"/>
                </a:lnTo>
                <a:lnTo>
                  <a:pt x="542" y="158"/>
                </a:lnTo>
                <a:lnTo>
                  <a:pt x="542" y="150"/>
                </a:lnTo>
                <a:lnTo>
                  <a:pt x="541" y="142"/>
                </a:lnTo>
                <a:lnTo>
                  <a:pt x="541" y="142"/>
                </a:lnTo>
                <a:lnTo>
                  <a:pt x="539" y="142"/>
                </a:lnTo>
                <a:lnTo>
                  <a:pt x="529" y="133"/>
                </a:lnTo>
                <a:close/>
                <a:moveTo>
                  <a:pt x="506" y="220"/>
                </a:moveTo>
                <a:lnTo>
                  <a:pt x="503" y="226"/>
                </a:lnTo>
                <a:lnTo>
                  <a:pt x="499" y="232"/>
                </a:lnTo>
                <a:lnTo>
                  <a:pt x="495" y="238"/>
                </a:lnTo>
                <a:lnTo>
                  <a:pt x="501" y="234"/>
                </a:lnTo>
                <a:lnTo>
                  <a:pt x="504" y="228"/>
                </a:lnTo>
                <a:lnTo>
                  <a:pt x="510" y="222"/>
                </a:lnTo>
                <a:lnTo>
                  <a:pt x="510" y="222"/>
                </a:lnTo>
                <a:lnTo>
                  <a:pt x="508" y="220"/>
                </a:lnTo>
                <a:lnTo>
                  <a:pt x="506" y="220"/>
                </a:lnTo>
                <a:close/>
                <a:moveTo>
                  <a:pt x="381" y="95"/>
                </a:moveTo>
                <a:lnTo>
                  <a:pt x="371" y="101"/>
                </a:lnTo>
                <a:lnTo>
                  <a:pt x="365" y="108"/>
                </a:lnTo>
                <a:lnTo>
                  <a:pt x="365" y="110"/>
                </a:lnTo>
                <a:lnTo>
                  <a:pt x="365" y="110"/>
                </a:lnTo>
                <a:lnTo>
                  <a:pt x="371" y="108"/>
                </a:lnTo>
                <a:lnTo>
                  <a:pt x="373" y="104"/>
                </a:lnTo>
                <a:lnTo>
                  <a:pt x="381" y="97"/>
                </a:lnTo>
                <a:lnTo>
                  <a:pt x="381" y="95"/>
                </a:lnTo>
                <a:lnTo>
                  <a:pt x="381" y="95"/>
                </a:lnTo>
                <a:close/>
                <a:moveTo>
                  <a:pt x="520" y="230"/>
                </a:moveTo>
                <a:lnTo>
                  <a:pt x="514" y="236"/>
                </a:lnTo>
                <a:lnTo>
                  <a:pt x="508" y="239"/>
                </a:lnTo>
                <a:lnTo>
                  <a:pt x="503" y="243"/>
                </a:lnTo>
                <a:lnTo>
                  <a:pt x="506" y="245"/>
                </a:lnTo>
                <a:lnTo>
                  <a:pt x="508" y="243"/>
                </a:lnTo>
                <a:lnTo>
                  <a:pt x="510" y="243"/>
                </a:lnTo>
                <a:lnTo>
                  <a:pt x="512" y="241"/>
                </a:lnTo>
                <a:lnTo>
                  <a:pt x="518" y="238"/>
                </a:lnTo>
                <a:lnTo>
                  <a:pt x="523" y="234"/>
                </a:lnTo>
                <a:lnTo>
                  <a:pt x="522" y="232"/>
                </a:lnTo>
                <a:lnTo>
                  <a:pt x="520" y="230"/>
                </a:lnTo>
                <a:close/>
                <a:moveTo>
                  <a:pt x="512" y="226"/>
                </a:moveTo>
                <a:lnTo>
                  <a:pt x="499" y="239"/>
                </a:lnTo>
                <a:lnTo>
                  <a:pt x="499" y="239"/>
                </a:lnTo>
                <a:lnTo>
                  <a:pt x="499" y="241"/>
                </a:lnTo>
                <a:lnTo>
                  <a:pt x="501" y="241"/>
                </a:lnTo>
                <a:lnTo>
                  <a:pt x="508" y="236"/>
                </a:lnTo>
                <a:lnTo>
                  <a:pt x="516" y="228"/>
                </a:lnTo>
                <a:lnTo>
                  <a:pt x="516" y="226"/>
                </a:lnTo>
                <a:lnTo>
                  <a:pt x="514" y="226"/>
                </a:lnTo>
                <a:lnTo>
                  <a:pt x="514" y="226"/>
                </a:lnTo>
                <a:lnTo>
                  <a:pt x="512" y="226"/>
                </a:lnTo>
                <a:close/>
                <a:moveTo>
                  <a:pt x="89" y="241"/>
                </a:moveTo>
                <a:lnTo>
                  <a:pt x="87" y="239"/>
                </a:lnTo>
                <a:lnTo>
                  <a:pt x="87" y="239"/>
                </a:lnTo>
                <a:lnTo>
                  <a:pt x="82" y="243"/>
                </a:lnTo>
                <a:lnTo>
                  <a:pt x="76" y="247"/>
                </a:lnTo>
                <a:lnTo>
                  <a:pt x="70" y="251"/>
                </a:lnTo>
                <a:lnTo>
                  <a:pt x="70" y="253"/>
                </a:lnTo>
                <a:lnTo>
                  <a:pt x="70" y="255"/>
                </a:lnTo>
                <a:lnTo>
                  <a:pt x="72" y="255"/>
                </a:lnTo>
                <a:lnTo>
                  <a:pt x="76" y="253"/>
                </a:lnTo>
                <a:lnTo>
                  <a:pt x="78" y="251"/>
                </a:lnTo>
                <a:lnTo>
                  <a:pt x="80" y="249"/>
                </a:lnTo>
                <a:lnTo>
                  <a:pt x="85" y="245"/>
                </a:lnTo>
                <a:lnTo>
                  <a:pt x="89" y="241"/>
                </a:lnTo>
                <a:close/>
                <a:moveTo>
                  <a:pt x="93" y="287"/>
                </a:moveTo>
                <a:lnTo>
                  <a:pt x="84" y="299"/>
                </a:lnTo>
                <a:lnTo>
                  <a:pt x="78" y="308"/>
                </a:lnTo>
                <a:lnTo>
                  <a:pt x="78" y="310"/>
                </a:lnTo>
                <a:lnTo>
                  <a:pt x="80" y="310"/>
                </a:lnTo>
                <a:lnTo>
                  <a:pt x="82" y="312"/>
                </a:lnTo>
                <a:lnTo>
                  <a:pt x="84" y="310"/>
                </a:lnTo>
                <a:lnTo>
                  <a:pt x="84" y="308"/>
                </a:lnTo>
                <a:lnTo>
                  <a:pt x="85" y="308"/>
                </a:lnTo>
                <a:lnTo>
                  <a:pt x="85" y="308"/>
                </a:lnTo>
                <a:lnTo>
                  <a:pt x="84" y="308"/>
                </a:lnTo>
                <a:lnTo>
                  <a:pt x="84" y="306"/>
                </a:lnTo>
                <a:lnTo>
                  <a:pt x="85" y="306"/>
                </a:lnTo>
                <a:lnTo>
                  <a:pt x="85" y="306"/>
                </a:lnTo>
                <a:lnTo>
                  <a:pt x="85" y="306"/>
                </a:lnTo>
                <a:lnTo>
                  <a:pt x="87" y="306"/>
                </a:lnTo>
                <a:lnTo>
                  <a:pt x="85" y="304"/>
                </a:lnTo>
                <a:lnTo>
                  <a:pt x="89" y="302"/>
                </a:lnTo>
                <a:lnTo>
                  <a:pt x="93" y="299"/>
                </a:lnTo>
                <a:lnTo>
                  <a:pt x="93" y="297"/>
                </a:lnTo>
                <a:lnTo>
                  <a:pt x="93" y="293"/>
                </a:lnTo>
                <a:lnTo>
                  <a:pt x="93" y="291"/>
                </a:lnTo>
                <a:lnTo>
                  <a:pt x="93" y="287"/>
                </a:lnTo>
                <a:lnTo>
                  <a:pt x="93" y="287"/>
                </a:lnTo>
                <a:close/>
                <a:moveTo>
                  <a:pt x="91" y="257"/>
                </a:moveTo>
                <a:lnTo>
                  <a:pt x="84" y="262"/>
                </a:lnTo>
                <a:lnTo>
                  <a:pt x="76" y="268"/>
                </a:lnTo>
                <a:lnTo>
                  <a:pt x="68" y="274"/>
                </a:lnTo>
                <a:lnTo>
                  <a:pt x="68" y="276"/>
                </a:lnTo>
                <a:lnTo>
                  <a:pt x="68" y="279"/>
                </a:lnTo>
                <a:lnTo>
                  <a:pt x="68" y="281"/>
                </a:lnTo>
                <a:lnTo>
                  <a:pt x="74" y="278"/>
                </a:lnTo>
                <a:lnTo>
                  <a:pt x="80" y="272"/>
                </a:lnTo>
                <a:lnTo>
                  <a:pt x="85" y="264"/>
                </a:lnTo>
                <a:lnTo>
                  <a:pt x="85" y="264"/>
                </a:lnTo>
                <a:lnTo>
                  <a:pt x="87" y="264"/>
                </a:lnTo>
                <a:lnTo>
                  <a:pt x="87" y="262"/>
                </a:lnTo>
                <a:lnTo>
                  <a:pt x="87" y="260"/>
                </a:lnTo>
                <a:lnTo>
                  <a:pt x="89" y="260"/>
                </a:lnTo>
                <a:lnTo>
                  <a:pt x="89" y="262"/>
                </a:lnTo>
                <a:lnTo>
                  <a:pt x="89" y="260"/>
                </a:lnTo>
                <a:lnTo>
                  <a:pt x="89" y="259"/>
                </a:lnTo>
                <a:lnTo>
                  <a:pt x="89" y="259"/>
                </a:lnTo>
                <a:lnTo>
                  <a:pt x="91" y="257"/>
                </a:lnTo>
                <a:lnTo>
                  <a:pt x="91" y="257"/>
                </a:lnTo>
                <a:lnTo>
                  <a:pt x="91" y="257"/>
                </a:lnTo>
                <a:close/>
                <a:moveTo>
                  <a:pt x="522" y="78"/>
                </a:moveTo>
                <a:lnTo>
                  <a:pt x="522" y="80"/>
                </a:lnTo>
                <a:lnTo>
                  <a:pt x="522" y="80"/>
                </a:lnTo>
                <a:lnTo>
                  <a:pt x="523" y="80"/>
                </a:lnTo>
                <a:lnTo>
                  <a:pt x="531" y="89"/>
                </a:lnTo>
                <a:lnTo>
                  <a:pt x="531" y="91"/>
                </a:lnTo>
                <a:lnTo>
                  <a:pt x="531" y="91"/>
                </a:lnTo>
                <a:lnTo>
                  <a:pt x="531" y="91"/>
                </a:lnTo>
                <a:lnTo>
                  <a:pt x="531" y="91"/>
                </a:lnTo>
                <a:lnTo>
                  <a:pt x="533" y="91"/>
                </a:lnTo>
                <a:lnTo>
                  <a:pt x="533" y="91"/>
                </a:lnTo>
                <a:lnTo>
                  <a:pt x="533" y="93"/>
                </a:lnTo>
                <a:lnTo>
                  <a:pt x="535" y="93"/>
                </a:lnTo>
                <a:lnTo>
                  <a:pt x="533" y="91"/>
                </a:lnTo>
                <a:lnTo>
                  <a:pt x="497" y="43"/>
                </a:lnTo>
                <a:lnTo>
                  <a:pt x="497" y="41"/>
                </a:lnTo>
                <a:lnTo>
                  <a:pt x="495" y="40"/>
                </a:lnTo>
                <a:lnTo>
                  <a:pt x="493" y="40"/>
                </a:lnTo>
                <a:lnTo>
                  <a:pt x="491" y="40"/>
                </a:lnTo>
                <a:lnTo>
                  <a:pt x="489" y="40"/>
                </a:lnTo>
                <a:lnTo>
                  <a:pt x="489" y="40"/>
                </a:lnTo>
                <a:lnTo>
                  <a:pt x="489" y="40"/>
                </a:lnTo>
                <a:lnTo>
                  <a:pt x="497" y="49"/>
                </a:lnTo>
                <a:lnTo>
                  <a:pt x="504" y="59"/>
                </a:lnTo>
                <a:lnTo>
                  <a:pt x="512" y="68"/>
                </a:lnTo>
                <a:lnTo>
                  <a:pt x="512" y="68"/>
                </a:lnTo>
                <a:lnTo>
                  <a:pt x="514" y="68"/>
                </a:lnTo>
                <a:lnTo>
                  <a:pt x="514" y="70"/>
                </a:lnTo>
                <a:lnTo>
                  <a:pt x="516" y="72"/>
                </a:lnTo>
                <a:lnTo>
                  <a:pt x="518" y="72"/>
                </a:lnTo>
                <a:lnTo>
                  <a:pt x="518" y="74"/>
                </a:lnTo>
                <a:lnTo>
                  <a:pt x="518" y="76"/>
                </a:lnTo>
                <a:lnTo>
                  <a:pt x="520" y="78"/>
                </a:lnTo>
                <a:lnTo>
                  <a:pt x="522" y="78"/>
                </a:lnTo>
                <a:close/>
                <a:moveTo>
                  <a:pt x="525" y="59"/>
                </a:moveTo>
                <a:lnTo>
                  <a:pt x="527" y="59"/>
                </a:lnTo>
                <a:lnTo>
                  <a:pt x="527" y="61"/>
                </a:lnTo>
                <a:lnTo>
                  <a:pt x="529" y="61"/>
                </a:lnTo>
                <a:lnTo>
                  <a:pt x="529" y="62"/>
                </a:lnTo>
                <a:lnTo>
                  <a:pt x="529" y="62"/>
                </a:lnTo>
                <a:lnTo>
                  <a:pt x="531" y="64"/>
                </a:lnTo>
                <a:lnTo>
                  <a:pt x="531" y="64"/>
                </a:lnTo>
                <a:lnTo>
                  <a:pt x="531" y="66"/>
                </a:lnTo>
                <a:lnTo>
                  <a:pt x="533" y="66"/>
                </a:lnTo>
                <a:lnTo>
                  <a:pt x="535" y="68"/>
                </a:lnTo>
                <a:lnTo>
                  <a:pt x="535" y="62"/>
                </a:lnTo>
                <a:lnTo>
                  <a:pt x="535" y="57"/>
                </a:lnTo>
                <a:lnTo>
                  <a:pt x="527" y="45"/>
                </a:lnTo>
                <a:lnTo>
                  <a:pt x="516" y="36"/>
                </a:lnTo>
                <a:lnTo>
                  <a:pt x="514" y="36"/>
                </a:lnTo>
                <a:lnTo>
                  <a:pt x="512" y="36"/>
                </a:lnTo>
                <a:lnTo>
                  <a:pt x="508" y="36"/>
                </a:lnTo>
                <a:lnTo>
                  <a:pt x="518" y="47"/>
                </a:lnTo>
                <a:lnTo>
                  <a:pt x="525" y="59"/>
                </a:lnTo>
                <a:close/>
                <a:moveTo>
                  <a:pt x="93" y="270"/>
                </a:moveTo>
                <a:lnTo>
                  <a:pt x="84" y="276"/>
                </a:lnTo>
                <a:lnTo>
                  <a:pt x="74" y="283"/>
                </a:lnTo>
                <a:lnTo>
                  <a:pt x="66" y="291"/>
                </a:lnTo>
                <a:lnTo>
                  <a:pt x="66" y="293"/>
                </a:lnTo>
                <a:lnTo>
                  <a:pt x="66" y="293"/>
                </a:lnTo>
                <a:lnTo>
                  <a:pt x="66" y="295"/>
                </a:lnTo>
                <a:lnTo>
                  <a:pt x="66" y="297"/>
                </a:lnTo>
                <a:lnTo>
                  <a:pt x="65" y="297"/>
                </a:lnTo>
                <a:lnTo>
                  <a:pt x="65" y="299"/>
                </a:lnTo>
                <a:lnTo>
                  <a:pt x="65" y="302"/>
                </a:lnTo>
                <a:lnTo>
                  <a:pt x="66" y="302"/>
                </a:lnTo>
                <a:lnTo>
                  <a:pt x="80" y="289"/>
                </a:lnTo>
                <a:lnTo>
                  <a:pt x="93" y="274"/>
                </a:lnTo>
                <a:lnTo>
                  <a:pt x="93" y="274"/>
                </a:lnTo>
                <a:lnTo>
                  <a:pt x="93" y="272"/>
                </a:lnTo>
                <a:lnTo>
                  <a:pt x="93" y="270"/>
                </a:lnTo>
                <a:lnTo>
                  <a:pt x="93" y="270"/>
                </a:lnTo>
                <a:lnTo>
                  <a:pt x="93" y="268"/>
                </a:lnTo>
                <a:lnTo>
                  <a:pt x="93" y="270"/>
                </a:lnTo>
                <a:close/>
                <a:moveTo>
                  <a:pt x="514" y="140"/>
                </a:moveTo>
                <a:lnTo>
                  <a:pt x="520" y="152"/>
                </a:lnTo>
                <a:lnTo>
                  <a:pt x="527" y="161"/>
                </a:lnTo>
                <a:lnTo>
                  <a:pt x="535" y="175"/>
                </a:lnTo>
                <a:lnTo>
                  <a:pt x="544" y="190"/>
                </a:lnTo>
                <a:lnTo>
                  <a:pt x="542" y="169"/>
                </a:lnTo>
                <a:lnTo>
                  <a:pt x="527" y="156"/>
                </a:lnTo>
                <a:lnTo>
                  <a:pt x="514" y="140"/>
                </a:lnTo>
                <a:close/>
                <a:moveTo>
                  <a:pt x="106" y="238"/>
                </a:moveTo>
                <a:lnTo>
                  <a:pt x="106" y="239"/>
                </a:lnTo>
                <a:lnTo>
                  <a:pt x="105" y="239"/>
                </a:lnTo>
                <a:lnTo>
                  <a:pt x="103" y="253"/>
                </a:lnTo>
                <a:lnTo>
                  <a:pt x="103" y="255"/>
                </a:lnTo>
                <a:lnTo>
                  <a:pt x="105" y="257"/>
                </a:lnTo>
                <a:lnTo>
                  <a:pt x="106" y="259"/>
                </a:lnTo>
                <a:lnTo>
                  <a:pt x="105" y="260"/>
                </a:lnTo>
                <a:lnTo>
                  <a:pt x="103" y="264"/>
                </a:lnTo>
                <a:lnTo>
                  <a:pt x="101" y="268"/>
                </a:lnTo>
                <a:lnTo>
                  <a:pt x="101" y="291"/>
                </a:lnTo>
                <a:lnTo>
                  <a:pt x="101" y="312"/>
                </a:lnTo>
                <a:lnTo>
                  <a:pt x="101" y="316"/>
                </a:lnTo>
                <a:lnTo>
                  <a:pt x="101" y="318"/>
                </a:lnTo>
                <a:lnTo>
                  <a:pt x="99" y="321"/>
                </a:lnTo>
                <a:lnTo>
                  <a:pt x="101" y="321"/>
                </a:lnTo>
                <a:lnTo>
                  <a:pt x="101" y="321"/>
                </a:lnTo>
                <a:lnTo>
                  <a:pt x="101" y="323"/>
                </a:lnTo>
                <a:lnTo>
                  <a:pt x="103" y="323"/>
                </a:lnTo>
                <a:lnTo>
                  <a:pt x="103" y="325"/>
                </a:lnTo>
                <a:lnTo>
                  <a:pt x="103" y="323"/>
                </a:lnTo>
                <a:lnTo>
                  <a:pt x="105" y="312"/>
                </a:lnTo>
                <a:lnTo>
                  <a:pt x="105" y="300"/>
                </a:lnTo>
                <a:lnTo>
                  <a:pt x="108" y="236"/>
                </a:lnTo>
                <a:lnTo>
                  <a:pt x="108" y="236"/>
                </a:lnTo>
                <a:lnTo>
                  <a:pt x="106" y="236"/>
                </a:lnTo>
                <a:lnTo>
                  <a:pt x="106" y="238"/>
                </a:lnTo>
                <a:lnTo>
                  <a:pt x="106" y="238"/>
                </a:lnTo>
                <a:close/>
                <a:moveTo>
                  <a:pt x="468" y="49"/>
                </a:moveTo>
                <a:lnTo>
                  <a:pt x="468" y="49"/>
                </a:lnTo>
                <a:lnTo>
                  <a:pt x="468" y="51"/>
                </a:lnTo>
                <a:lnTo>
                  <a:pt x="470" y="51"/>
                </a:lnTo>
                <a:lnTo>
                  <a:pt x="470" y="53"/>
                </a:lnTo>
                <a:lnTo>
                  <a:pt x="468" y="51"/>
                </a:lnTo>
                <a:lnTo>
                  <a:pt x="466" y="49"/>
                </a:lnTo>
                <a:lnTo>
                  <a:pt x="464" y="47"/>
                </a:lnTo>
                <a:lnTo>
                  <a:pt x="463" y="47"/>
                </a:lnTo>
                <a:lnTo>
                  <a:pt x="461" y="45"/>
                </a:lnTo>
                <a:lnTo>
                  <a:pt x="461" y="43"/>
                </a:lnTo>
                <a:lnTo>
                  <a:pt x="457" y="43"/>
                </a:lnTo>
                <a:lnTo>
                  <a:pt x="451" y="43"/>
                </a:lnTo>
                <a:lnTo>
                  <a:pt x="464" y="55"/>
                </a:lnTo>
                <a:lnTo>
                  <a:pt x="476" y="68"/>
                </a:lnTo>
                <a:lnTo>
                  <a:pt x="476" y="68"/>
                </a:lnTo>
                <a:lnTo>
                  <a:pt x="478" y="68"/>
                </a:lnTo>
                <a:lnTo>
                  <a:pt x="497" y="91"/>
                </a:lnTo>
                <a:lnTo>
                  <a:pt x="516" y="114"/>
                </a:lnTo>
                <a:lnTo>
                  <a:pt x="516" y="116"/>
                </a:lnTo>
                <a:lnTo>
                  <a:pt x="518" y="116"/>
                </a:lnTo>
                <a:lnTo>
                  <a:pt x="518" y="118"/>
                </a:lnTo>
                <a:lnTo>
                  <a:pt x="520" y="118"/>
                </a:lnTo>
                <a:lnTo>
                  <a:pt x="520" y="118"/>
                </a:lnTo>
                <a:lnTo>
                  <a:pt x="520" y="120"/>
                </a:lnTo>
                <a:lnTo>
                  <a:pt x="520" y="120"/>
                </a:lnTo>
                <a:lnTo>
                  <a:pt x="523" y="123"/>
                </a:lnTo>
                <a:lnTo>
                  <a:pt x="525" y="123"/>
                </a:lnTo>
                <a:lnTo>
                  <a:pt x="525" y="123"/>
                </a:lnTo>
                <a:lnTo>
                  <a:pt x="523" y="125"/>
                </a:lnTo>
                <a:lnTo>
                  <a:pt x="527" y="127"/>
                </a:lnTo>
                <a:lnTo>
                  <a:pt x="531" y="131"/>
                </a:lnTo>
                <a:lnTo>
                  <a:pt x="531" y="135"/>
                </a:lnTo>
                <a:lnTo>
                  <a:pt x="533" y="133"/>
                </a:lnTo>
                <a:lnTo>
                  <a:pt x="533" y="133"/>
                </a:lnTo>
                <a:lnTo>
                  <a:pt x="529" y="125"/>
                </a:lnTo>
                <a:lnTo>
                  <a:pt x="529" y="123"/>
                </a:lnTo>
                <a:lnTo>
                  <a:pt x="527" y="123"/>
                </a:lnTo>
                <a:lnTo>
                  <a:pt x="527" y="123"/>
                </a:lnTo>
                <a:lnTo>
                  <a:pt x="501" y="87"/>
                </a:lnTo>
                <a:lnTo>
                  <a:pt x="472" y="55"/>
                </a:lnTo>
                <a:lnTo>
                  <a:pt x="474" y="55"/>
                </a:lnTo>
                <a:lnTo>
                  <a:pt x="474" y="57"/>
                </a:lnTo>
                <a:lnTo>
                  <a:pt x="474" y="57"/>
                </a:lnTo>
                <a:lnTo>
                  <a:pt x="474" y="55"/>
                </a:lnTo>
                <a:lnTo>
                  <a:pt x="472" y="53"/>
                </a:lnTo>
                <a:lnTo>
                  <a:pt x="472" y="53"/>
                </a:lnTo>
                <a:lnTo>
                  <a:pt x="470" y="51"/>
                </a:lnTo>
                <a:lnTo>
                  <a:pt x="468" y="51"/>
                </a:lnTo>
                <a:lnTo>
                  <a:pt x="468" y="49"/>
                </a:lnTo>
                <a:lnTo>
                  <a:pt x="468" y="49"/>
                </a:lnTo>
                <a:close/>
                <a:moveTo>
                  <a:pt x="516" y="102"/>
                </a:moveTo>
                <a:lnTo>
                  <a:pt x="518" y="104"/>
                </a:lnTo>
                <a:lnTo>
                  <a:pt x="520" y="108"/>
                </a:lnTo>
                <a:lnTo>
                  <a:pt x="531" y="121"/>
                </a:lnTo>
                <a:lnTo>
                  <a:pt x="541" y="139"/>
                </a:lnTo>
                <a:lnTo>
                  <a:pt x="541" y="133"/>
                </a:lnTo>
                <a:lnTo>
                  <a:pt x="539" y="127"/>
                </a:lnTo>
                <a:lnTo>
                  <a:pt x="537" y="123"/>
                </a:lnTo>
                <a:lnTo>
                  <a:pt x="533" y="120"/>
                </a:lnTo>
                <a:lnTo>
                  <a:pt x="533" y="120"/>
                </a:lnTo>
                <a:lnTo>
                  <a:pt x="533" y="120"/>
                </a:lnTo>
                <a:lnTo>
                  <a:pt x="535" y="120"/>
                </a:lnTo>
                <a:lnTo>
                  <a:pt x="535" y="120"/>
                </a:lnTo>
                <a:lnTo>
                  <a:pt x="535" y="120"/>
                </a:lnTo>
                <a:lnTo>
                  <a:pt x="537" y="118"/>
                </a:lnTo>
                <a:lnTo>
                  <a:pt x="533" y="114"/>
                </a:lnTo>
                <a:lnTo>
                  <a:pt x="529" y="110"/>
                </a:lnTo>
                <a:lnTo>
                  <a:pt x="529" y="108"/>
                </a:lnTo>
                <a:lnTo>
                  <a:pt x="529" y="106"/>
                </a:lnTo>
                <a:lnTo>
                  <a:pt x="529" y="106"/>
                </a:lnTo>
                <a:lnTo>
                  <a:pt x="527" y="106"/>
                </a:lnTo>
                <a:lnTo>
                  <a:pt x="527" y="106"/>
                </a:lnTo>
                <a:lnTo>
                  <a:pt x="512" y="85"/>
                </a:lnTo>
                <a:lnTo>
                  <a:pt x="495" y="64"/>
                </a:lnTo>
                <a:lnTo>
                  <a:pt x="476" y="45"/>
                </a:lnTo>
                <a:lnTo>
                  <a:pt x="478" y="45"/>
                </a:lnTo>
                <a:lnTo>
                  <a:pt x="480" y="45"/>
                </a:lnTo>
                <a:lnTo>
                  <a:pt x="482" y="45"/>
                </a:lnTo>
                <a:lnTo>
                  <a:pt x="499" y="64"/>
                </a:lnTo>
                <a:lnTo>
                  <a:pt x="516" y="85"/>
                </a:lnTo>
                <a:lnTo>
                  <a:pt x="531" y="104"/>
                </a:lnTo>
                <a:lnTo>
                  <a:pt x="531" y="104"/>
                </a:lnTo>
                <a:lnTo>
                  <a:pt x="533" y="104"/>
                </a:lnTo>
                <a:lnTo>
                  <a:pt x="533" y="106"/>
                </a:lnTo>
                <a:lnTo>
                  <a:pt x="533" y="106"/>
                </a:lnTo>
                <a:lnTo>
                  <a:pt x="535" y="108"/>
                </a:lnTo>
                <a:lnTo>
                  <a:pt x="535" y="108"/>
                </a:lnTo>
                <a:lnTo>
                  <a:pt x="535" y="110"/>
                </a:lnTo>
                <a:lnTo>
                  <a:pt x="535" y="110"/>
                </a:lnTo>
                <a:lnTo>
                  <a:pt x="537" y="112"/>
                </a:lnTo>
                <a:lnTo>
                  <a:pt x="537" y="110"/>
                </a:lnTo>
                <a:lnTo>
                  <a:pt x="535" y="110"/>
                </a:lnTo>
                <a:lnTo>
                  <a:pt x="537" y="110"/>
                </a:lnTo>
                <a:lnTo>
                  <a:pt x="539" y="110"/>
                </a:lnTo>
                <a:lnTo>
                  <a:pt x="539" y="110"/>
                </a:lnTo>
                <a:lnTo>
                  <a:pt x="539" y="108"/>
                </a:lnTo>
                <a:lnTo>
                  <a:pt x="512" y="72"/>
                </a:lnTo>
                <a:lnTo>
                  <a:pt x="483" y="40"/>
                </a:lnTo>
                <a:lnTo>
                  <a:pt x="468" y="41"/>
                </a:lnTo>
                <a:lnTo>
                  <a:pt x="466" y="41"/>
                </a:lnTo>
                <a:lnTo>
                  <a:pt x="466" y="43"/>
                </a:lnTo>
                <a:lnTo>
                  <a:pt x="466" y="43"/>
                </a:lnTo>
                <a:lnTo>
                  <a:pt x="480" y="55"/>
                </a:lnTo>
                <a:lnTo>
                  <a:pt x="489" y="66"/>
                </a:lnTo>
                <a:lnTo>
                  <a:pt x="491" y="68"/>
                </a:lnTo>
                <a:lnTo>
                  <a:pt x="493" y="70"/>
                </a:lnTo>
                <a:lnTo>
                  <a:pt x="495" y="72"/>
                </a:lnTo>
                <a:lnTo>
                  <a:pt x="495" y="72"/>
                </a:lnTo>
                <a:lnTo>
                  <a:pt x="495" y="74"/>
                </a:lnTo>
                <a:lnTo>
                  <a:pt x="495" y="74"/>
                </a:lnTo>
                <a:lnTo>
                  <a:pt x="499" y="78"/>
                </a:lnTo>
                <a:lnTo>
                  <a:pt x="503" y="80"/>
                </a:lnTo>
                <a:lnTo>
                  <a:pt x="510" y="89"/>
                </a:lnTo>
                <a:lnTo>
                  <a:pt x="518" y="99"/>
                </a:lnTo>
                <a:lnTo>
                  <a:pt x="525" y="108"/>
                </a:lnTo>
                <a:lnTo>
                  <a:pt x="527" y="108"/>
                </a:lnTo>
                <a:lnTo>
                  <a:pt x="527" y="108"/>
                </a:lnTo>
                <a:lnTo>
                  <a:pt x="525" y="108"/>
                </a:lnTo>
                <a:lnTo>
                  <a:pt x="527" y="112"/>
                </a:lnTo>
                <a:lnTo>
                  <a:pt x="531" y="114"/>
                </a:lnTo>
                <a:lnTo>
                  <a:pt x="531" y="114"/>
                </a:lnTo>
                <a:lnTo>
                  <a:pt x="533" y="116"/>
                </a:lnTo>
                <a:lnTo>
                  <a:pt x="533" y="118"/>
                </a:lnTo>
                <a:lnTo>
                  <a:pt x="533" y="118"/>
                </a:lnTo>
                <a:lnTo>
                  <a:pt x="533" y="118"/>
                </a:lnTo>
                <a:lnTo>
                  <a:pt x="533" y="120"/>
                </a:lnTo>
                <a:lnTo>
                  <a:pt x="527" y="114"/>
                </a:lnTo>
                <a:lnTo>
                  <a:pt x="522" y="108"/>
                </a:lnTo>
                <a:lnTo>
                  <a:pt x="522" y="106"/>
                </a:lnTo>
                <a:lnTo>
                  <a:pt x="520" y="108"/>
                </a:lnTo>
                <a:lnTo>
                  <a:pt x="520" y="106"/>
                </a:lnTo>
                <a:lnTo>
                  <a:pt x="520" y="104"/>
                </a:lnTo>
                <a:lnTo>
                  <a:pt x="518" y="102"/>
                </a:lnTo>
                <a:lnTo>
                  <a:pt x="518" y="102"/>
                </a:lnTo>
                <a:lnTo>
                  <a:pt x="516" y="102"/>
                </a:lnTo>
                <a:close/>
                <a:moveTo>
                  <a:pt x="457" y="150"/>
                </a:moveTo>
                <a:lnTo>
                  <a:pt x="457" y="152"/>
                </a:lnTo>
                <a:lnTo>
                  <a:pt x="459" y="154"/>
                </a:lnTo>
                <a:lnTo>
                  <a:pt x="457" y="154"/>
                </a:lnTo>
                <a:lnTo>
                  <a:pt x="455" y="154"/>
                </a:lnTo>
                <a:lnTo>
                  <a:pt x="453" y="154"/>
                </a:lnTo>
                <a:lnTo>
                  <a:pt x="451" y="156"/>
                </a:lnTo>
                <a:lnTo>
                  <a:pt x="447" y="158"/>
                </a:lnTo>
                <a:lnTo>
                  <a:pt x="447" y="160"/>
                </a:lnTo>
                <a:lnTo>
                  <a:pt x="445" y="163"/>
                </a:lnTo>
                <a:lnTo>
                  <a:pt x="445" y="163"/>
                </a:lnTo>
                <a:lnTo>
                  <a:pt x="443" y="163"/>
                </a:lnTo>
                <a:lnTo>
                  <a:pt x="443" y="163"/>
                </a:lnTo>
                <a:lnTo>
                  <a:pt x="443" y="158"/>
                </a:lnTo>
                <a:lnTo>
                  <a:pt x="447" y="154"/>
                </a:lnTo>
                <a:lnTo>
                  <a:pt x="449" y="152"/>
                </a:lnTo>
                <a:lnTo>
                  <a:pt x="453" y="150"/>
                </a:lnTo>
                <a:lnTo>
                  <a:pt x="449" y="144"/>
                </a:lnTo>
                <a:lnTo>
                  <a:pt x="445" y="137"/>
                </a:lnTo>
                <a:lnTo>
                  <a:pt x="445" y="135"/>
                </a:lnTo>
                <a:lnTo>
                  <a:pt x="447" y="135"/>
                </a:lnTo>
                <a:lnTo>
                  <a:pt x="449" y="135"/>
                </a:lnTo>
                <a:lnTo>
                  <a:pt x="455" y="139"/>
                </a:lnTo>
                <a:lnTo>
                  <a:pt x="459" y="142"/>
                </a:lnTo>
                <a:lnTo>
                  <a:pt x="464" y="148"/>
                </a:lnTo>
                <a:lnTo>
                  <a:pt x="466" y="150"/>
                </a:lnTo>
                <a:lnTo>
                  <a:pt x="468" y="150"/>
                </a:lnTo>
                <a:lnTo>
                  <a:pt x="472" y="152"/>
                </a:lnTo>
                <a:lnTo>
                  <a:pt x="470" y="150"/>
                </a:lnTo>
                <a:lnTo>
                  <a:pt x="468" y="148"/>
                </a:lnTo>
                <a:lnTo>
                  <a:pt x="468" y="146"/>
                </a:lnTo>
                <a:lnTo>
                  <a:pt x="463" y="139"/>
                </a:lnTo>
                <a:lnTo>
                  <a:pt x="457" y="131"/>
                </a:lnTo>
                <a:lnTo>
                  <a:pt x="451" y="123"/>
                </a:lnTo>
                <a:lnTo>
                  <a:pt x="451" y="123"/>
                </a:lnTo>
                <a:lnTo>
                  <a:pt x="451" y="123"/>
                </a:lnTo>
                <a:lnTo>
                  <a:pt x="451" y="123"/>
                </a:lnTo>
                <a:lnTo>
                  <a:pt x="449" y="123"/>
                </a:lnTo>
                <a:lnTo>
                  <a:pt x="447" y="121"/>
                </a:lnTo>
                <a:lnTo>
                  <a:pt x="445" y="120"/>
                </a:lnTo>
                <a:lnTo>
                  <a:pt x="445" y="118"/>
                </a:lnTo>
                <a:lnTo>
                  <a:pt x="443" y="118"/>
                </a:lnTo>
                <a:lnTo>
                  <a:pt x="443" y="116"/>
                </a:lnTo>
                <a:lnTo>
                  <a:pt x="445" y="114"/>
                </a:lnTo>
                <a:lnTo>
                  <a:pt x="447" y="114"/>
                </a:lnTo>
                <a:lnTo>
                  <a:pt x="455" y="121"/>
                </a:lnTo>
                <a:lnTo>
                  <a:pt x="461" y="129"/>
                </a:lnTo>
                <a:lnTo>
                  <a:pt x="463" y="129"/>
                </a:lnTo>
                <a:lnTo>
                  <a:pt x="463" y="131"/>
                </a:lnTo>
                <a:lnTo>
                  <a:pt x="463" y="131"/>
                </a:lnTo>
                <a:lnTo>
                  <a:pt x="463" y="133"/>
                </a:lnTo>
                <a:lnTo>
                  <a:pt x="463" y="133"/>
                </a:lnTo>
                <a:lnTo>
                  <a:pt x="464" y="133"/>
                </a:lnTo>
                <a:lnTo>
                  <a:pt x="466" y="133"/>
                </a:lnTo>
                <a:lnTo>
                  <a:pt x="466" y="137"/>
                </a:lnTo>
                <a:lnTo>
                  <a:pt x="468" y="139"/>
                </a:lnTo>
                <a:lnTo>
                  <a:pt x="472" y="142"/>
                </a:lnTo>
                <a:lnTo>
                  <a:pt x="476" y="146"/>
                </a:lnTo>
                <a:lnTo>
                  <a:pt x="480" y="150"/>
                </a:lnTo>
                <a:lnTo>
                  <a:pt x="483" y="154"/>
                </a:lnTo>
                <a:lnTo>
                  <a:pt x="487" y="158"/>
                </a:lnTo>
                <a:lnTo>
                  <a:pt x="491" y="161"/>
                </a:lnTo>
                <a:lnTo>
                  <a:pt x="497" y="165"/>
                </a:lnTo>
                <a:lnTo>
                  <a:pt x="476" y="135"/>
                </a:lnTo>
                <a:lnTo>
                  <a:pt x="453" y="104"/>
                </a:lnTo>
                <a:lnTo>
                  <a:pt x="434" y="85"/>
                </a:lnTo>
                <a:lnTo>
                  <a:pt x="415" y="66"/>
                </a:lnTo>
                <a:lnTo>
                  <a:pt x="415" y="66"/>
                </a:lnTo>
                <a:lnTo>
                  <a:pt x="415" y="64"/>
                </a:lnTo>
                <a:lnTo>
                  <a:pt x="417" y="64"/>
                </a:lnTo>
                <a:lnTo>
                  <a:pt x="447" y="91"/>
                </a:lnTo>
                <a:lnTo>
                  <a:pt x="476" y="120"/>
                </a:lnTo>
                <a:lnTo>
                  <a:pt x="476" y="121"/>
                </a:lnTo>
                <a:lnTo>
                  <a:pt x="476" y="121"/>
                </a:lnTo>
                <a:lnTo>
                  <a:pt x="480" y="123"/>
                </a:lnTo>
                <a:lnTo>
                  <a:pt x="483" y="125"/>
                </a:lnTo>
                <a:lnTo>
                  <a:pt x="539" y="190"/>
                </a:lnTo>
                <a:lnTo>
                  <a:pt x="539" y="190"/>
                </a:lnTo>
                <a:lnTo>
                  <a:pt x="537" y="190"/>
                </a:lnTo>
                <a:lnTo>
                  <a:pt x="537" y="190"/>
                </a:lnTo>
                <a:lnTo>
                  <a:pt x="535" y="190"/>
                </a:lnTo>
                <a:lnTo>
                  <a:pt x="504" y="156"/>
                </a:lnTo>
                <a:lnTo>
                  <a:pt x="503" y="154"/>
                </a:lnTo>
                <a:lnTo>
                  <a:pt x="503" y="152"/>
                </a:lnTo>
                <a:lnTo>
                  <a:pt x="503" y="152"/>
                </a:lnTo>
                <a:lnTo>
                  <a:pt x="501" y="152"/>
                </a:lnTo>
                <a:lnTo>
                  <a:pt x="501" y="150"/>
                </a:lnTo>
                <a:lnTo>
                  <a:pt x="499" y="148"/>
                </a:lnTo>
                <a:lnTo>
                  <a:pt x="497" y="146"/>
                </a:lnTo>
                <a:lnTo>
                  <a:pt x="495" y="144"/>
                </a:lnTo>
                <a:lnTo>
                  <a:pt x="495" y="144"/>
                </a:lnTo>
                <a:lnTo>
                  <a:pt x="493" y="142"/>
                </a:lnTo>
                <a:lnTo>
                  <a:pt x="493" y="142"/>
                </a:lnTo>
                <a:lnTo>
                  <a:pt x="491" y="142"/>
                </a:lnTo>
                <a:lnTo>
                  <a:pt x="491" y="140"/>
                </a:lnTo>
                <a:lnTo>
                  <a:pt x="491" y="140"/>
                </a:lnTo>
                <a:lnTo>
                  <a:pt x="491" y="140"/>
                </a:lnTo>
                <a:lnTo>
                  <a:pt x="489" y="139"/>
                </a:lnTo>
                <a:lnTo>
                  <a:pt x="483" y="135"/>
                </a:lnTo>
                <a:lnTo>
                  <a:pt x="482" y="129"/>
                </a:lnTo>
                <a:lnTo>
                  <a:pt x="480" y="129"/>
                </a:lnTo>
                <a:lnTo>
                  <a:pt x="480" y="127"/>
                </a:lnTo>
                <a:lnTo>
                  <a:pt x="480" y="127"/>
                </a:lnTo>
                <a:lnTo>
                  <a:pt x="478" y="127"/>
                </a:lnTo>
                <a:lnTo>
                  <a:pt x="476" y="123"/>
                </a:lnTo>
                <a:lnTo>
                  <a:pt x="474" y="121"/>
                </a:lnTo>
                <a:lnTo>
                  <a:pt x="472" y="120"/>
                </a:lnTo>
                <a:lnTo>
                  <a:pt x="472" y="120"/>
                </a:lnTo>
                <a:lnTo>
                  <a:pt x="470" y="120"/>
                </a:lnTo>
                <a:lnTo>
                  <a:pt x="470" y="118"/>
                </a:lnTo>
                <a:lnTo>
                  <a:pt x="468" y="118"/>
                </a:lnTo>
                <a:lnTo>
                  <a:pt x="466" y="116"/>
                </a:lnTo>
                <a:lnTo>
                  <a:pt x="480" y="133"/>
                </a:lnTo>
                <a:lnTo>
                  <a:pt x="491" y="150"/>
                </a:lnTo>
                <a:lnTo>
                  <a:pt x="495" y="156"/>
                </a:lnTo>
                <a:lnTo>
                  <a:pt x="499" y="161"/>
                </a:lnTo>
                <a:lnTo>
                  <a:pt x="503" y="169"/>
                </a:lnTo>
                <a:lnTo>
                  <a:pt x="501" y="169"/>
                </a:lnTo>
                <a:lnTo>
                  <a:pt x="501" y="169"/>
                </a:lnTo>
                <a:lnTo>
                  <a:pt x="499" y="169"/>
                </a:lnTo>
                <a:lnTo>
                  <a:pt x="497" y="167"/>
                </a:lnTo>
                <a:lnTo>
                  <a:pt x="485" y="158"/>
                </a:lnTo>
                <a:lnTo>
                  <a:pt x="472" y="146"/>
                </a:lnTo>
                <a:lnTo>
                  <a:pt x="474" y="150"/>
                </a:lnTo>
                <a:lnTo>
                  <a:pt x="476" y="152"/>
                </a:lnTo>
                <a:lnTo>
                  <a:pt x="476" y="156"/>
                </a:lnTo>
                <a:lnTo>
                  <a:pt x="476" y="156"/>
                </a:lnTo>
                <a:lnTo>
                  <a:pt x="476" y="158"/>
                </a:lnTo>
                <a:lnTo>
                  <a:pt x="474" y="158"/>
                </a:lnTo>
                <a:lnTo>
                  <a:pt x="463" y="148"/>
                </a:lnTo>
                <a:lnTo>
                  <a:pt x="451" y="140"/>
                </a:lnTo>
                <a:lnTo>
                  <a:pt x="451" y="140"/>
                </a:lnTo>
                <a:lnTo>
                  <a:pt x="451" y="142"/>
                </a:lnTo>
                <a:lnTo>
                  <a:pt x="451" y="142"/>
                </a:lnTo>
                <a:lnTo>
                  <a:pt x="453" y="142"/>
                </a:lnTo>
                <a:lnTo>
                  <a:pt x="453" y="144"/>
                </a:lnTo>
                <a:lnTo>
                  <a:pt x="453" y="144"/>
                </a:lnTo>
                <a:lnTo>
                  <a:pt x="453" y="146"/>
                </a:lnTo>
                <a:lnTo>
                  <a:pt x="455" y="148"/>
                </a:lnTo>
                <a:lnTo>
                  <a:pt x="457" y="150"/>
                </a:lnTo>
                <a:close/>
                <a:moveTo>
                  <a:pt x="451" y="51"/>
                </a:moveTo>
                <a:lnTo>
                  <a:pt x="451" y="51"/>
                </a:lnTo>
                <a:lnTo>
                  <a:pt x="451" y="49"/>
                </a:lnTo>
                <a:lnTo>
                  <a:pt x="451" y="49"/>
                </a:lnTo>
                <a:lnTo>
                  <a:pt x="449" y="47"/>
                </a:lnTo>
                <a:lnTo>
                  <a:pt x="449" y="49"/>
                </a:lnTo>
                <a:lnTo>
                  <a:pt x="447" y="47"/>
                </a:lnTo>
                <a:lnTo>
                  <a:pt x="445" y="45"/>
                </a:lnTo>
                <a:lnTo>
                  <a:pt x="443" y="45"/>
                </a:lnTo>
                <a:lnTo>
                  <a:pt x="434" y="47"/>
                </a:lnTo>
                <a:lnTo>
                  <a:pt x="426" y="47"/>
                </a:lnTo>
                <a:lnTo>
                  <a:pt x="449" y="70"/>
                </a:lnTo>
                <a:lnTo>
                  <a:pt x="472" y="91"/>
                </a:lnTo>
                <a:lnTo>
                  <a:pt x="482" y="101"/>
                </a:lnTo>
                <a:lnTo>
                  <a:pt x="489" y="110"/>
                </a:lnTo>
                <a:lnTo>
                  <a:pt x="527" y="152"/>
                </a:lnTo>
                <a:lnTo>
                  <a:pt x="531" y="156"/>
                </a:lnTo>
                <a:lnTo>
                  <a:pt x="535" y="158"/>
                </a:lnTo>
                <a:lnTo>
                  <a:pt x="539" y="161"/>
                </a:lnTo>
                <a:lnTo>
                  <a:pt x="537" y="156"/>
                </a:lnTo>
                <a:lnTo>
                  <a:pt x="535" y="150"/>
                </a:lnTo>
                <a:lnTo>
                  <a:pt x="506" y="108"/>
                </a:lnTo>
                <a:lnTo>
                  <a:pt x="470" y="70"/>
                </a:lnTo>
                <a:lnTo>
                  <a:pt x="470" y="68"/>
                </a:lnTo>
                <a:lnTo>
                  <a:pt x="470" y="68"/>
                </a:lnTo>
                <a:lnTo>
                  <a:pt x="464" y="62"/>
                </a:lnTo>
                <a:lnTo>
                  <a:pt x="459" y="59"/>
                </a:lnTo>
                <a:lnTo>
                  <a:pt x="459" y="57"/>
                </a:lnTo>
                <a:lnTo>
                  <a:pt x="457" y="55"/>
                </a:lnTo>
                <a:lnTo>
                  <a:pt x="455" y="53"/>
                </a:lnTo>
                <a:lnTo>
                  <a:pt x="453" y="53"/>
                </a:lnTo>
                <a:lnTo>
                  <a:pt x="455" y="53"/>
                </a:lnTo>
                <a:lnTo>
                  <a:pt x="455" y="51"/>
                </a:lnTo>
                <a:lnTo>
                  <a:pt x="453" y="51"/>
                </a:lnTo>
                <a:lnTo>
                  <a:pt x="453" y="51"/>
                </a:lnTo>
                <a:lnTo>
                  <a:pt x="451" y="51"/>
                </a:lnTo>
                <a:close/>
                <a:moveTo>
                  <a:pt x="116" y="314"/>
                </a:moveTo>
                <a:lnTo>
                  <a:pt x="116" y="316"/>
                </a:lnTo>
                <a:lnTo>
                  <a:pt x="118" y="316"/>
                </a:lnTo>
                <a:lnTo>
                  <a:pt x="118" y="318"/>
                </a:lnTo>
                <a:lnTo>
                  <a:pt x="118" y="319"/>
                </a:lnTo>
                <a:lnTo>
                  <a:pt x="118" y="323"/>
                </a:lnTo>
                <a:lnTo>
                  <a:pt x="118" y="329"/>
                </a:lnTo>
                <a:lnTo>
                  <a:pt x="118" y="329"/>
                </a:lnTo>
                <a:lnTo>
                  <a:pt x="120" y="331"/>
                </a:lnTo>
                <a:lnTo>
                  <a:pt x="160" y="340"/>
                </a:lnTo>
                <a:lnTo>
                  <a:pt x="205" y="344"/>
                </a:lnTo>
                <a:lnTo>
                  <a:pt x="251" y="342"/>
                </a:lnTo>
                <a:lnTo>
                  <a:pt x="295" y="337"/>
                </a:lnTo>
                <a:lnTo>
                  <a:pt x="335" y="325"/>
                </a:lnTo>
                <a:lnTo>
                  <a:pt x="358" y="316"/>
                </a:lnTo>
                <a:lnTo>
                  <a:pt x="381" y="304"/>
                </a:lnTo>
                <a:lnTo>
                  <a:pt x="402" y="291"/>
                </a:lnTo>
                <a:lnTo>
                  <a:pt x="461" y="245"/>
                </a:lnTo>
                <a:lnTo>
                  <a:pt x="478" y="226"/>
                </a:lnTo>
                <a:lnTo>
                  <a:pt x="493" y="205"/>
                </a:lnTo>
                <a:lnTo>
                  <a:pt x="495" y="203"/>
                </a:lnTo>
                <a:lnTo>
                  <a:pt x="495" y="203"/>
                </a:lnTo>
                <a:lnTo>
                  <a:pt x="497" y="201"/>
                </a:lnTo>
                <a:lnTo>
                  <a:pt x="499" y="201"/>
                </a:lnTo>
                <a:lnTo>
                  <a:pt x="501" y="201"/>
                </a:lnTo>
                <a:lnTo>
                  <a:pt x="501" y="200"/>
                </a:lnTo>
                <a:lnTo>
                  <a:pt x="501" y="200"/>
                </a:lnTo>
                <a:lnTo>
                  <a:pt x="504" y="200"/>
                </a:lnTo>
                <a:lnTo>
                  <a:pt x="506" y="201"/>
                </a:lnTo>
                <a:lnTo>
                  <a:pt x="516" y="211"/>
                </a:lnTo>
                <a:lnTo>
                  <a:pt x="525" y="220"/>
                </a:lnTo>
                <a:lnTo>
                  <a:pt x="537" y="230"/>
                </a:lnTo>
                <a:lnTo>
                  <a:pt x="539" y="232"/>
                </a:lnTo>
                <a:lnTo>
                  <a:pt x="541" y="236"/>
                </a:lnTo>
                <a:lnTo>
                  <a:pt x="544" y="238"/>
                </a:lnTo>
                <a:lnTo>
                  <a:pt x="542" y="220"/>
                </a:lnTo>
                <a:lnTo>
                  <a:pt x="544" y="205"/>
                </a:lnTo>
                <a:lnTo>
                  <a:pt x="544" y="201"/>
                </a:lnTo>
                <a:lnTo>
                  <a:pt x="544" y="198"/>
                </a:lnTo>
                <a:lnTo>
                  <a:pt x="541" y="196"/>
                </a:lnTo>
                <a:lnTo>
                  <a:pt x="541" y="194"/>
                </a:lnTo>
                <a:lnTo>
                  <a:pt x="539" y="192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14" y="146"/>
                </a:lnTo>
                <a:lnTo>
                  <a:pt x="483" y="110"/>
                </a:lnTo>
                <a:lnTo>
                  <a:pt x="453" y="78"/>
                </a:lnTo>
                <a:lnTo>
                  <a:pt x="421" y="49"/>
                </a:lnTo>
                <a:lnTo>
                  <a:pt x="394" y="51"/>
                </a:lnTo>
                <a:lnTo>
                  <a:pt x="369" y="55"/>
                </a:lnTo>
                <a:lnTo>
                  <a:pt x="369" y="59"/>
                </a:lnTo>
                <a:lnTo>
                  <a:pt x="367" y="62"/>
                </a:lnTo>
                <a:lnTo>
                  <a:pt x="365" y="66"/>
                </a:lnTo>
                <a:lnTo>
                  <a:pt x="369" y="66"/>
                </a:lnTo>
                <a:lnTo>
                  <a:pt x="371" y="70"/>
                </a:lnTo>
                <a:lnTo>
                  <a:pt x="371" y="72"/>
                </a:lnTo>
                <a:lnTo>
                  <a:pt x="390" y="87"/>
                </a:lnTo>
                <a:lnTo>
                  <a:pt x="390" y="87"/>
                </a:lnTo>
                <a:lnTo>
                  <a:pt x="392" y="87"/>
                </a:lnTo>
                <a:lnTo>
                  <a:pt x="392" y="89"/>
                </a:lnTo>
                <a:lnTo>
                  <a:pt x="394" y="89"/>
                </a:lnTo>
                <a:lnTo>
                  <a:pt x="392" y="91"/>
                </a:lnTo>
                <a:lnTo>
                  <a:pt x="392" y="93"/>
                </a:lnTo>
                <a:lnTo>
                  <a:pt x="400" y="101"/>
                </a:lnTo>
                <a:lnTo>
                  <a:pt x="405" y="108"/>
                </a:lnTo>
                <a:lnTo>
                  <a:pt x="403" y="112"/>
                </a:lnTo>
                <a:lnTo>
                  <a:pt x="400" y="116"/>
                </a:lnTo>
                <a:lnTo>
                  <a:pt x="398" y="120"/>
                </a:lnTo>
                <a:lnTo>
                  <a:pt x="396" y="120"/>
                </a:lnTo>
                <a:lnTo>
                  <a:pt x="394" y="121"/>
                </a:lnTo>
                <a:lnTo>
                  <a:pt x="373" y="140"/>
                </a:lnTo>
                <a:lnTo>
                  <a:pt x="350" y="156"/>
                </a:lnTo>
                <a:lnTo>
                  <a:pt x="350" y="158"/>
                </a:lnTo>
                <a:lnTo>
                  <a:pt x="350" y="158"/>
                </a:lnTo>
                <a:lnTo>
                  <a:pt x="335" y="169"/>
                </a:lnTo>
                <a:lnTo>
                  <a:pt x="316" y="179"/>
                </a:lnTo>
                <a:lnTo>
                  <a:pt x="299" y="188"/>
                </a:lnTo>
                <a:lnTo>
                  <a:pt x="291" y="192"/>
                </a:lnTo>
                <a:lnTo>
                  <a:pt x="284" y="196"/>
                </a:lnTo>
                <a:lnTo>
                  <a:pt x="274" y="198"/>
                </a:lnTo>
                <a:lnTo>
                  <a:pt x="255" y="207"/>
                </a:lnTo>
                <a:lnTo>
                  <a:pt x="232" y="213"/>
                </a:lnTo>
                <a:lnTo>
                  <a:pt x="186" y="217"/>
                </a:lnTo>
                <a:lnTo>
                  <a:pt x="139" y="217"/>
                </a:lnTo>
                <a:lnTo>
                  <a:pt x="106" y="211"/>
                </a:lnTo>
                <a:lnTo>
                  <a:pt x="105" y="219"/>
                </a:lnTo>
                <a:lnTo>
                  <a:pt x="103" y="226"/>
                </a:lnTo>
                <a:lnTo>
                  <a:pt x="103" y="236"/>
                </a:lnTo>
                <a:lnTo>
                  <a:pt x="103" y="234"/>
                </a:lnTo>
                <a:lnTo>
                  <a:pt x="103" y="232"/>
                </a:lnTo>
                <a:lnTo>
                  <a:pt x="105" y="230"/>
                </a:lnTo>
                <a:lnTo>
                  <a:pt x="105" y="230"/>
                </a:lnTo>
                <a:lnTo>
                  <a:pt x="105" y="228"/>
                </a:lnTo>
                <a:lnTo>
                  <a:pt x="105" y="224"/>
                </a:lnTo>
                <a:lnTo>
                  <a:pt x="106" y="222"/>
                </a:lnTo>
                <a:lnTo>
                  <a:pt x="108" y="222"/>
                </a:lnTo>
                <a:lnTo>
                  <a:pt x="108" y="224"/>
                </a:lnTo>
                <a:lnTo>
                  <a:pt x="110" y="228"/>
                </a:lnTo>
                <a:lnTo>
                  <a:pt x="110" y="232"/>
                </a:lnTo>
                <a:lnTo>
                  <a:pt x="110" y="234"/>
                </a:lnTo>
                <a:lnTo>
                  <a:pt x="110" y="234"/>
                </a:lnTo>
                <a:lnTo>
                  <a:pt x="112" y="234"/>
                </a:lnTo>
                <a:lnTo>
                  <a:pt x="112" y="234"/>
                </a:lnTo>
                <a:lnTo>
                  <a:pt x="112" y="234"/>
                </a:lnTo>
                <a:lnTo>
                  <a:pt x="114" y="247"/>
                </a:lnTo>
                <a:lnTo>
                  <a:pt x="114" y="262"/>
                </a:lnTo>
                <a:lnTo>
                  <a:pt x="114" y="259"/>
                </a:lnTo>
                <a:lnTo>
                  <a:pt x="114" y="255"/>
                </a:lnTo>
                <a:lnTo>
                  <a:pt x="112" y="253"/>
                </a:lnTo>
                <a:lnTo>
                  <a:pt x="112" y="255"/>
                </a:lnTo>
                <a:lnTo>
                  <a:pt x="112" y="257"/>
                </a:lnTo>
                <a:lnTo>
                  <a:pt x="110" y="259"/>
                </a:lnTo>
                <a:lnTo>
                  <a:pt x="112" y="255"/>
                </a:lnTo>
                <a:lnTo>
                  <a:pt x="112" y="251"/>
                </a:lnTo>
                <a:lnTo>
                  <a:pt x="110" y="247"/>
                </a:lnTo>
                <a:lnTo>
                  <a:pt x="110" y="257"/>
                </a:lnTo>
                <a:lnTo>
                  <a:pt x="110" y="259"/>
                </a:lnTo>
                <a:lnTo>
                  <a:pt x="110" y="259"/>
                </a:lnTo>
                <a:lnTo>
                  <a:pt x="112" y="259"/>
                </a:lnTo>
                <a:lnTo>
                  <a:pt x="112" y="260"/>
                </a:lnTo>
                <a:lnTo>
                  <a:pt x="112" y="260"/>
                </a:lnTo>
                <a:lnTo>
                  <a:pt x="110" y="259"/>
                </a:lnTo>
                <a:lnTo>
                  <a:pt x="108" y="293"/>
                </a:lnTo>
                <a:lnTo>
                  <a:pt x="108" y="327"/>
                </a:lnTo>
                <a:lnTo>
                  <a:pt x="110" y="327"/>
                </a:lnTo>
                <a:lnTo>
                  <a:pt x="112" y="327"/>
                </a:lnTo>
                <a:lnTo>
                  <a:pt x="112" y="327"/>
                </a:lnTo>
                <a:lnTo>
                  <a:pt x="112" y="297"/>
                </a:lnTo>
                <a:lnTo>
                  <a:pt x="112" y="264"/>
                </a:lnTo>
                <a:lnTo>
                  <a:pt x="112" y="266"/>
                </a:lnTo>
                <a:lnTo>
                  <a:pt x="114" y="268"/>
                </a:lnTo>
                <a:lnTo>
                  <a:pt x="114" y="260"/>
                </a:lnTo>
                <a:lnTo>
                  <a:pt x="116" y="262"/>
                </a:lnTo>
                <a:lnTo>
                  <a:pt x="116" y="262"/>
                </a:lnTo>
                <a:lnTo>
                  <a:pt x="118" y="262"/>
                </a:lnTo>
                <a:lnTo>
                  <a:pt x="120" y="264"/>
                </a:lnTo>
                <a:lnTo>
                  <a:pt x="127" y="308"/>
                </a:lnTo>
                <a:lnTo>
                  <a:pt x="129" y="306"/>
                </a:lnTo>
                <a:lnTo>
                  <a:pt x="129" y="306"/>
                </a:lnTo>
                <a:lnTo>
                  <a:pt x="129" y="304"/>
                </a:lnTo>
                <a:lnTo>
                  <a:pt x="129" y="302"/>
                </a:lnTo>
                <a:lnTo>
                  <a:pt x="127" y="300"/>
                </a:lnTo>
                <a:lnTo>
                  <a:pt x="129" y="270"/>
                </a:lnTo>
                <a:lnTo>
                  <a:pt x="131" y="268"/>
                </a:lnTo>
                <a:lnTo>
                  <a:pt x="131" y="268"/>
                </a:lnTo>
                <a:lnTo>
                  <a:pt x="133" y="268"/>
                </a:lnTo>
                <a:lnTo>
                  <a:pt x="133" y="268"/>
                </a:lnTo>
                <a:lnTo>
                  <a:pt x="139" y="281"/>
                </a:lnTo>
                <a:lnTo>
                  <a:pt x="141" y="297"/>
                </a:lnTo>
                <a:lnTo>
                  <a:pt x="143" y="295"/>
                </a:lnTo>
                <a:lnTo>
                  <a:pt x="145" y="291"/>
                </a:lnTo>
                <a:lnTo>
                  <a:pt x="145" y="287"/>
                </a:lnTo>
                <a:lnTo>
                  <a:pt x="145" y="283"/>
                </a:lnTo>
                <a:lnTo>
                  <a:pt x="145" y="281"/>
                </a:lnTo>
                <a:lnTo>
                  <a:pt x="146" y="279"/>
                </a:lnTo>
                <a:lnTo>
                  <a:pt x="148" y="281"/>
                </a:lnTo>
                <a:lnTo>
                  <a:pt x="152" y="293"/>
                </a:lnTo>
                <a:lnTo>
                  <a:pt x="156" y="304"/>
                </a:lnTo>
                <a:lnTo>
                  <a:pt x="160" y="302"/>
                </a:lnTo>
                <a:lnTo>
                  <a:pt x="160" y="300"/>
                </a:lnTo>
                <a:lnTo>
                  <a:pt x="160" y="300"/>
                </a:lnTo>
                <a:lnTo>
                  <a:pt x="162" y="297"/>
                </a:lnTo>
                <a:lnTo>
                  <a:pt x="164" y="295"/>
                </a:lnTo>
                <a:lnTo>
                  <a:pt x="164" y="291"/>
                </a:lnTo>
                <a:lnTo>
                  <a:pt x="164" y="291"/>
                </a:lnTo>
                <a:lnTo>
                  <a:pt x="165" y="289"/>
                </a:lnTo>
                <a:lnTo>
                  <a:pt x="165" y="289"/>
                </a:lnTo>
                <a:lnTo>
                  <a:pt x="167" y="291"/>
                </a:lnTo>
                <a:lnTo>
                  <a:pt x="169" y="295"/>
                </a:lnTo>
                <a:lnTo>
                  <a:pt x="171" y="299"/>
                </a:lnTo>
                <a:lnTo>
                  <a:pt x="173" y="300"/>
                </a:lnTo>
                <a:lnTo>
                  <a:pt x="173" y="302"/>
                </a:lnTo>
                <a:lnTo>
                  <a:pt x="175" y="304"/>
                </a:lnTo>
                <a:lnTo>
                  <a:pt x="179" y="299"/>
                </a:lnTo>
                <a:lnTo>
                  <a:pt x="181" y="295"/>
                </a:lnTo>
                <a:lnTo>
                  <a:pt x="183" y="293"/>
                </a:lnTo>
                <a:lnTo>
                  <a:pt x="184" y="295"/>
                </a:lnTo>
                <a:lnTo>
                  <a:pt x="184" y="293"/>
                </a:lnTo>
                <a:lnTo>
                  <a:pt x="186" y="293"/>
                </a:lnTo>
                <a:lnTo>
                  <a:pt x="188" y="293"/>
                </a:lnTo>
                <a:lnTo>
                  <a:pt x="188" y="295"/>
                </a:lnTo>
                <a:lnTo>
                  <a:pt x="190" y="295"/>
                </a:lnTo>
                <a:lnTo>
                  <a:pt x="223" y="293"/>
                </a:lnTo>
                <a:lnTo>
                  <a:pt x="228" y="291"/>
                </a:lnTo>
                <a:lnTo>
                  <a:pt x="236" y="289"/>
                </a:lnTo>
                <a:lnTo>
                  <a:pt x="242" y="287"/>
                </a:lnTo>
                <a:lnTo>
                  <a:pt x="249" y="285"/>
                </a:lnTo>
                <a:lnTo>
                  <a:pt x="249" y="283"/>
                </a:lnTo>
                <a:lnTo>
                  <a:pt x="249" y="283"/>
                </a:lnTo>
                <a:lnTo>
                  <a:pt x="251" y="283"/>
                </a:lnTo>
                <a:lnTo>
                  <a:pt x="253" y="283"/>
                </a:lnTo>
                <a:lnTo>
                  <a:pt x="253" y="283"/>
                </a:lnTo>
                <a:lnTo>
                  <a:pt x="245" y="287"/>
                </a:lnTo>
                <a:lnTo>
                  <a:pt x="238" y="291"/>
                </a:lnTo>
                <a:lnTo>
                  <a:pt x="238" y="291"/>
                </a:lnTo>
                <a:lnTo>
                  <a:pt x="238" y="291"/>
                </a:lnTo>
                <a:lnTo>
                  <a:pt x="236" y="291"/>
                </a:lnTo>
                <a:lnTo>
                  <a:pt x="236" y="293"/>
                </a:lnTo>
                <a:lnTo>
                  <a:pt x="236" y="293"/>
                </a:lnTo>
                <a:lnTo>
                  <a:pt x="234" y="293"/>
                </a:lnTo>
                <a:lnTo>
                  <a:pt x="234" y="293"/>
                </a:lnTo>
                <a:lnTo>
                  <a:pt x="232" y="293"/>
                </a:lnTo>
                <a:lnTo>
                  <a:pt x="232" y="293"/>
                </a:lnTo>
                <a:lnTo>
                  <a:pt x="230" y="293"/>
                </a:lnTo>
                <a:lnTo>
                  <a:pt x="223" y="297"/>
                </a:lnTo>
                <a:lnTo>
                  <a:pt x="213" y="299"/>
                </a:lnTo>
                <a:lnTo>
                  <a:pt x="207" y="299"/>
                </a:lnTo>
                <a:lnTo>
                  <a:pt x="202" y="299"/>
                </a:lnTo>
                <a:lnTo>
                  <a:pt x="194" y="300"/>
                </a:lnTo>
                <a:lnTo>
                  <a:pt x="186" y="300"/>
                </a:lnTo>
                <a:lnTo>
                  <a:pt x="186" y="300"/>
                </a:lnTo>
                <a:lnTo>
                  <a:pt x="184" y="300"/>
                </a:lnTo>
                <a:lnTo>
                  <a:pt x="183" y="300"/>
                </a:lnTo>
                <a:lnTo>
                  <a:pt x="179" y="306"/>
                </a:lnTo>
                <a:lnTo>
                  <a:pt x="179" y="308"/>
                </a:lnTo>
                <a:lnTo>
                  <a:pt x="177" y="308"/>
                </a:lnTo>
                <a:lnTo>
                  <a:pt x="175" y="308"/>
                </a:lnTo>
                <a:lnTo>
                  <a:pt x="171" y="306"/>
                </a:lnTo>
                <a:lnTo>
                  <a:pt x="169" y="302"/>
                </a:lnTo>
                <a:lnTo>
                  <a:pt x="167" y="297"/>
                </a:lnTo>
                <a:lnTo>
                  <a:pt x="164" y="300"/>
                </a:lnTo>
                <a:lnTo>
                  <a:pt x="162" y="304"/>
                </a:lnTo>
                <a:lnTo>
                  <a:pt x="160" y="308"/>
                </a:lnTo>
                <a:lnTo>
                  <a:pt x="158" y="308"/>
                </a:lnTo>
                <a:lnTo>
                  <a:pt x="154" y="308"/>
                </a:lnTo>
                <a:lnTo>
                  <a:pt x="152" y="306"/>
                </a:lnTo>
                <a:lnTo>
                  <a:pt x="150" y="300"/>
                </a:lnTo>
                <a:lnTo>
                  <a:pt x="148" y="295"/>
                </a:lnTo>
                <a:lnTo>
                  <a:pt x="146" y="289"/>
                </a:lnTo>
                <a:lnTo>
                  <a:pt x="145" y="302"/>
                </a:lnTo>
                <a:lnTo>
                  <a:pt x="143" y="302"/>
                </a:lnTo>
                <a:lnTo>
                  <a:pt x="141" y="302"/>
                </a:lnTo>
                <a:lnTo>
                  <a:pt x="139" y="300"/>
                </a:lnTo>
                <a:lnTo>
                  <a:pt x="137" y="297"/>
                </a:lnTo>
                <a:lnTo>
                  <a:pt x="137" y="293"/>
                </a:lnTo>
                <a:lnTo>
                  <a:pt x="137" y="289"/>
                </a:lnTo>
                <a:lnTo>
                  <a:pt x="137" y="285"/>
                </a:lnTo>
                <a:lnTo>
                  <a:pt x="135" y="279"/>
                </a:lnTo>
                <a:lnTo>
                  <a:pt x="133" y="274"/>
                </a:lnTo>
                <a:lnTo>
                  <a:pt x="133" y="281"/>
                </a:lnTo>
                <a:lnTo>
                  <a:pt x="133" y="287"/>
                </a:lnTo>
                <a:lnTo>
                  <a:pt x="131" y="293"/>
                </a:lnTo>
                <a:lnTo>
                  <a:pt x="129" y="297"/>
                </a:lnTo>
                <a:lnTo>
                  <a:pt x="131" y="300"/>
                </a:lnTo>
                <a:lnTo>
                  <a:pt x="131" y="306"/>
                </a:lnTo>
                <a:lnTo>
                  <a:pt x="131" y="312"/>
                </a:lnTo>
                <a:lnTo>
                  <a:pt x="129" y="316"/>
                </a:lnTo>
                <a:lnTo>
                  <a:pt x="129" y="318"/>
                </a:lnTo>
                <a:lnTo>
                  <a:pt x="127" y="318"/>
                </a:lnTo>
                <a:lnTo>
                  <a:pt x="127" y="318"/>
                </a:lnTo>
                <a:lnTo>
                  <a:pt x="125" y="316"/>
                </a:lnTo>
                <a:lnTo>
                  <a:pt x="125" y="314"/>
                </a:lnTo>
                <a:lnTo>
                  <a:pt x="124" y="312"/>
                </a:lnTo>
                <a:lnTo>
                  <a:pt x="124" y="312"/>
                </a:lnTo>
                <a:lnTo>
                  <a:pt x="122" y="312"/>
                </a:lnTo>
                <a:lnTo>
                  <a:pt x="122" y="310"/>
                </a:lnTo>
                <a:lnTo>
                  <a:pt x="124" y="310"/>
                </a:lnTo>
                <a:lnTo>
                  <a:pt x="124" y="310"/>
                </a:lnTo>
                <a:lnTo>
                  <a:pt x="120" y="287"/>
                </a:lnTo>
                <a:lnTo>
                  <a:pt x="122" y="287"/>
                </a:lnTo>
                <a:lnTo>
                  <a:pt x="122" y="285"/>
                </a:lnTo>
                <a:lnTo>
                  <a:pt x="122" y="283"/>
                </a:lnTo>
                <a:lnTo>
                  <a:pt x="122" y="279"/>
                </a:lnTo>
                <a:lnTo>
                  <a:pt x="122" y="278"/>
                </a:lnTo>
                <a:lnTo>
                  <a:pt x="120" y="278"/>
                </a:lnTo>
                <a:lnTo>
                  <a:pt x="120" y="279"/>
                </a:lnTo>
                <a:lnTo>
                  <a:pt x="120" y="279"/>
                </a:lnTo>
                <a:lnTo>
                  <a:pt x="120" y="281"/>
                </a:lnTo>
                <a:lnTo>
                  <a:pt x="120" y="279"/>
                </a:lnTo>
                <a:lnTo>
                  <a:pt x="120" y="278"/>
                </a:lnTo>
                <a:lnTo>
                  <a:pt x="120" y="276"/>
                </a:lnTo>
                <a:lnTo>
                  <a:pt x="120" y="274"/>
                </a:lnTo>
                <a:lnTo>
                  <a:pt x="118" y="272"/>
                </a:lnTo>
                <a:lnTo>
                  <a:pt x="118" y="272"/>
                </a:lnTo>
                <a:lnTo>
                  <a:pt x="118" y="270"/>
                </a:lnTo>
                <a:lnTo>
                  <a:pt x="118" y="270"/>
                </a:lnTo>
                <a:lnTo>
                  <a:pt x="116" y="312"/>
                </a:lnTo>
                <a:lnTo>
                  <a:pt x="118" y="314"/>
                </a:lnTo>
                <a:lnTo>
                  <a:pt x="118" y="314"/>
                </a:lnTo>
                <a:lnTo>
                  <a:pt x="116" y="314"/>
                </a:lnTo>
                <a:close/>
                <a:moveTo>
                  <a:pt x="552" y="0"/>
                </a:moveTo>
                <a:lnTo>
                  <a:pt x="554" y="0"/>
                </a:lnTo>
                <a:lnTo>
                  <a:pt x="554" y="0"/>
                </a:lnTo>
                <a:lnTo>
                  <a:pt x="556" y="2"/>
                </a:lnTo>
                <a:lnTo>
                  <a:pt x="562" y="36"/>
                </a:lnTo>
                <a:lnTo>
                  <a:pt x="565" y="74"/>
                </a:lnTo>
                <a:lnTo>
                  <a:pt x="563" y="74"/>
                </a:lnTo>
                <a:lnTo>
                  <a:pt x="563" y="74"/>
                </a:lnTo>
                <a:lnTo>
                  <a:pt x="565" y="87"/>
                </a:lnTo>
                <a:lnTo>
                  <a:pt x="565" y="101"/>
                </a:lnTo>
                <a:lnTo>
                  <a:pt x="565" y="135"/>
                </a:lnTo>
                <a:lnTo>
                  <a:pt x="563" y="167"/>
                </a:lnTo>
                <a:lnTo>
                  <a:pt x="562" y="200"/>
                </a:lnTo>
                <a:lnTo>
                  <a:pt x="560" y="232"/>
                </a:lnTo>
                <a:lnTo>
                  <a:pt x="567" y="232"/>
                </a:lnTo>
                <a:lnTo>
                  <a:pt x="575" y="232"/>
                </a:lnTo>
                <a:lnTo>
                  <a:pt x="581" y="234"/>
                </a:lnTo>
                <a:lnTo>
                  <a:pt x="582" y="234"/>
                </a:lnTo>
                <a:lnTo>
                  <a:pt x="582" y="236"/>
                </a:lnTo>
                <a:lnTo>
                  <a:pt x="582" y="236"/>
                </a:lnTo>
                <a:lnTo>
                  <a:pt x="579" y="239"/>
                </a:lnTo>
                <a:lnTo>
                  <a:pt x="575" y="239"/>
                </a:lnTo>
                <a:lnTo>
                  <a:pt x="569" y="239"/>
                </a:lnTo>
                <a:lnTo>
                  <a:pt x="569" y="239"/>
                </a:lnTo>
                <a:lnTo>
                  <a:pt x="569" y="241"/>
                </a:lnTo>
                <a:lnTo>
                  <a:pt x="567" y="243"/>
                </a:lnTo>
                <a:lnTo>
                  <a:pt x="565" y="243"/>
                </a:lnTo>
                <a:lnTo>
                  <a:pt x="562" y="245"/>
                </a:lnTo>
                <a:lnTo>
                  <a:pt x="560" y="245"/>
                </a:lnTo>
                <a:lnTo>
                  <a:pt x="560" y="253"/>
                </a:lnTo>
                <a:lnTo>
                  <a:pt x="560" y="259"/>
                </a:lnTo>
                <a:lnTo>
                  <a:pt x="558" y="260"/>
                </a:lnTo>
                <a:lnTo>
                  <a:pt x="556" y="262"/>
                </a:lnTo>
                <a:lnTo>
                  <a:pt x="554" y="262"/>
                </a:lnTo>
                <a:lnTo>
                  <a:pt x="552" y="262"/>
                </a:lnTo>
                <a:lnTo>
                  <a:pt x="552" y="268"/>
                </a:lnTo>
                <a:lnTo>
                  <a:pt x="552" y="276"/>
                </a:lnTo>
                <a:lnTo>
                  <a:pt x="550" y="278"/>
                </a:lnTo>
                <a:lnTo>
                  <a:pt x="548" y="278"/>
                </a:lnTo>
                <a:lnTo>
                  <a:pt x="544" y="279"/>
                </a:lnTo>
                <a:lnTo>
                  <a:pt x="544" y="278"/>
                </a:lnTo>
                <a:lnTo>
                  <a:pt x="542" y="276"/>
                </a:lnTo>
                <a:lnTo>
                  <a:pt x="542" y="268"/>
                </a:lnTo>
                <a:lnTo>
                  <a:pt x="544" y="260"/>
                </a:lnTo>
                <a:lnTo>
                  <a:pt x="544" y="253"/>
                </a:lnTo>
                <a:lnTo>
                  <a:pt x="512" y="260"/>
                </a:lnTo>
                <a:lnTo>
                  <a:pt x="510" y="260"/>
                </a:lnTo>
                <a:lnTo>
                  <a:pt x="510" y="260"/>
                </a:lnTo>
                <a:lnTo>
                  <a:pt x="512" y="264"/>
                </a:lnTo>
                <a:lnTo>
                  <a:pt x="516" y="264"/>
                </a:lnTo>
                <a:lnTo>
                  <a:pt x="516" y="266"/>
                </a:lnTo>
                <a:lnTo>
                  <a:pt x="516" y="266"/>
                </a:lnTo>
                <a:lnTo>
                  <a:pt x="518" y="268"/>
                </a:lnTo>
                <a:lnTo>
                  <a:pt x="516" y="270"/>
                </a:lnTo>
                <a:lnTo>
                  <a:pt x="516" y="272"/>
                </a:lnTo>
                <a:lnTo>
                  <a:pt x="516" y="276"/>
                </a:lnTo>
                <a:lnTo>
                  <a:pt x="514" y="276"/>
                </a:lnTo>
                <a:lnTo>
                  <a:pt x="510" y="278"/>
                </a:lnTo>
                <a:lnTo>
                  <a:pt x="506" y="276"/>
                </a:lnTo>
                <a:lnTo>
                  <a:pt x="503" y="274"/>
                </a:lnTo>
                <a:lnTo>
                  <a:pt x="501" y="272"/>
                </a:lnTo>
                <a:lnTo>
                  <a:pt x="497" y="270"/>
                </a:lnTo>
                <a:lnTo>
                  <a:pt x="495" y="268"/>
                </a:lnTo>
                <a:lnTo>
                  <a:pt x="491" y="266"/>
                </a:lnTo>
                <a:lnTo>
                  <a:pt x="487" y="264"/>
                </a:lnTo>
                <a:lnTo>
                  <a:pt x="487" y="264"/>
                </a:lnTo>
                <a:lnTo>
                  <a:pt x="485" y="264"/>
                </a:lnTo>
                <a:lnTo>
                  <a:pt x="485" y="262"/>
                </a:lnTo>
                <a:lnTo>
                  <a:pt x="485" y="262"/>
                </a:lnTo>
                <a:lnTo>
                  <a:pt x="485" y="262"/>
                </a:lnTo>
                <a:lnTo>
                  <a:pt x="487" y="260"/>
                </a:lnTo>
                <a:lnTo>
                  <a:pt x="487" y="260"/>
                </a:lnTo>
                <a:lnTo>
                  <a:pt x="489" y="259"/>
                </a:lnTo>
                <a:lnTo>
                  <a:pt x="485" y="257"/>
                </a:lnTo>
                <a:lnTo>
                  <a:pt x="482" y="253"/>
                </a:lnTo>
                <a:lnTo>
                  <a:pt x="478" y="249"/>
                </a:lnTo>
                <a:lnTo>
                  <a:pt x="434" y="285"/>
                </a:lnTo>
                <a:lnTo>
                  <a:pt x="384" y="316"/>
                </a:lnTo>
                <a:lnTo>
                  <a:pt x="343" y="335"/>
                </a:lnTo>
                <a:lnTo>
                  <a:pt x="297" y="348"/>
                </a:lnTo>
                <a:lnTo>
                  <a:pt x="253" y="354"/>
                </a:lnTo>
                <a:lnTo>
                  <a:pt x="207" y="356"/>
                </a:lnTo>
                <a:lnTo>
                  <a:pt x="162" y="354"/>
                </a:lnTo>
                <a:lnTo>
                  <a:pt x="118" y="348"/>
                </a:lnTo>
                <a:lnTo>
                  <a:pt x="116" y="348"/>
                </a:lnTo>
                <a:lnTo>
                  <a:pt x="116" y="350"/>
                </a:lnTo>
                <a:lnTo>
                  <a:pt x="118" y="352"/>
                </a:lnTo>
                <a:lnTo>
                  <a:pt x="116" y="354"/>
                </a:lnTo>
                <a:lnTo>
                  <a:pt x="114" y="354"/>
                </a:lnTo>
                <a:lnTo>
                  <a:pt x="112" y="354"/>
                </a:lnTo>
                <a:lnTo>
                  <a:pt x="95" y="346"/>
                </a:lnTo>
                <a:lnTo>
                  <a:pt x="74" y="342"/>
                </a:lnTo>
                <a:lnTo>
                  <a:pt x="65" y="340"/>
                </a:lnTo>
                <a:lnTo>
                  <a:pt x="57" y="338"/>
                </a:lnTo>
                <a:lnTo>
                  <a:pt x="32" y="335"/>
                </a:lnTo>
                <a:lnTo>
                  <a:pt x="11" y="327"/>
                </a:lnTo>
                <a:lnTo>
                  <a:pt x="7" y="323"/>
                </a:lnTo>
                <a:lnTo>
                  <a:pt x="4" y="321"/>
                </a:lnTo>
                <a:lnTo>
                  <a:pt x="2" y="319"/>
                </a:lnTo>
                <a:lnTo>
                  <a:pt x="2" y="319"/>
                </a:lnTo>
                <a:lnTo>
                  <a:pt x="0" y="318"/>
                </a:lnTo>
                <a:lnTo>
                  <a:pt x="0" y="316"/>
                </a:lnTo>
                <a:lnTo>
                  <a:pt x="21" y="323"/>
                </a:lnTo>
                <a:lnTo>
                  <a:pt x="44" y="329"/>
                </a:lnTo>
                <a:lnTo>
                  <a:pt x="68" y="331"/>
                </a:lnTo>
                <a:lnTo>
                  <a:pt x="45" y="316"/>
                </a:lnTo>
                <a:lnTo>
                  <a:pt x="45" y="316"/>
                </a:lnTo>
                <a:lnTo>
                  <a:pt x="47" y="314"/>
                </a:lnTo>
                <a:lnTo>
                  <a:pt x="47" y="314"/>
                </a:lnTo>
                <a:lnTo>
                  <a:pt x="47" y="312"/>
                </a:lnTo>
                <a:lnTo>
                  <a:pt x="47" y="310"/>
                </a:lnTo>
                <a:lnTo>
                  <a:pt x="51" y="310"/>
                </a:lnTo>
                <a:lnTo>
                  <a:pt x="53" y="312"/>
                </a:lnTo>
                <a:lnTo>
                  <a:pt x="47" y="306"/>
                </a:lnTo>
                <a:lnTo>
                  <a:pt x="44" y="302"/>
                </a:lnTo>
                <a:lnTo>
                  <a:pt x="44" y="300"/>
                </a:lnTo>
                <a:lnTo>
                  <a:pt x="45" y="299"/>
                </a:lnTo>
                <a:lnTo>
                  <a:pt x="47" y="297"/>
                </a:lnTo>
                <a:lnTo>
                  <a:pt x="49" y="297"/>
                </a:lnTo>
                <a:lnTo>
                  <a:pt x="49" y="299"/>
                </a:lnTo>
                <a:lnTo>
                  <a:pt x="49" y="299"/>
                </a:lnTo>
                <a:lnTo>
                  <a:pt x="51" y="300"/>
                </a:lnTo>
                <a:lnTo>
                  <a:pt x="53" y="302"/>
                </a:lnTo>
                <a:lnTo>
                  <a:pt x="55" y="302"/>
                </a:lnTo>
                <a:lnTo>
                  <a:pt x="55" y="300"/>
                </a:lnTo>
                <a:lnTo>
                  <a:pt x="55" y="300"/>
                </a:lnTo>
                <a:lnTo>
                  <a:pt x="55" y="300"/>
                </a:lnTo>
                <a:lnTo>
                  <a:pt x="61" y="278"/>
                </a:lnTo>
                <a:lnTo>
                  <a:pt x="61" y="253"/>
                </a:lnTo>
                <a:lnTo>
                  <a:pt x="61" y="251"/>
                </a:lnTo>
                <a:lnTo>
                  <a:pt x="63" y="249"/>
                </a:lnTo>
                <a:lnTo>
                  <a:pt x="63" y="247"/>
                </a:lnTo>
                <a:lnTo>
                  <a:pt x="63" y="249"/>
                </a:lnTo>
                <a:lnTo>
                  <a:pt x="61" y="249"/>
                </a:lnTo>
                <a:lnTo>
                  <a:pt x="59" y="249"/>
                </a:lnTo>
                <a:lnTo>
                  <a:pt x="57" y="249"/>
                </a:lnTo>
                <a:lnTo>
                  <a:pt x="57" y="247"/>
                </a:lnTo>
                <a:lnTo>
                  <a:pt x="59" y="245"/>
                </a:lnTo>
                <a:lnTo>
                  <a:pt x="61" y="243"/>
                </a:lnTo>
                <a:lnTo>
                  <a:pt x="63" y="241"/>
                </a:lnTo>
                <a:lnTo>
                  <a:pt x="63" y="241"/>
                </a:lnTo>
                <a:lnTo>
                  <a:pt x="61" y="241"/>
                </a:lnTo>
                <a:lnTo>
                  <a:pt x="59" y="241"/>
                </a:lnTo>
                <a:lnTo>
                  <a:pt x="59" y="238"/>
                </a:lnTo>
                <a:lnTo>
                  <a:pt x="59" y="236"/>
                </a:lnTo>
                <a:lnTo>
                  <a:pt x="61" y="236"/>
                </a:lnTo>
                <a:lnTo>
                  <a:pt x="66" y="228"/>
                </a:lnTo>
                <a:lnTo>
                  <a:pt x="66" y="228"/>
                </a:lnTo>
                <a:lnTo>
                  <a:pt x="65" y="226"/>
                </a:lnTo>
                <a:lnTo>
                  <a:pt x="65" y="226"/>
                </a:lnTo>
                <a:lnTo>
                  <a:pt x="63" y="228"/>
                </a:lnTo>
                <a:lnTo>
                  <a:pt x="61" y="228"/>
                </a:lnTo>
                <a:lnTo>
                  <a:pt x="61" y="226"/>
                </a:lnTo>
                <a:lnTo>
                  <a:pt x="61" y="226"/>
                </a:lnTo>
                <a:lnTo>
                  <a:pt x="61" y="224"/>
                </a:lnTo>
                <a:lnTo>
                  <a:pt x="61" y="224"/>
                </a:lnTo>
                <a:lnTo>
                  <a:pt x="55" y="226"/>
                </a:lnTo>
                <a:lnTo>
                  <a:pt x="49" y="228"/>
                </a:lnTo>
                <a:lnTo>
                  <a:pt x="47" y="228"/>
                </a:lnTo>
                <a:lnTo>
                  <a:pt x="47" y="228"/>
                </a:lnTo>
                <a:lnTo>
                  <a:pt x="45" y="224"/>
                </a:lnTo>
                <a:lnTo>
                  <a:pt x="45" y="222"/>
                </a:lnTo>
                <a:lnTo>
                  <a:pt x="47" y="220"/>
                </a:lnTo>
                <a:lnTo>
                  <a:pt x="51" y="217"/>
                </a:lnTo>
                <a:lnTo>
                  <a:pt x="59" y="211"/>
                </a:lnTo>
                <a:lnTo>
                  <a:pt x="65" y="207"/>
                </a:lnTo>
                <a:lnTo>
                  <a:pt x="68" y="205"/>
                </a:lnTo>
                <a:lnTo>
                  <a:pt x="72" y="203"/>
                </a:lnTo>
                <a:lnTo>
                  <a:pt x="74" y="203"/>
                </a:lnTo>
                <a:lnTo>
                  <a:pt x="74" y="201"/>
                </a:lnTo>
                <a:lnTo>
                  <a:pt x="74" y="201"/>
                </a:lnTo>
                <a:lnTo>
                  <a:pt x="63" y="198"/>
                </a:lnTo>
                <a:lnTo>
                  <a:pt x="55" y="194"/>
                </a:lnTo>
                <a:lnTo>
                  <a:pt x="45" y="190"/>
                </a:lnTo>
                <a:lnTo>
                  <a:pt x="44" y="188"/>
                </a:lnTo>
                <a:lnTo>
                  <a:pt x="44" y="184"/>
                </a:lnTo>
                <a:lnTo>
                  <a:pt x="65" y="192"/>
                </a:lnTo>
                <a:lnTo>
                  <a:pt x="87" y="196"/>
                </a:lnTo>
                <a:lnTo>
                  <a:pt x="103" y="188"/>
                </a:lnTo>
                <a:lnTo>
                  <a:pt x="120" y="180"/>
                </a:lnTo>
                <a:lnTo>
                  <a:pt x="122" y="180"/>
                </a:lnTo>
                <a:lnTo>
                  <a:pt x="122" y="180"/>
                </a:lnTo>
                <a:lnTo>
                  <a:pt x="124" y="182"/>
                </a:lnTo>
                <a:lnTo>
                  <a:pt x="125" y="184"/>
                </a:lnTo>
                <a:lnTo>
                  <a:pt x="124" y="188"/>
                </a:lnTo>
                <a:lnTo>
                  <a:pt x="124" y="188"/>
                </a:lnTo>
                <a:lnTo>
                  <a:pt x="120" y="190"/>
                </a:lnTo>
                <a:lnTo>
                  <a:pt x="118" y="192"/>
                </a:lnTo>
                <a:lnTo>
                  <a:pt x="116" y="194"/>
                </a:lnTo>
                <a:lnTo>
                  <a:pt x="135" y="198"/>
                </a:lnTo>
                <a:lnTo>
                  <a:pt x="154" y="200"/>
                </a:lnTo>
                <a:lnTo>
                  <a:pt x="181" y="203"/>
                </a:lnTo>
                <a:lnTo>
                  <a:pt x="207" y="201"/>
                </a:lnTo>
                <a:lnTo>
                  <a:pt x="232" y="198"/>
                </a:lnTo>
                <a:lnTo>
                  <a:pt x="274" y="182"/>
                </a:lnTo>
                <a:lnTo>
                  <a:pt x="312" y="165"/>
                </a:lnTo>
                <a:lnTo>
                  <a:pt x="341" y="150"/>
                </a:lnTo>
                <a:lnTo>
                  <a:pt x="363" y="131"/>
                </a:lnTo>
                <a:lnTo>
                  <a:pt x="363" y="131"/>
                </a:lnTo>
                <a:lnTo>
                  <a:pt x="363" y="129"/>
                </a:lnTo>
                <a:lnTo>
                  <a:pt x="362" y="127"/>
                </a:lnTo>
                <a:lnTo>
                  <a:pt x="360" y="127"/>
                </a:lnTo>
                <a:lnTo>
                  <a:pt x="358" y="125"/>
                </a:lnTo>
                <a:lnTo>
                  <a:pt x="358" y="125"/>
                </a:lnTo>
                <a:lnTo>
                  <a:pt x="356" y="125"/>
                </a:lnTo>
                <a:lnTo>
                  <a:pt x="356" y="123"/>
                </a:lnTo>
                <a:lnTo>
                  <a:pt x="354" y="121"/>
                </a:lnTo>
                <a:lnTo>
                  <a:pt x="354" y="121"/>
                </a:lnTo>
                <a:lnTo>
                  <a:pt x="352" y="121"/>
                </a:lnTo>
                <a:lnTo>
                  <a:pt x="352" y="121"/>
                </a:lnTo>
                <a:lnTo>
                  <a:pt x="350" y="121"/>
                </a:lnTo>
                <a:lnTo>
                  <a:pt x="350" y="120"/>
                </a:lnTo>
                <a:lnTo>
                  <a:pt x="350" y="116"/>
                </a:lnTo>
                <a:lnTo>
                  <a:pt x="348" y="114"/>
                </a:lnTo>
                <a:lnTo>
                  <a:pt x="346" y="116"/>
                </a:lnTo>
                <a:lnTo>
                  <a:pt x="344" y="116"/>
                </a:lnTo>
                <a:lnTo>
                  <a:pt x="344" y="114"/>
                </a:lnTo>
                <a:lnTo>
                  <a:pt x="344" y="112"/>
                </a:lnTo>
                <a:lnTo>
                  <a:pt x="344" y="110"/>
                </a:lnTo>
                <a:lnTo>
                  <a:pt x="343" y="110"/>
                </a:lnTo>
                <a:lnTo>
                  <a:pt x="341" y="110"/>
                </a:lnTo>
                <a:lnTo>
                  <a:pt x="341" y="108"/>
                </a:lnTo>
                <a:lnTo>
                  <a:pt x="341" y="106"/>
                </a:lnTo>
                <a:lnTo>
                  <a:pt x="341" y="106"/>
                </a:lnTo>
                <a:lnTo>
                  <a:pt x="339" y="106"/>
                </a:lnTo>
                <a:lnTo>
                  <a:pt x="337" y="106"/>
                </a:lnTo>
                <a:lnTo>
                  <a:pt x="337" y="102"/>
                </a:lnTo>
                <a:lnTo>
                  <a:pt x="333" y="99"/>
                </a:lnTo>
                <a:lnTo>
                  <a:pt x="333" y="101"/>
                </a:lnTo>
                <a:lnTo>
                  <a:pt x="331" y="102"/>
                </a:lnTo>
                <a:lnTo>
                  <a:pt x="331" y="104"/>
                </a:lnTo>
                <a:lnTo>
                  <a:pt x="329" y="104"/>
                </a:lnTo>
                <a:lnTo>
                  <a:pt x="329" y="104"/>
                </a:lnTo>
                <a:lnTo>
                  <a:pt x="329" y="106"/>
                </a:lnTo>
                <a:lnTo>
                  <a:pt x="327" y="108"/>
                </a:lnTo>
                <a:lnTo>
                  <a:pt x="325" y="110"/>
                </a:lnTo>
                <a:lnTo>
                  <a:pt x="322" y="108"/>
                </a:lnTo>
                <a:lnTo>
                  <a:pt x="318" y="106"/>
                </a:lnTo>
                <a:lnTo>
                  <a:pt x="322" y="101"/>
                </a:lnTo>
                <a:lnTo>
                  <a:pt x="324" y="95"/>
                </a:lnTo>
                <a:lnTo>
                  <a:pt x="325" y="87"/>
                </a:lnTo>
                <a:lnTo>
                  <a:pt x="327" y="87"/>
                </a:lnTo>
                <a:lnTo>
                  <a:pt x="327" y="85"/>
                </a:lnTo>
                <a:lnTo>
                  <a:pt x="331" y="80"/>
                </a:lnTo>
                <a:lnTo>
                  <a:pt x="333" y="76"/>
                </a:lnTo>
                <a:lnTo>
                  <a:pt x="337" y="70"/>
                </a:lnTo>
                <a:lnTo>
                  <a:pt x="339" y="64"/>
                </a:lnTo>
                <a:lnTo>
                  <a:pt x="341" y="62"/>
                </a:lnTo>
                <a:lnTo>
                  <a:pt x="341" y="62"/>
                </a:lnTo>
                <a:lnTo>
                  <a:pt x="343" y="61"/>
                </a:lnTo>
                <a:lnTo>
                  <a:pt x="341" y="59"/>
                </a:lnTo>
                <a:lnTo>
                  <a:pt x="339" y="55"/>
                </a:lnTo>
                <a:lnTo>
                  <a:pt x="341" y="51"/>
                </a:lnTo>
                <a:lnTo>
                  <a:pt x="341" y="51"/>
                </a:lnTo>
                <a:lnTo>
                  <a:pt x="343" y="51"/>
                </a:lnTo>
                <a:lnTo>
                  <a:pt x="343" y="49"/>
                </a:lnTo>
                <a:lnTo>
                  <a:pt x="346" y="45"/>
                </a:lnTo>
                <a:lnTo>
                  <a:pt x="346" y="43"/>
                </a:lnTo>
                <a:lnTo>
                  <a:pt x="348" y="38"/>
                </a:lnTo>
                <a:lnTo>
                  <a:pt x="350" y="38"/>
                </a:lnTo>
                <a:lnTo>
                  <a:pt x="352" y="36"/>
                </a:lnTo>
                <a:lnTo>
                  <a:pt x="352" y="34"/>
                </a:lnTo>
                <a:lnTo>
                  <a:pt x="352" y="34"/>
                </a:lnTo>
                <a:lnTo>
                  <a:pt x="352" y="32"/>
                </a:lnTo>
                <a:lnTo>
                  <a:pt x="352" y="32"/>
                </a:lnTo>
                <a:lnTo>
                  <a:pt x="354" y="32"/>
                </a:lnTo>
                <a:lnTo>
                  <a:pt x="356" y="32"/>
                </a:lnTo>
                <a:lnTo>
                  <a:pt x="358" y="32"/>
                </a:lnTo>
                <a:lnTo>
                  <a:pt x="360" y="34"/>
                </a:lnTo>
                <a:lnTo>
                  <a:pt x="362" y="38"/>
                </a:lnTo>
                <a:lnTo>
                  <a:pt x="360" y="41"/>
                </a:lnTo>
                <a:lnTo>
                  <a:pt x="392" y="36"/>
                </a:lnTo>
                <a:lnTo>
                  <a:pt x="426" y="32"/>
                </a:lnTo>
                <a:lnTo>
                  <a:pt x="430" y="32"/>
                </a:lnTo>
                <a:lnTo>
                  <a:pt x="432" y="30"/>
                </a:lnTo>
                <a:lnTo>
                  <a:pt x="436" y="30"/>
                </a:lnTo>
                <a:lnTo>
                  <a:pt x="440" y="30"/>
                </a:lnTo>
                <a:lnTo>
                  <a:pt x="445" y="30"/>
                </a:lnTo>
                <a:lnTo>
                  <a:pt x="449" y="28"/>
                </a:lnTo>
                <a:lnTo>
                  <a:pt x="480" y="24"/>
                </a:lnTo>
                <a:lnTo>
                  <a:pt x="510" y="21"/>
                </a:lnTo>
                <a:lnTo>
                  <a:pt x="518" y="19"/>
                </a:lnTo>
                <a:lnTo>
                  <a:pt x="525" y="17"/>
                </a:lnTo>
                <a:lnTo>
                  <a:pt x="535" y="19"/>
                </a:lnTo>
                <a:lnTo>
                  <a:pt x="535" y="15"/>
                </a:lnTo>
                <a:lnTo>
                  <a:pt x="535" y="11"/>
                </a:lnTo>
                <a:lnTo>
                  <a:pt x="535" y="9"/>
                </a:lnTo>
                <a:lnTo>
                  <a:pt x="537" y="7"/>
                </a:lnTo>
                <a:lnTo>
                  <a:pt x="537" y="5"/>
                </a:lnTo>
                <a:lnTo>
                  <a:pt x="537" y="5"/>
                </a:lnTo>
                <a:lnTo>
                  <a:pt x="539" y="5"/>
                </a:lnTo>
                <a:lnTo>
                  <a:pt x="541" y="3"/>
                </a:lnTo>
                <a:lnTo>
                  <a:pt x="542" y="3"/>
                </a:lnTo>
                <a:lnTo>
                  <a:pt x="544" y="3"/>
                </a:lnTo>
                <a:lnTo>
                  <a:pt x="546" y="9"/>
                </a:lnTo>
                <a:lnTo>
                  <a:pt x="546" y="17"/>
                </a:lnTo>
                <a:lnTo>
                  <a:pt x="548" y="17"/>
                </a:lnTo>
                <a:lnTo>
                  <a:pt x="548" y="17"/>
                </a:lnTo>
                <a:lnTo>
                  <a:pt x="548" y="13"/>
                </a:lnTo>
                <a:lnTo>
                  <a:pt x="548" y="7"/>
                </a:lnTo>
                <a:lnTo>
                  <a:pt x="548" y="2"/>
                </a:lnTo>
                <a:lnTo>
                  <a:pt x="548" y="2"/>
                </a:lnTo>
                <a:lnTo>
                  <a:pt x="548" y="0"/>
                </a:lnTo>
                <a:lnTo>
                  <a:pt x="550" y="0"/>
                </a:lnTo>
                <a:lnTo>
                  <a:pt x="55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91412" tIns="45706" rIns="91412" bIns="45706" numCol="1" anchor="t" anchorCtr="0" compatLnSpc="1"/>
          <a:lstStyle/>
          <a:p>
            <a:endParaRPr lang="zh-CN" altLang="en-US" sz="2400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7" name="Freeform 72"/>
          <p:cNvSpPr>
            <a:spLocks noEditPoints="1"/>
          </p:cNvSpPr>
          <p:nvPr/>
        </p:nvSpPr>
        <p:spPr bwMode="auto">
          <a:xfrm>
            <a:off x="4808965" y="2272826"/>
            <a:ext cx="2146071" cy="1758168"/>
          </a:xfrm>
          <a:custGeom>
            <a:avLst/>
            <a:gdLst>
              <a:gd name="T0" fmla="*/ 327 w 558"/>
              <a:gd name="T1" fmla="*/ 198 h 457"/>
              <a:gd name="T2" fmla="*/ 472 w 558"/>
              <a:gd name="T3" fmla="*/ 158 h 457"/>
              <a:gd name="T4" fmla="*/ 53 w 558"/>
              <a:gd name="T5" fmla="*/ 421 h 457"/>
              <a:gd name="T6" fmla="*/ 45 w 558"/>
              <a:gd name="T7" fmla="*/ 306 h 457"/>
              <a:gd name="T8" fmla="*/ 356 w 558"/>
              <a:gd name="T9" fmla="*/ 186 h 457"/>
              <a:gd name="T10" fmla="*/ 386 w 558"/>
              <a:gd name="T11" fmla="*/ 179 h 457"/>
              <a:gd name="T12" fmla="*/ 453 w 558"/>
              <a:gd name="T13" fmla="*/ 162 h 457"/>
              <a:gd name="T14" fmla="*/ 343 w 558"/>
              <a:gd name="T15" fmla="*/ 192 h 457"/>
              <a:gd name="T16" fmla="*/ 87 w 558"/>
              <a:gd name="T17" fmla="*/ 407 h 457"/>
              <a:gd name="T18" fmla="*/ 165 w 558"/>
              <a:gd name="T19" fmla="*/ 392 h 457"/>
              <a:gd name="T20" fmla="*/ 127 w 558"/>
              <a:gd name="T21" fmla="*/ 413 h 457"/>
              <a:gd name="T22" fmla="*/ 501 w 558"/>
              <a:gd name="T23" fmla="*/ 160 h 457"/>
              <a:gd name="T24" fmla="*/ 464 w 558"/>
              <a:gd name="T25" fmla="*/ 156 h 457"/>
              <a:gd name="T26" fmla="*/ 276 w 558"/>
              <a:gd name="T27" fmla="*/ 217 h 457"/>
              <a:gd name="T28" fmla="*/ 436 w 558"/>
              <a:gd name="T29" fmla="*/ 160 h 457"/>
              <a:gd name="T30" fmla="*/ 164 w 558"/>
              <a:gd name="T31" fmla="*/ 405 h 457"/>
              <a:gd name="T32" fmla="*/ 360 w 558"/>
              <a:gd name="T33" fmla="*/ 185 h 457"/>
              <a:gd name="T34" fmla="*/ 112 w 558"/>
              <a:gd name="T35" fmla="*/ 424 h 457"/>
              <a:gd name="T36" fmla="*/ 247 w 558"/>
              <a:gd name="T37" fmla="*/ 278 h 457"/>
              <a:gd name="T38" fmla="*/ 405 w 558"/>
              <a:gd name="T39" fmla="*/ 158 h 457"/>
              <a:gd name="T40" fmla="*/ 306 w 558"/>
              <a:gd name="T41" fmla="*/ 190 h 457"/>
              <a:gd name="T42" fmla="*/ 80 w 558"/>
              <a:gd name="T43" fmla="*/ 411 h 457"/>
              <a:gd name="T44" fmla="*/ 57 w 558"/>
              <a:gd name="T45" fmla="*/ 388 h 457"/>
              <a:gd name="T46" fmla="*/ 329 w 558"/>
              <a:gd name="T47" fmla="*/ 177 h 457"/>
              <a:gd name="T48" fmla="*/ 379 w 558"/>
              <a:gd name="T49" fmla="*/ 181 h 457"/>
              <a:gd name="T50" fmla="*/ 531 w 558"/>
              <a:gd name="T51" fmla="*/ 44 h 457"/>
              <a:gd name="T52" fmla="*/ 139 w 558"/>
              <a:gd name="T53" fmla="*/ 400 h 457"/>
              <a:gd name="T54" fmla="*/ 259 w 558"/>
              <a:gd name="T55" fmla="*/ 245 h 457"/>
              <a:gd name="T56" fmla="*/ 42 w 558"/>
              <a:gd name="T57" fmla="*/ 339 h 457"/>
              <a:gd name="T58" fmla="*/ 112 w 558"/>
              <a:gd name="T59" fmla="*/ 363 h 457"/>
              <a:gd name="T60" fmla="*/ 183 w 558"/>
              <a:gd name="T61" fmla="*/ 384 h 457"/>
              <a:gd name="T62" fmla="*/ 211 w 558"/>
              <a:gd name="T63" fmla="*/ 312 h 457"/>
              <a:gd name="T64" fmla="*/ 45 w 558"/>
              <a:gd name="T65" fmla="*/ 289 h 457"/>
              <a:gd name="T66" fmla="*/ 141 w 558"/>
              <a:gd name="T67" fmla="*/ 362 h 457"/>
              <a:gd name="T68" fmla="*/ 85 w 558"/>
              <a:gd name="T69" fmla="*/ 301 h 457"/>
              <a:gd name="T70" fmla="*/ 91 w 558"/>
              <a:gd name="T71" fmla="*/ 263 h 457"/>
              <a:gd name="T72" fmla="*/ 127 w 558"/>
              <a:gd name="T73" fmla="*/ 263 h 457"/>
              <a:gd name="T74" fmla="*/ 171 w 558"/>
              <a:gd name="T75" fmla="*/ 207 h 457"/>
              <a:gd name="T76" fmla="*/ 125 w 558"/>
              <a:gd name="T77" fmla="*/ 280 h 457"/>
              <a:gd name="T78" fmla="*/ 74 w 558"/>
              <a:gd name="T79" fmla="*/ 274 h 457"/>
              <a:gd name="T80" fmla="*/ 196 w 558"/>
              <a:gd name="T81" fmla="*/ 287 h 457"/>
              <a:gd name="T82" fmla="*/ 493 w 558"/>
              <a:gd name="T83" fmla="*/ 141 h 457"/>
              <a:gd name="T84" fmla="*/ 470 w 558"/>
              <a:gd name="T85" fmla="*/ 122 h 457"/>
              <a:gd name="T86" fmla="*/ 407 w 558"/>
              <a:gd name="T87" fmla="*/ 87 h 457"/>
              <a:gd name="T88" fmla="*/ 358 w 558"/>
              <a:gd name="T89" fmla="*/ 68 h 457"/>
              <a:gd name="T90" fmla="*/ 409 w 558"/>
              <a:gd name="T91" fmla="*/ 80 h 457"/>
              <a:gd name="T92" fmla="*/ 472 w 558"/>
              <a:gd name="T93" fmla="*/ 106 h 457"/>
              <a:gd name="T94" fmla="*/ 508 w 558"/>
              <a:gd name="T95" fmla="*/ 40 h 457"/>
              <a:gd name="T96" fmla="*/ 527 w 558"/>
              <a:gd name="T97" fmla="*/ 30 h 457"/>
              <a:gd name="T98" fmla="*/ 423 w 558"/>
              <a:gd name="T99" fmla="*/ 13 h 457"/>
              <a:gd name="T100" fmla="*/ 293 w 558"/>
              <a:gd name="T101" fmla="*/ 40 h 457"/>
              <a:gd name="T102" fmla="*/ 546 w 558"/>
              <a:gd name="T103" fmla="*/ 13 h 457"/>
              <a:gd name="T104" fmla="*/ 514 w 558"/>
              <a:gd name="T105" fmla="*/ 169 h 457"/>
              <a:gd name="T106" fmla="*/ 426 w 558"/>
              <a:gd name="T107" fmla="*/ 186 h 457"/>
              <a:gd name="T108" fmla="*/ 377 w 558"/>
              <a:gd name="T109" fmla="*/ 194 h 457"/>
              <a:gd name="T110" fmla="*/ 247 w 558"/>
              <a:gd name="T111" fmla="*/ 314 h 457"/>
              <a:gd name="T112" fmla="*/ 221 w 558"/>
              <a:gd name="T113" fmla="*/ 398 h 457"/>
              <a:gd name="T114" fmla="*/ 80 w 558"/>
              <a:gd name="T115" fmla="*/ 445 h 457"/>
              <a:gd name="T116" fmla="*/ 47 w 558"/>
              <a:gd name="T117" fmla="*/ 443 h 457"/>
              <a:gd name="T118" fmla="*/ 9 w 558"/>
              <a:gd name="T119" fmla="*/ 388 h 457"/>
              <a:gd name="T120" fmla="*/ 26 w 558"/>
              <a:gd name="T121" fmla="*/ 198 h 457"/>
              <a:gd name="T122" fmla="*/ 51 w 558"/>
              <a:gd name="T123" fmla="*/ 162 h 457"/>
              <a:gd name="T124" fmla="*/ 127 w 558"/>
              <a:gd name="T125" fmla="*/ 164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58" h="457">
                <a:moveTo>
                  <a:pt x="493" y="99"/>
                </a:moveTo>
                <a:lnTo>
                  <a:pt x="495" y="97"/>
                </a:lnTo>
                <a:lnTo>
                  <a:pt x="495" y="97"/>
                </a:lnTo>
                <a:lnTo>
                  <a:pt x="495" y="95"/>
                </a:lnTo>
                <a:lnTo>
                  <a:pt x="495" y="95"/>
                </a:lnTo>
                <a:lnTo>
                  <a:pt x="493" y="95"/>
                </a:lnTo>
                <a:lnTo>
                  <a:pt x="493" y="99"/>
                </a:lnTo>
                <a:close/>
                <a:moveTo>
                  <a:pt x="40" y="390"/>
                </a:moveTo>
                <a:lnTo>
                  <a:pt x="42" y="390"/>
                </a:lnTo>
                <a:lnTo>
                  <a:pt x="42" y="392"/>
                </a:lnTo>
                <a:lnTo>
                  <a:pt x="42" y="392"/>
                </a:lnTo>
                <a:lnTo>
                  <a:pt x="44" y="392"/>
                </a:lnTo>
                <a:lnTo>
                  <a:pt x="42" y="392"/>
                </a:lnTo>
                <a:lnTo>
                  <a:pt x="42" y="390"/>
                </a:lnTo>
                <a:lnTo>
                  <a:pt x="40" y="390"/>
                </a:lnTo>
                <a:close/>
                <a:moveTo>
                  <a:pt x="396" y="175"/>
                </a:moveTo>
                <a:lnTo>
                  <a:pt x="398" y="175"/>
                </a:lnTo>
                <a:lnTo>
                  <a:pt x="398" y="175"/>
                </a:lnTo>
                <a:lnTo>
                  <a:pt x="398" y="175"/>
                </a:lnTo>
                <a:lnTo>
                  <a:pt x="398" y="175"/>
                </a:lnTo>
                <a:lnTo>
                  <a:pt x="398" y="173"/>
                </a:lnTo>
                <a:lnTo>
                  <a:pt x="398" y="173"/>
                </a:lnTo>
                <a:lnTo>
                  <a:pt x="398" y="173"/>
                </a:lnTo>
                <a:lnTo>
                  <a:pt x="396" y="173"/>
                </a:lnTo>
                <a:lnTo>
                  <a:pt x="396" y="175"/>
                </a:lnTo>
                <a:lnTo>
                  <a:pt x="396" y="175"/>
                </a:lnTo>
                <a:close/>
                <a:moveTo>
                  <a:pt x="329" y="196"/>
                </a:moveTo>
                <a:lnTo>
                  <a:pt x="327" y="198"/>
                </a:lnTo>
                <a:lnTo>
                  <a:pt x="327" y="198"/>
                </a:lnTo>
                <a:lnTo>
                  <a:pt x="329" y="198"/>
                </a:lnTo>
                <a:lnTo>
                  <a:pt x="331" y="196"/>
                </a:lnTo>
                <a:lnTo>
                  <a:pt x="329" y="196"/>
                </a:lnTo>
                <a:close/>
                <a:moveTo>
                  <a:pt x="63" y="426"/>
                </a:moveTo>
                <a:lnTo>
                  <a:pt x="63" y="424"/>
                </a:lnTo>
                <a:lnTo>
                  <a:pt x="63" y="424"/>
                </a:lnTo>
                <a:lnTo>
                  <a:pt x="61" y="423"/>
                </a:lnTo>
                <a:lnTo>
                  <a:pt x="61" y="424"/>
                </a:lnTo>
                <a:lnTo>
                  <a:pt x="61" y="426"/>
                </a:lnTo>
                <a:lnTo>
                  <a:pt x="63" y="426"/>
                </a:lnTo>
                <a:close/>
                <a:moveTo>
                  <a:pt x="520" y="103"/>
                </a:moveTo>
                <a:lnTo>
                  <a:pt x="518" y="105"/>
                </a:lnTo>
                <a:lnTo>
                  <a:pt x="518" y="106"/>
                </a:lnTo>
                <a:lnTo>
                  <a:pt x="520" y="105"/>
                </a:lnTo>
                <a:lnTo>
                  <a:pt x="520" y="103"/>
                </a:lnTo>
                <a:lnTo>
                  <a:pt x="520" y="99"/>
                </a:lnTo>
                <a:lnTo>
                  <a:pt x="520" y="101"/>
                </a:lnTo>
                <a:lnTo>
                  <a:pt x="520" y="103"/>
                </a:lnTo>
                <a:close/>
                <a:moveTo>
                  <a:pt x="55" y="316"/>
                </a:moveTo>
                <a:lnTo>
                  <a:pt x="53" y="314"/>
                </a:lnTo>
                <a:lnTo>
                  <a:pt x="51" y="312"/>
                </a:lnTo>
                <a:lnTo>
                  <a:pt x="49" y="310"/>
                </a:lnTo>
                <a:lnTo>
                  <a:pt x="51" y="312"/>
                </a:lnTo>
                <a:lnTo>
                  <a:pt x="53" y="314"/>
                </a:lnTo>
                <a:lnTo>
                  <a:pt x="55" y="316"/>
                </a:lnTo>
                <a:close/>
                <a:moveTo>
                  <a:pt x="470" y="162"/>
                </a:moveTo>
                <a:lnTo>
                  <a:pt x="472" y="158"/>
                </a:lnTo>
                <a:lnTo>
                  <a:pt x="470" y="158"/>
                </a:lnTo>
                <a:lnTo>
                  <a:pt x="470" y="158"/>
                </a:lnTo>
                <a:lnTo>
                  <a:pt x="470" y="160"/>
                </a:lnTo>
                <a:lnTo>
                  <a:pt x="468" y="160"/>
                </a:lnTo>
                <a:lnTo>
                  <a:pt x="470" y="162"/>
                </a:lnTo>
                <a:close/>
                <a:moveTo>
                  <a:pt x="423" y="173"/>
                </a:moveTo>
                <a:lnTo>
                  <a:pt x="424" y="173"/>
                </a:lnTo>
                <a:lnTo>
                  <a:pt x="424" y="171"/>
                </a:lnTo>
                <a:lnTo>
                  <a:pt x="424" y="169"/>
                </a:lnTo>
                <a:lnTo>
                  <a:pt x="424" y="167"/>
                </a:lnTo>
                <a:lnTo>
                  <a:pt x="423" y="167"/>
                </a:lnTo>
                <a:lnTo>
                  <a:pt x="423" y="173"/>
                </a:lnTo>
                <a:close/>
                <a:moveTo>
                  <a:pt x="66" y="430"/>
                </a:moveTo>
                <a:lnTo>
                  <a:pt x="66" y="430"/>
                </a:lnTo>
                <a:lnTo>
                  <a:pt x="66" y="430"/>
                </a:lnTo>
                <a:lnTo>
                  <a:pt x="66" y="430"/>
                </a:lnTo>
                <a:lnTo>
                  <a:pt x="68" y="432"/>
                </a:lnTo>
                <a:lnTo>
                  <a:pt x="68" y="432"/>
                </a:lnTo>
                <a:lnTo>
                  <a:pt x="70" y="432"/>
                </a:lnTo>
                <a:lnTo>
                  <a:pt x="70" y="430"/>
                </a:lnTo>
                <a:lnTo>
                  <a:pt x="68" y="430"/>
                </a:lnTo>
                <a:lnTo>
                  <a:pt x="66" y="430"/>
                </a:lnTo>
                <a:close/>
                <a:moveTo>
                  <a:pt x="59" y="424"/>
                </a:moveTo>
                <a:lnTo>
                  <a:pt x="59" y="424"/>
                </a:lnTo>
                <a:lnTo>
                  <a:pt x="57" y="423"/>
                </a:lnTo>
                <a:lnTo>
                  <a:pt x="55" y="421"/>
                </a:lnTo>
                <a:lnTo>
                  <a:pt x="55" y="421"/>
                </a:lnTo>
                <a:lnTo>
                  <a:pt x="53" y="421"/>
                </a:lnTo>
                <a:lnTo>
                  <a:pt x="53" y="421"/>
                </a:lnTo>
                <a:lnTo>
                  <a:pt x="55" y="423"/>
                </a:lnTo>
                <a:lnTo>
                  <a:pt x="57" y="424"/>
                </a:lnTo>
                <a:lnTo>
                  <a:pt x="59" y="424"/>
                </a:lnTo>
                <a:close/>
                <a:moveTo>
                  <a:pt x="463" y="162"/>
                </a:moveTo>
                <a:lnTo>
                  <a:pt x="461" y="164"/>
                </a:lnTo>
                <a:lnTo>
                  <a:pt x="461" y="165"/>
                </a:lnTo>
                <a:lnTo>
                  <a:pt x="461" y="165"/>
                </a:lnTo>
                <a:lnTo>
                  <a:pt x="463" y="164"/>
                </a:lnTo>
                <a:lnTo>
                  <a:pt x="463" y="158"/>
                </a:lnTo>
                <a:lnTo>
                  <a:pt x="463" y="160"/>
                </a:lnTo>
                <a:lnTo>
                  <a:pt x="463" y="160"/>
                </a:lnTo>
                <a:lnTo>
                  <a:pt x="463" y="162"/>
                </a:lnTo>
                <a:close/>
                <a:moveTo>
                  <a:pt x="470" y="95"/>
                </a:moveTo>
                <a:lnTo>
                  <a:pt x="470" y="95"/>
                </a:lnTo>
                <a:lnTo>
                  <a:pt x="470" y="99"/>
                </a:lnTo>
                <a:lnTo>
                  <a:pt x="470" y="101"/>
                </a:lnTo>
                <a:lnTo>
                  <a:pt x="472" y="103"/>
                </a:lnTo>
                <a:lnTo>
                  <a:pt x="472" y="101"/>
                </a:lnTo>
                <a:lnTo>
                  <a:pt x="472" y="97"/>
                </a:lnTo>
                <a:lnTo>
                  <a:pt x="472" y="95"/>
                </a:lnTo>
                <a:lnTo>
                  <a:pt x="472" y="95"/>
                </a:lnTo>
                <a:lnTo>
                  <a:pt x="470" y="95"/>
                </a:lnTo>
                <a:lnTo>
                  <a:pt x="470" y="95"/>
                </a:lnTo>
                <a:close/>
                <a:moveTo>
                  <a:pt x="51" y="310"/>
                </a:moveTo>
                <a:lnTo>
                  <a:pt x="51" y="310"/>
                </a:lnTo>
                <a:lnTo>
                  <a:pt x="53" y="308"/>
                </a:lnTo>
                <a:lnTo>
                  <a:pt x="45" y="306"/>
                </a:lnTo>
                <a:lnTo>
                  <a:pt x="47" y="308"/>
                </a:lnTo>
                <a:lnTo>
                  <a:pt x="49" y="308"/>
                </a:lnTo>
                <a:lnTo>
                  <a:pt x="51" y="310"/>
                </a:lnTo>
                <a:close/>
                <a:moveTo>
                  <a:pt x="259" y="236"/>
                </a:moveTo>
                <a:lnTo>
                  <a:pt x="257" y="236"/>
                </a:lnTo>
                <a:lnTo>
                  <a:pt x="257" y="238"/>
                </a:lnTo>
                <a:lnTo>
                  <a:pt x="257" y="238"/>
                </a:lnTo>
                <a:lnTo>
                  <a:pt x="259" y="240"/>
                </a:lnTo>
                <a:lnTo>
                  <a:pt x="261" y="238"/>
                </a:lnTo>
                <a:lnTo>
                  <a:pt x="261" y="238"/>
                </a:lnTo>
                <a:lnTo>
                  <a:pt x="259" y="236"/>
                </a:lnTo>
                <a:lnTo>
                  <a:pt x="259" y="234"/>
                </a:lnTo>
                <a:lnTo>
                  <a:pt x="259" y="234"/>
                </a:lnTo>
                <a:lnTo>
                  <a:pt x="259" y="236"/>
                </a:lnTo>
                <a:close/>
                <a:moveTo>
                  <a:pt x="118" y="398"/>
                </a:moveTo>
                <a:lnTo>
                  <a:pt x="116" y="398"/>
                </a:lnTo>
                <a:lnTo>
                  <a:pt x="116" y="400"/>
                </a:lnTo>
                <a:lnTo>
                  <a:pt x="120" y="402"/>
                </a:lnTo>
                <a:lnTo>
                  <a:pt x="122" y="405"/>
                </a:lnTo>
                <a:lnTo>
                  <a:pt x="120" y="400"/>
                </a:lnTo>
                <a:lnTo>
                  <a:pt x="120" y="398"/>
                </a:lnTo>
                <a:lnTo>
                  <a:pt x="118" y="398"/>
                </a:lnTo>
                <a:lnTo>
                  <a:pt x="118" y="398"/>
                </a:lnTo>
                <a:close/>
                <a:moveTo>
                  <a:pt x="354" y="183"/>
                </a:moveTo>
                <a:lnTo>
                  <a:pt x="354" y="185"/>
                </a:lnTo>
                <a:lnTo>
                  <a:pt x="354" y="186"/>
                </a:lnTo>
                <a:lnTo>
                  <a:pt x="354" y="186"/>
                </a:lnTo>
                <a:lnTo>
                  <a:pt x="356" y="186"/>
                </a:lnTo>
                <a:lnTo>
                  <a:pt x="358" y="186"/>
                </a:lnTo>
                <a:lnTo>
                  <a:pt x="356" y="185"/>
                </a:lnTo>
                <a:lnTo>
                  <a:pt x="356" y="183"/>
                </a:lnTo>
                <a:lnTo>
                  <a:pt x="354" y="179"/>
                </a:lnTo>
                <a:lnTo>
                  <a:pt x="354" y="181"/>
                </a:lnTo>
                <a:lnTo>
                  <a:pt x="354" y="183"/>
                </a:lnTo>
                <a:close/>
                <a:moveTo>
                  <a:pt x="55" y="356"/>
                </a:moveTo>
                <a:lnTo>
                  <a:pt x="51" y="352"/>
                </a:lnTo>
                <a:lnTo>
                  <a:pt x="45" y="348"/>
                </a:lnTo>
                <a:lnTo>
                  <a:pt x="40" y="344"/>
                </a:lnTo>
                <a:lnTo>
                  <a:pt x="45" y="350"/>
                </a:lnTo>
                <a:lnTo>
                  <a:pt x="49" y="354"/>
                </a:lnTo>
                <a:lnTo>
                  <a:pt x="55" y="356"/>
                </a:lnTo>
                <a:close/>
                <a:moveTo>
                  <a:pt x="105" y="403"/>
                </a:moveTo>
                <a:lnTo>
                  <a:pt x="105" y="403"/>
                </a:lnTo>
                <a:lnTo>
                  <a:pt x="105" y="403"/>
                </a:lnTo>
                <a:lnTo>
                  <a:pt x="106" y="405"/>
                </a:lnTo>
                <a:lnTo>
                  <a:pt x="108" y="409"/>
                </a:lnTo>
                <a:lnTo>
                  <a:pt x="110" y="409"/>
                </a:lnTo>
                <a:lnTo>
                  <a:pt x="108" y="407"/>
                </a:lnTo>
                <a:lnTo>
                  <a:pt x="108" y="405"/>
                </a:lnTo>
                <a:lnTo>
                  <a:pt x="108" y="403"/>
                </a:lnTo>
                <a:lnTo>
                  <a:pt x="106" y="402"/>
                </a:lnTo>
                <a:lnTo>
                  <a:pt x="105" y="402"/>
                </a:lnTo>
                <a:lnTo>
                  <a:pt x="105" y="403"/>
                </a:lnTo>
                <a:close/>
                <a:moveTo>
                  <a:pt x="384" y="169"/>
                </a:moveTo>
                <a:lnTo>
                  <a:pt x="384" y="181"/>
                </a:lnTo>
                <a:lnTo>
                  <a:pt x="386" y="179"/>
                </a:lnTo>
                <a:lnTo>
                  <a:pt x="388" y="179"/>
                </a:lnTo>
                <a:lnTo>
                  <a:pt x="386" y="173"/>
                </a:lnTo>
                <a:lnTo>
                  <a:pt x="384" y="169"/>
                </a:lnTo>
                <a:close/>
                <a:moveTo>
                  <a:pt x="177" y="196"/>
                </a:moveTo>
                <a:lnTo>
                  <a:pt x="175" y="196"/>
                </a:lnTo>
                <a:lnTo>
                  <a:pt x="175" y="194"/>
                </a:lnTo>
                <a:lnTo>
                  <a:pt x="175" y="192"/>
                </a:lnTo>
                <a:lnTo>
                  <a:pt x="177" y="190"/>
                </a:lnTo>
                <a:lnTo>
                  <a:pt x="175" y="190"/>
                </a:lnTo>
                <a:lnTo>
                  <a:pt x="177" y="188"/>
                </a:lnTo>
                <a:lnTo>
                  <a:pt x="177" y="188"/>
                </a:lnTo>
                <a:lnTo>
                  <a:pt x="179" y="188"/>
                </a:lnTo>
                <a:lnTo>
                  <a:pt x="181" y="188"/>
                </a:lnTo>
                <a:lnTo>
                  <a:pt x="179" y="188"/>
                </a:lnTo>
                <a:lnTo>
                  <a:pt x="179" y="188"/>
                </a:lnTo>
                <a:lnTo>
                  <a:pt x="179" y="190"/>
                </a:lnTo>
                <a:lnTo>
                  <a:pt x="179" y="192"/>
                </a:lnTo>
                <a:lnTo>
                  <a:pt x="177" y="194"/>
                </a:lnTo>
                <a:lnTo>
                  <a:pt x="177" y="196"/>
                </a:lnTo>
                <a:close/>
                <a:moveTo>
                  <a:pt x="314" y="198"/>
                </a:moveTo>
                <a:lnTo>
                  <a:pt x="314" y="198"/>
                </a:lnTo>
                <a:lnTo>
                  <a:pt x="314" y="209"/>
                </a:lnTo>
                <a:lnTo>
                  <a:pt x="316" y="207"/>
                </a:lnTo>
                <a:lnTo>
                  <a:pt x="318" y="207"/>
                </a:lnTo>
                <a:lnTo>
                  <a:pt x="318" y="205"/>
                </a:lnTo>
                <a:lnTo>
                  <a:pt x="314" y="198"/>
                </a:lnTo>
                <a:lnTo>
                  <a:pt x="314" y="198"/>
                </a:lnTo>
                <a:close/>
                <a:moveTo>
                  <a:pt x="453" y="162"/>
                </a:moveTo>
                <a:lnTo>
                  <a:pt x="451" y="169"/>
                </a:lnTo>
                <a:lnTo>
                  <a:pt x="449" y="173"/>
                </a:lnTo>
                <a:lnTo>
                  <a:pt x="451" y="175"/>
                </a:lnTo>
                <a:lnTo>
                  <a:pt x="455" y="175"/>
                </a:lnTo>
                <a:lnTo>
                  <a:pt x="453" y="169"/>
                </a:lnTo>
                <a:lnTo>
                  <a:pt x="453" y="162"/>
                </a:lnTo>
                <a:close/>
                <a:moveTo>
                  <a:pt x="299" y="207"/>
                </a:moveTo>
                <a:lnTo>
                  <a:pt x="299" y="207"/>
                </a:lnTo>
                <a:lnTo>
                  <a:pt x="299" y="209"/>
                </a:lnTo>
                <a:lnTo>
                  <a:pt x="297" y="209"/>
                </a:lnTo>
                <a:lnTo>
                  <a:pt x="299" y="209"/>
                </a:lnTo>
                <a:lnTo>
                  <a:pt x="299" y="211"/>
                </a:lnTo>
                <a:lnTo>
                  <a:pt x="299" y="211"/>
                </a:lnTo>
                <a:lnTo>
                  <a:pt x="301" y="211"/>
                </a:lnTo>
                <a:lnTo>
                  <a:pt x="301" y="217"/>
                </a:lnTo>
                <a:lnTo>
                  <a:pt x="303" y="215"/>
                </a:lnTo>
                <a:lnTo>
                  <a:pt x="304" y="215"/>
                </a:lnTo>
                <a:lnTo>
                  <a:pt x="306" y="213"/>
                </a:lnTo>
                <a:lnTo>
                  <a:pt x="303" y="211"/>
                </a:lnTo>
                <a:lnTo>
                  <a:pt x="301" y="209"/>
                </a:lnTo>
                <a:lnTo>
                  <a:pt x="301" y="207"/>
                </a:lnTo>
                <a:lnTo>
                  <a:pt x="299" y="207"/>
                </a:lnTo>
                <a:lnTo>
                  <a:pt x="299" y="205"/>
                </a:lnTo>
                <a:lnTo>
                  <a:pt x="299" y="207"/>
                </a:lnTo>
                <a:close/>
                <a:moveTo>
                  <a:pt x="343" y="185"/>
                </a:moveTo>
                <a:lnTo>
                  <a:pt x="343" y="188"/>
                </a:lnTo>
                <a:lnTo>
                  <a:pt x="343" y="190"/>
                </a:lnTo>
                <a:lnTo>
                  <a:pt x="343" y="192"/>
                </a:lnTo>
                <a:lnTo>
                  <a:pt x="344" y="192"/>
                </a:lnTo>
                <a:lnTo>
                  <a:pt x="346" y="192"/>
                </a:lnTo>
                <a:lnTo>
                  <a:pt x="348" y="190"/>
                </a:lnTo>
                <a:lnTo>
                  <a:pt x="344" y="186"/>
                </a:lnTo>
                <a:lnTo>
                  <a:pt x="343" y="181"/>
                </a:lnTo>
                <a:lnTo>
                  <a:pt x="343" y="183"/>
                </a:lnTo>
                <a:lnTo>
                  <a:pt x="343" y="185"/>
                </a:lnTo>
                <a:close/>
                <a:moveTo>
                  <a:pt x="68" y="415"/>
                </a:moveTo>
                <a:lnTo>
                  <a:pt x="80" y="424"/>
                </a:lnTo>
                <a:lnTo>
                  <a:pt x="89" y="432"/>
                </a:lnTo>
                <a:lnTo>
                  <a:pt x="78" y="421"/>
                </a:lnTo>
                <a:lnTo>
                  <a:pt x="76" y="419"/>
                </a:lnTo>
                <a:lnTo>
                  <a:pt x="72" y="417"/>
                </a:lnTo>
                <a:lnTo>
                  <a:pt x="70" y="415"/>
                </a:lnTo>
                <a:lnTo>
                  <a:pt x="68" y="415"/>
                </a:lnTo>
                <a:close/>
                <a:moveTo>
                  <a:pt x="457" y="156"/>
                </a:moveTo>
                <a:lnTo>
                  <a:pt x="457" y="156"/>
                </a:lnTo>
                <a:lnTo>
                  <a:pt x="455" y="158"/>
                </a:lnTo>
                <a:lnTo>
                  <a:pt x="457" y="160"/>
                </a:lnTo>
                <a:lnTo>
                  <a:pt x="457" y="164"/>
                </a:lnTo>
                <a:lnTo>
                  <a:pt x="457" y="167"/>
                </a:lnTo>
                <a:lnTo>
                  <a:pt x="459" y="162"/>
                </a:lnTo>
                <a:lnTo>
                  <a:pt x="461" y="156"/>
                </a:lnTo>
                <a:lnTo>
                  <a:pt x="459" y="156"/>
                </a:lnTo>
                <a:lnTo>
                  <a:pt x="457" y="156"/>
                </a:lnTo>
                <a:close/>
                <a:moveTo>
                  <a:pt x="91" y="407"/>
                </a:moveTo>
                <a:lnTo>
                  <a:pt x="89" y="407"/>
                </a:lnTo>
                <a:lnTo>
                  <a:pt x="87" y="407"/>
                </a:lnTo>
                <a:lnTo>
                  <a:pt x="97" y="415"/>
                </a:lnTo>
                <a:lnTo>
                  <a:pt x="97" y="417"/>
                </a:lnTo>
                <a:lnTo>
                  <a:pt x="99" y="417"/>
                </a:lnTo>
                <a:lnTo>
                  <a:pt x="101" y="419"/>
                </a:lnTo>
                <a:lnTo>
                  <a:pt x="101" y="419"/>
                </a:lnTo>
                <a:lnTo>
                  <a:pt x="97" y="415"/>
                </a:lnTo>
                <a:lnTo>
                  <a:pt x="95" y="411"/>
                </a:lnTo>
                <a:lnTo>
                  <a:pt x="93" y="407"/>
                </a:lnTo>
                <a:lnTo>
                  <a:pt x="93" y="407"/>
                </a:lnTo>
                <a:lnTo>
                  <a:pt x="91" y="407"/>
                </a:lnTo>
                <a:lnTo>
                  <a:pt x="91" y="407"/>
                </a:lnTo>
                <a:close/>
                <a:moveTo>
                  <a:pt x="419" y="160"/>
                </a:moveTo>
                <a:lnTo>
                  <a:pt x="417" y="164"/>
                </a:lnTo>
                <a:lnTo>
                  <a:pt x="417" y="167"/>
                </a:lnTo>
                <a:lnTo>
                  <a:pt x="417" y="167"/>
                </a:lnTo>
                <a:lnTo>
                  <a:pt x="417" y="169"/>
                </a:lnTo>
                <a:lnTo>
                  <a:pt x="417" y="171"/>
                </a:lnTo>
                <a:lnTo>
                  <a:pt x="417" y="171"/>
                </a:lnTo>
                <a:lnTo>
                  <a:pt x="417" y="171"/>
                </a:lnTo>
                <a:lnTo>
                  <a:pt x="419" y="171"/>
                </a:lnTo>
                <a:lnTo>
                  <a:pt x="419" y="171"/>
                </a:lnTo>
                <a:lnTo>
                  <a:pt x="421" y="165"/>
                </a:lnTo>
                <a:lnTo>
                  <a:pt x="421" y="158"/>
                </a:lnTo>
                <a:lnTo>
                  <a:pt x="421" y="156"/>
                </a:lnTo>
                <a:lnTo>
                  <a:pt x="419" y="156"/>
                </a:lnTo>
                <a:lnTo>
                  <a:pt x="419" y="158"/>
                </a:lnTo>
                <a:lnTo>
                  <a:pt x="419" y="160"/>
                </a:lnTo>
                <a:close/>
                <a:moveTo>
                  <a:pt x="165" y="392"/>
                </a:moveTo>
                <a:lnTo>
                  <a:pt x="169" y="402"/>
                </a:lnTo>
                <a:lnTo>
                  <a:pt x="171" y="402"/>
                </a:lnTo>
                <a:lnTo>
                  <a:pt x="175" y="402"/>
                </a:lnTo>
                <a:lnTo>
                  <a:pt x="173" y="398"/>
                </a:lnTo>
                <a:lnTo>
                  <a:pt x="171" y="398"/>
                </a:lnTo>
                <a:lnTo>
                  <a:pt x="169" y="396"/>
                </a:lnTo>
                <a:lnTo>
                  <a:pt x="169" y="394"/>
                </a:lnTo>
                <a:lnTo>
                  <a:pt x="167" y="392"/>
                </a:lnTo>
                <a:lnTo>
                  <a:pt x="165" y="392"/>
                </a:lnTo>
                <a:lnTo>
                  <a:pt x="165" y="392"/>
                </a:lnTo>
                <a:close/>
                <a:moveTo>
                  <a:pt x="411" y="162"/>
                </a:moveTo>
                <a:lnTo>
                  <a:pt x="409" y="173"/>
                </a:lnTo>
                <a:lnTo>
                  <a:pt x="413" y="173"/>
                </a:lnTo>
                <a:lnTo>
                  <a:pt x="415" y="173"/>
                </a:lnTo>
                <a:lnTo>
                  <a:pt x="413" y="167"/>
                </a:lnTo>
                <a:lnTo>
                  <a:pt x="413" y="162"/>
                </a:lnTo>
                <a:lnTo>
                  <a:pt x="413" y="156"/>
                </a:lnTo>
                <a:lnTo>
                  <a:pt x="411" y="160"/>
                </a:lnTo>
                <a:lnTo>
                  <a:pt x="411" y="162"/>
                </a:lnTo>
                <a:close/>
                <a:moveTo>
                  <a:pt x="129" y="405"/>
                </a:moveTo>
                <a:lnTo>
                  <a:pt x="129" y="405"/>
                </a:lnTo>
                <a:lnTo>
                  <a:pt x="129" y="403"/>
                </a:lnTo>
                <a:lnTo>
                  <a:pt x="127" y="403"/>
                </a:lnTo>
                <a:lnTo>
                  <a:pt x="125" y="402"/>
                </a:lnTo>
                <a:lnTo>
                  <a:pt x="125" y="402"/>
                </a:lnTo>
                <a:lnTo>
                  <a:pt x="124" y="400"/>
                </a:lnTo>
                <a:lnTo>
                  <a:pt x="125" y="407"/>
                </a:lnTo>
                <a:lnTo>
                  <a:pt x="127" y="413"/>
                </a:lnTo>
                <a:lnTo>
                  <a:pt x="131" y="417"/>
                </a:lnTo>
                <a:lnTo>
                  <a:pt x="133" y="417"/>
                </a:lnTo>
                <a:lnTo>
                  <a:pt x="133" y="417"/>
                </a:lnTo>
                <a:lnTo>
                  <a:pt x="131" y="413"/>
                </a:lnTo>
                <a:lnTo>
                  <a:pt x="129" y="409"/>
                </a:lnTo>
                <a:lnTo>
                  <a:pt x="129" y="407"/>
                </a:lnTo>
                <a:lnTo>
                  <a:pt x="129" y="407"/>
                </a:lnTo>
                <a:lnTo>
                  <a:pt x="129" y="405"/>
                </a:lnTo>
                <a:close/>
                <a:moveTo>
                  <a:pt x="226" y="325"/>
                </a:moveTo>
                <a:lnTo>
                  <a:pt x="230" y="331"/>
                </a:lnTo>
                <a:lnTo>
                  <a:pt x="236" y="337"/>
                </a:lnTo>
                <a:lnTo>
                  <a:pt x="236" y="333"/>
                </a:lnTo>
                <a:lnTo>
                  <a:pt x="236" y="329"/>
                </a:lnTo>
                <a:lnTo>
                  <a:pt x="226" y="325"/>
                </a:lnTo>
                <a:close/>
                <a:moveTo>
                  <a:pt x="501" y="160"/>
                </a:moveTo>
                <a:lnTo>
                  <a:pt x="497" y="158"/>
                </a:lnTo>
                <a:lnTo>
                  <a:pt x="495" y="158"/>
                </a:lnTo>
                <a:lnTo>
                  <a:pt x="491" y="158"/>
                </a:lnTo>
                <a:lnTo>
                  <a:pt x="491" y="160"/>
                </a:lnTo>
                <a:lnTo>
                  <a:pt x="491" y="162"/>
                </a:lnTo>
                <a:lnTo>
                  <a:pt x="489" y="164"/>
                </a:lnTo>
                <a:lnTo>
                  <a:pt x="491" y="165"/>
                </a:lnTo>
                <a:lnTo>
                  <a:pt x="491" y="167"/>
                </a:lnTo>
                <a:lnTo>
                  <a:pt x="495" y="165"/>
                </a:lnTo>
                <a:lnTo>
                  <a:pt x="499" y="162"/>
                </a:lnTo>
                <a:lnTo>
                  <a:pt x="501" y="160"/>
                </a:lnTo>
                <a:lnTo>
                  <a:pt x="501" y="160"/>
                </a:lnTo>
                <a:lnTo>
                  <a:pt x="501" y="160"/>
                </a:lnTo>
                <a:lnTo>
                  <a:pt x="501" y="160"/>
                </a:lnTo>
                <a:close/>
                <a:moveTo>
                  <a:pt x="449" y="162"/>
                </a:moveTo>
                <a:lnTo>
                  <a:pt x="449" y="156"/>
                </a:lnTo>
                <a:lnTo>
                  <a:pt x="445" y="156"/>
                </a:lnTo>
                <a:lnTo>
                  <a:pt x="445" y="160"/>
                </a:lnTo>
                <a:lnTo>
                  <a:pt x="445" y="162"/>
                </a:lnTo>
                <a:lnTo>
                  <a:pt x="445" y="164"/>
                </a:lnTo>
                <a:lnTo>
                  <a:pt x="443" y="164"/>
                </a:lnTo>
                <a:lnTo>
                  <a:pt x="443" y="169"/>
                </a:lnTo>
                <a:lnTo>
                  <a:pt x="445" y="173"/>
                </a:lnTo>
                <a:lnTo>
                  <a:pt x="447" y="169"/>
                </a:lnTo>
                <a:lnTo>
                  <a:pt x="447" y="165"/>
                </a:lnTo>
                <a:lnTo>
                  <a:pt x="449" y="162"/>
                </a:lnTo>
                <a:close/>
                <a:moveTo>
                  <a:pt x="464" y="156"/>
                </a:moveTo>
                <a:lnTo>
                  <a:pt x="464" y="158"/>
                </a:lnTo>
                <a:lnTo>
                  <a:pt x="464" y="160"/>
                </a:lnTo>
                <a:lnTo>
                  <a:pt x="463" y="167"/>
                </a:lnTo>
                <a:lnTo>
                  <a:pt x="459" y="177"/>
                </a:lnTo>
                <a:lnTo>
                  <a:pt x="461" y="177"/>
                </a:lnTo>
                <a:lnTo>
                  <a:pt x="463" y="177"/>
                </a:lnTo>
                <a:lnTo>
                  <a:pt x="464" y="177"/>
                </a:lnTo>
                <a:lnTo>
                  <a:pt x="464" y="171"/>
                </a:lnTo>
                <a:lnTo>
                  <a:pt x="464" y="165"/>
                </a:lnTo>
                <a:lnTo>
                  <a:pt x="466" y="160"/>
                </a:lnTo>
                <a:lnTo>
                  <a:pt x="466" y="158"/>
                </a:lnTo>
                <a:lnTo>
                  <a:pt x="466" y="156"/>
                </a:lnTo>
                <a:lnTo>
                  <a:pt x="466" y="156"/>
                </a:lnTo>
                <a:lnTo>
                  <a:pt x="464" y="156"/>
                </a:lnTo>
                <a:close/>
                <a:moveTo>
                  <a:pt x="346" y="167"/>
                </a:moveTo>
                <a:lnTo>
                  <a:pt x="344" y="169"/>
                </a:lnTo>
                <a:lnTo>
                  <a:pt x="344" y="169"/>
                </a:lnTo>
                <a:lnTo>
                  <a:pt x="343" y="171"/>
                </a:lnTo>
                <a:lnTo>
                  <a:pt x="344" y="177"/>
                </a:lnTo>
                <a:lnTo>
                  <a:pt x="348" y="183"/>
                </a:lnTo>
                <a:lnTo>
                  <a:pt x="348" y="183"/>
                </a:lnTo>
                <a:lnTo>
                  <a:pt x="348" y="183"/>
                </a:lnTo>
                <a:lnTo>
                  <a:pt x="350" y="183"/>
                </a:lnTo>
                <a:lnTo>
                  <a:pt x="350" y="183"/>
                </a:lnTo>
                <a:lnTo>
                  <a:pt x="350" y="177"/>
                </a:lnTo>
                <a:lnTo>
                  <a:pt x="348" y="171"/>
                </a:lnTo>
                <a:lnTo>
                  <a:pt x="348" y="171"/>
                </a:lnTo>
                <a:lnTo>
                  <a:pt x="348" y="169"/>
                </a:lnTo>
                <a:lnTo>
                  <a:pt x="348" y="167"/>
                </a:lnTo>
                <a:lnTo>
                  <a:pt x="348" y="167"/>
                </a:lnTo>
                <a:lnTo>
                  <a:pt x="346" y="167"/>
                </a:lnTo>
                <a:close/>
                <a:moveTo>
                  <a:pt x="442" y="171"/>
                </a:moveTo>
                <a:lnTo>
                  <a:pt x="442" y="171"/>
                </a:lnTo>
                <a:lnTo>
                  <a:pt x="442" y="171"/>
                </a:lnTo>
                <a:lnTo>
                  <a:pt x="442" y="164"/>
                </a:lnTo>
                <a:lnTo>
                  <a:pt x="442" y="156"/>
                </a:lnTo>
                <a:lnTo>
                  <a:pt x="440" y="156"/>
                </a:lnTo>
                <a:lnTo>
                  <a:pt x="440" y="156"/>
                </a:lnTo>
                <a:lnTo>
                  <a:pt x="434" y="171"/>
                </a:lnTo>
                <a:lnTo>
                  <a:pt x="438" y="171"/>
                </a:lnTo>
                <a:lnTo>
                  <a:pt x="442" y="171"/>
                </a:lnTo>
                <a:close/>
                <a:moveTo>
                  <a:pt x="276" y="217"/>
                </a:moveTo>
                <a:lnTo>
                  <a:pt x="274" y="221"/>
                </a:lnTo>
                <a:lnTo>
                  <a:pt x="270" y="223"/>
                </a:lnTo>
                <a:lnTo>
                  <a:pt x="268" y="224"/>
                </a:lnTo>
                <a:lnTo>
                  <a:pt x="272" y="226"/>
                </a:lnTo>
                <a:lnTo>
                  <a:pt x="276" y="228"/>
                </a:lnTo>
                <a:lnTo>
                  <a:pt x="278" y="232"/>
                </a:lnTo>
                <a:lnTo>
                  <a:pt x="278" y="224"/>
                </a:lnTo>
                <a:lnTo>
                  <a:pt x="278" y="219"/>
                </a:lnTo>
                <a:lnTo>
                  <a:pt x="278" y="217"/>
                </a:lnTo>
                <a:lnTo>
                  <a:pt x="276" y="217"/>
                </a:lnTo>
                <a:lnTo>
                  <a:pt x="276" y="217"/>
                </a:lnTo>
                <a:close/>
                <a:moveTo>
                  <a:pt x="386" y="160"/>
                </a:moveTo>
                <a:lnTo>
                  <a:pt x="386" y="160"/>
                </a:lnTo>
                <a:lnTo>
                  <a:pt x="386" y="162"/>
                </a:lnTo>
                <a:lnTo>
                  <a:pt x="388" y="165"/>
                </a:lnTo>
                <a:lnTo>
                  <a:pt x="388" y="169"/>
                </a:lnTo>
                <a:lnTo>
                  <a:pt x="390" y="173"/>
                </a:lnTo>
                <a:lnTo>
                  <a:pt x="390" y="175"/>
                </a:lnTo>
                <a:lnTo>
                  <a:pt x="392" y="175"/>
                </a:lnTo>
                <a:lnTo>
                  <a:pt x="392" y="175"/>
                </a:lnTo>
                <a:lnTo>
                  <a:pt x="392" y="173"/>
                </a:lnTo>
                <a:lnTo>
                  <a:pt x="394" y="165"/>
                </a:lnTo>
                <a:lnTo>
                  <a:pt x="394" y="158"/>
                </a:lnTo>
                <a:lnTo>
                  <a:pt x="390" y="158"/>
                </a:lnTo>
                <a:lnTo>
                  <a:pt x="386" y="160"/>
                </a:lnTo>
                <a:close/>
                <a:moveTo>
                  <a:pt x="436" y="162"/>
                </a:moveTo>
                <a:lnTo>
                  <a:pt x="436" y="162"/>
                </a:lnTo>
                <a:lnTo>
                  <a:pt x="436" y="160"/>
                </a:lnTo>
                <a:lnTo>
                  <a:pt x="436" y="158"/>
                </a:lnTo>
                <a:lnTo>
                  <a:pt x="436" y="158"/>
                </a:lnTo>
                <a:lnTo>
                  <a:pt x="434" y="160"/>
                </a:lnTo>
                <a:lnTo>
                  <a:pt x="434" y="158"/>
                </a:lnTo>
                <a:lnTo>
                  <a:pt x="434" y="158"/>
                </a:lnTo>
                <a:lnTo>
                  <a:pt x="436" y="156"/>
                </a:lnTo>
                <a:lnTo>
                  <a:pt x="428" y="156"/>
                </a:lnTo>
                <a:lnTo>
                  <a:pt x="428" y="158"/>
                </a:lnTo>
                <a:lnTo>
                  <a:pt x="428" y="162"/>
                </a:lnTo>
                <a:lnTo>
                  <a:pt x="426" y="164"/>
                </a:lnTo>
                <a:lnTo>
                  <a:pt x="426" y="165"/>
                </a:lnTo>
                <a:lnTo>
                  <a:pt x="426" y="169"/>
                </a:lnTo>
                <a:lnTo>
                  <a:pt x="426" y="171"/>
                </a:lnTo>
                <a:lnTo>
                  <a:pt x="426" y="171"/>
                </a:lnTo>
                <a:lnTo>
                  <a:pt x="428" y="171"/>
                </a:lnTo>
                <a:lnTo>
                  <a:pt x="430" y="171"/>
                </a:lnTo>
                <a:lnTo>
                  <a:pt x="432" y="169"/>
                </a:lnTo>
                <a:lnTo>
                  <a:pt x="432" y="167"/>
                </a:lnTo>
                <a:lnTo>
                  <a:pt x="434" y="165"/>
                </a:lnTo>
                <a:lnTo>
                  <a:pt x="434" y="164"/>
                </a:lnTo>
                <a:lnTo>
                  <a:pt x="434" y="162"/>
                </a:lnTo>
                <a:lnTo>
                  <a:pt x="434" y="160"/>
                </a:lnTo>
                <a:lnTo>
                  <a:pt x="434" y="162"/>
                </a:lnTo>
                <a:lnTo>
                  <a:pt x="436" y="162"/>
                </a:lnTo>
                <a:close/>
                <a:moveTo>
                  <a:pt x="154" y="396"/>
                </a:moveTo>
                <a:lnTo>
                  <a:pt x="154" y="402"/>
                </a:lnTo>
                <a:lnTo>
                  <a:pt x="154" y="409"/>
                </a:lnTo>
                <a:lnTo>
                  <a:pt x="164" y="405"/>
                </a:lnTo>
                <a:lnTo>
                  <a:pt x="162" y="403"/>
                </a:lnTo>
                <a:lnTo>
                  <a:pt x="162" y="402"/>
                </a:lnTo>
                <a:lnTo>
                  <a:pt x="162" y="400"/>
                </a:lnTo>
                <a:lnTo>
                  <a:pt x="160" y="398"/>
                </a:lnTo>
                <a:lnTo>
                  <a:pt x="156" y="394"/>
                </a:lnTo>
                <a:lnTo>
                  <a:pt x="154" y="392"/>
                </a:lnTo>
                <a:lnTo>
                  <a:pt x="154" y="394"/>
                </a:lnTo>
                <a:lnTo>
                  <a:pt x="154" y="396"/>
                </a:lnTo>
                <a:close/>
                <a:moveTo>
                  <a:pt x="282" y="217"/>
                </a:moveTo>
                <a:lnTo>
                  <a:pt x="282" y="219"/>
                </a:lnTo>
                <a:lnTo>
                  <a:pt x="282" y="219"/>
                </a:lnTo>
                <a:lnTo>
                  <a:pt x="284" y="226"/>
                </a:lnTo>
                <a:lnTo>
                  <a:pt x="284" y="232"/>
                </a:lnTo>
                <a:lnTo>
                  <a:pt x="285" y="234"/>
                </a:lnTo>
                <a:lnTo>
                  <a:pt x="285" y="232"/>
                </a:lnTo>
                <a:lnTo>
                  <a:pt x="291" y="228"/>
                </a:lnTo>
                <a:lnTo>
                  <a:pt x="295" y="224"/>
                </a:lnTo>
                <a:lnTo>
                  <a:pt x="282" y="217"/>
                </a:lnTo>
                <a:close/>
                <a:moveTo>
                  <a:pt x="360" y="164"/>
                </a:moveTo>
                <a:lnTo>
                  <a:pt x="356" y="164"/>
                </a:lnTo>
                <a:lnTo>
                  <a:pt x="354" y="165"/>
                </a:lnTo>
                <a:lnTo>
                  <a:pt x="358" y="179"/>
                </a:lnTo>
                <a:lnTo>
                  <a:pt x="360" y="179"/>
                </a:lnTo>
                <a:lnTo>
                  <a:pt x="360" y="179"/>
                </a:lnTo>
                <a:lnTo>
                  <a:pt x="358" y="181"/>
                </a:lnTo>
                <a:lnTo>
                  <a:pt x="360" y="183"/>
                </a:lnTo>
                <a:lnTo>
                  <a:pt x="360" y="183"/>
                </a:lnTo>
                <a:lnTo>
                  <a:pt x="360" y="185"/>
                </a:lnTo>
                <a:lnTo>
                  <a:pt x="362" y="185"/>
                </a:lnTo>
                <a:lnTo>
                  <a:pt x="362" y="175"/>
                </a:lnTo>
                <a:lnTo>
                  <a:pt x="362" y="167"/>
                </a:lnTo>
                <a:lnTo>
                  <a:pt x="362" y="165"/>
                </a:lnTo>
                <a:lnTo>
                  <a:pt x="362" y="164"/>
                </a:lnTo>
                <a:lnTo>
                  <a:pt x="362" y="164"/>
                </a:lnTo>
                <a:lnTo>
                  <a:pt x="360" y="164"/>
                </a:lnTo>
                <a:close/>
                <a:moveTo>
                  <a:pt x="59" y="419"/>
                </a:moveTo>
                <a:lnTo>
                  <a:pt x="59" y="419"/>
                </a:lnTo>
                <a:lnTo>
                  <a:pt x="59" y="419"/>
                </a:lnTo>
                <a:lnTo>
                  <a:pt x="66" y="426"/>
                </a:lnTo>
                <a:lnTo>
                  <a:pt x="74" y="432"/>
                </a:lnTo>
                <a:lnTo>
                  <a:pt x="76" y="436"/>
                </a:lnTo>
                <a:lnTo>
                  <a:pt x="80" y="436"/>
                </a:lnTo>
                <a:lnTo>
                  <a:pt x="82" y="436"/>
                </a:lnTo>
                <a:lnTo>
                  <a:pt x="82" y="434"/>
                </a:lnTo>
                <a:lnTo>
                  <a:pt x="82" y="434"/>
                </a:lnTo>
                <a:lnTo>
                  <a:pt x="72" y="426"/>
                </a:lnTo>
                <a:lnTo>
                  <a:pt x="63" y="419"/>
                </a:lnTo>
                <a:lnTo>
                  <a:pt x="63" y="417"/>
                </a:lnTo>
                <a:lnTo>
                  <a:pt x="61" y="417"/>
                </a:lnTo>
                <a:lnTo>
                  <a:pt x="59" y="419"/>
                </a:lnTo>
                <a:close/>
                <a:moveTo>
                  <a:pt x="97" y="405"/>
                </a:moveTo>
                <a:lnTo>
                  <a:pt x="97" y="405"/>
                </a:lnTo>
                <a:lnTo>
                  <a:pt x="101" y="415"/>
                </a:lnTo>
                <a:lnTo>
                  <a:pt x="108" y="424"/>
                </a:lnTo>
                <a:lnTo>
                  <a:pt x="110" y="424"/>
                </a:lnTo>
                <a:lnTo>
                  <a:pt x="112" y="424"/>
                </a:lnTo>
                <a:lnTo>
                  <a:pt x="114" y="424"/>
                </a:lnTo>
                <a:lnTo>
                  <a:pt x="110" y="419"/>
                </a:lnTo>
                <a:lnTo>
                  <a:pt x="106" y="413"/>
                </a:lnTo>
                <a:lnTo>
                  <a:pt x="103" y="407"/>
                </a:lnTo>
                <a:lnTo>
                  <a:pt x="99" y="405"/>
                </a:lnTo>
                <a:lnTo>
                  <a:pt x="97" y="405"/>
                </a:lnTo>
                <a:close/>
                <a:moveTo>
                  <a:pt x="122" y="415"/>
                </a:moveTo>
                <a:lnTo>
                  <a:pt x="118" y="409"/>
                </a:lnTo>
                <a:lnTo>
                  <a:pt x="116" y="405"/>
                </a:lnTo>
                <a:lnTo>
                  <a:pt x="114" y="400"/>
                </a:lnTo>
                <a:lnTo>
                  <a:pt x="108" y="400"/>
                </a:lnTo>
                <a:lnTo>
                  <a:pt x="114" y="411"/>
                </a:lnTo>
                <a:lnTo>
                  <a:pt x="120" y="423"/>
                </a:lnTo>
                <a:lnTo>
                  <a:pt x="122" y="421"/>
                </a:lnTo>
                <a:lnTo>
                  <a:pt x="124" y="421"/>
                </a:lnTo>
                <a:lnTo>
                  <a:pt x="122" y="415"/>
                </a:lnTo>
                <a:close/>
                <a:moveTo>
                  <a:pt x="249" y="274"/>
                </a:moveTo>
                <a:lnTo>
                  <a:pt x="245" y="272"/>
                </a:lnTo>
                <a:lnTo>
                  <a:pt x="244" y="270"/>
                </a:lnTo>
                <a:lnTo>
                  <a:pt x="240" y="270"/>
                </a:lnTo>
                <a:lnTo>
                  <a:pt x="240" y="278"/>
                </a:lnTo>
                <a:lnTo>
                  <a:pt x="236" y="285"/>
                </a:lnTo>
                <a:lnTo>
                  <a:pt x="234" y="291"/>
                </a:lnTo>
                <a:lnTo>
                  <a:pt x="238" y="289"/>
                </a:lnTo>
                <a:lnTo>
                  <a:pt x="240" y="285"/>
                </a:lnTo>
                <a:lnTo>
                  <a:pt x="242" y="282"/>
                </a:lnTo>
                <a:lnTo>
                  <a:pt x="244" y="280"/>
                </a:lnTo>
                <a:lnTo>
                  <a:pt x="247" y="278"/>
                </a:lnTo>
                <a:lnTo>
                  <a:pt x="249" y="274"/>
                </a:lnTo>
                <a:close/>
                <a:moveTo>
                  <a:pt x="186" y="386"/>
                </a:moveTo>
                <a:lnTo>
                  <a:pt x="184" y="388"/>
                </a:lnTo>
                <a:lnTo>
                  <a:pt x="184" y="390"/>
                </a:lnTo>
                <a:lnTo>
                  <a:pt x="183" y="392"/>
                </a:lnTo>
                <a:lnTo>
                  <a:pt x="183" y="394"/>
                </a:lnTo>
                <a:lnTo>
                  <a:pt x="183" y="396"/>
                </a:lnTo>
                <a:lnTo>
                  <a:pt x="183" y="398"/>
                </a:lnTo>
                <a:lnTo>
                  <a:pt x="204" y="390"/>
                </a:lnTo>
                <a:lnTo>
                  <a:pt x="196" y="388"/>
                </a:lnTo>
                <a:lnTo>
                  <a:pt x="188" y="386"/>
                </a:lnTo>
                <a:lnTo>
                  <a:pt x="186" y="386"/>
                </a:lnTo>
                <a:lnTo>
                  <a:pt x="186" y="386"/>
                </a:lnTo>
                <a:close/>
                <a:moveTo>
                  <a:pt x="402" y="158"/>
                </a:moveTo>
                <a:lnTo>
                  <a:pt x="400" y="158"/>
                </a:lnTo>
                <a:lnTo>
                  <a:pt x="400" y="158"/>
                </a:lnTo>
                <a:lnTo>
                  <a:pt x="400" y="160"/>
                </a:lnTo>
                <a:lnTo>
                  <a:pt x="400" y="162"/>
                </a:lnTo>
                <a:lnTo>
                  <a:pt x="400" y="164"/>
                </a:lnTo>
                <a:lnTo>
                  <a:pt x="402" y="165"/>
                </a:lnTo>
                <a:lnTo>
                  <a:pt x="402" y="171"/>
                </a:lnTo>
                <a:lnTo>
                  <a:pt x="400" y="175"/>
                </a:lnTo>
                <a:lnTo>
                  <a:pt x="402" y="175"/>
                </a:lnTo>
                <a:lnTo>
                  <a:pt x="403" y="175"/>
                </a:lnTo>
                <a:lnTo>
                  <a:pt x="405" y="175"/>
                </a:lnTo>
                <a:lnTo>
                  <a:pt x="407" y="165"/>
                </a:lnTo>
                <a:lnTo>
                  <a:pt x="407" y="156"/>
                </a:lnTo>
                <a:lnTo>
                  <a:pt x="405" y="158"/>
                </a:lnTo>
                <a:lnTo>
                  <a:pt x="402" y="158"/>
                </a:lnTo>
                <a:close/>
                <a:moveTo>
                  <a:pt x="291" y="204"/>
                </a:moveTo>
                <a:lnTo>
                  <a:pt x="285" y="207"/>
                </a:lnTo>
                <a:lnTo>
                  <a:pt x="282" y="211"/>
                </a:lnTo>
                <a:lnTo>
                  <a:pt x="287" y="215"/>
                </a:lnTo>
                <a:lnTo>
                  <a:pt x="295" y="219"/>
                </a:lnTo>
                <a:lnTo>
                  <a:pt x="295" y="213"/>
                </a:lnTo>
                <a:lnTo>
                  <a:pt x="293" y="207"/>
                </a:lnTo>
                <a:lnTo>
                  <a:pt x="293" y="205"/>
                </a:lnTo>
                <a:lnTo>
                  <a:pt x="293" y="204"/>
                </a:lnTo>
                <a:lnTo>
                  <a:pt x="291" y="204"/>
                </a:lnTo>
                <a:close/>
                <a:moveTo>
                  <a:pt x="70" y="318"/>
                </a:moveTo>
                <a:lnTo>
                  <a:pt x="68" y="316"/>
                </a:lnTo>
                <a:lnTo>
                  <a:pt x="68" y="314"/>
                </a:lnTo>
                <a:lnTo>
                  <a:pt x="66" y="314"/>
                </a:lnTo>
                <a:lnTo>
                  <a:pt x="66" y="312"/>
                </a:lnTo>
                <a:lnTo>
                  <a:pt x="65" y="312"/>
                </a:lnTo>
                <a:lnTo>
                  <a:pt x="63" y="310"/>
                </a:lnTo>
                <a:lnTo>
                  <a:pt x="59" y="306"/>
                </a:lnTo>
                <a:lnTo>
                  <a:pt x="57" y="304"/>
                </a:lnTo>
                <a:lnTo>
                  <a:pt x="51" y="301"/>
                </a:lnTo>
                <a:lnTo>
                  <a:pt x="45" y="295"/>
                </a:lnTo>
                <a:lnTo>
                  <a:pt x="45" y="299"/>
                </a:lnTo>
                <a:lnTo>
                  <a:pt x="45" y="301"/>
                </a:lnTo>
                <a:lnTo>
                  <a:pt x="45" y="301"/>
                </a:lnTo>
                <a:lnTo>
                  <a:pt x="57" y="310"/>
                </a:lnTo>
                <a:lnTo>
                  <a:pt x="70" y="318"/>
                </a:lnTo>
                <a:close/>
                <a:moveTo>
                  <a:pt x="306" y="190"/>
                </a:moveTo>
                <a:lnTo>
                  <a:pt x="304" y="192"/>
                </a:lnTo>
                <a:lnTo>
                  <a:pt x="303" y="192"/>
                </a:lnTo>
                <a:lnTo>
                  <a:pt x="301" y="194"/>
                </a:lnTo>
                <a:lnTo>
                  <a:pt x="301" y="196"/>
                </a:lnTo>
                <a:lnTo>
                  <a:pt x="299" y="198"/>
                </a:lnTo>
                <a:lnTo>
                  <a:pt x="299" y="198"/>
                </a:lnTo>
                <a:lnTo>
                  <a:pt x="303" y="204"/>
                </a:lnTo>
                <a:lnTo>
                  <a:pt x="308" y="209"/>
                </a:lnTo>
                <a:lnTo>
                  <a:pt x="310" y="204"/>
                </a:lnTo>
                <a:lnTo>
                  <a:pt x="308" y="196"/>
                </a:lnTo>
                <a:lnTo>
                  <a:pt x="308" y="194"/>
                </a:lnTo>
                <a:lnTo>
                  <a:pt x="308" y="192"/>
                </a:lnTo>
                <a:lnTo>
                  <a:pt x="308" y="190"/>
                </a:lnTo>
                <a:lnTo>
                  <a:pt x="306" y="190"/>
                </a:lnTo>
                <a:close/>
                <a:moveTo>
                  <a:pt x="318" y="183"/>
                </a:moveTo>
                <a:lnTo>
                  <a:pt x="314" y="185"/>
                </a:lnTo>
                <a:lnTo>
                  <a:pt x="312" y="186"/>
                </a:lnTo>
                <a:lnTo>
                  <a:pt x="316" y="192"/>
                </a:lnTo>
                <a:lnTo>
                  <a:pt x="318" y="198"/>
                </a:lnTo>
                <a:lnTo>
                  <a:pt x="322" y="204"/>
                </a:lnTo>
                <a:lnTo>
                  <a:pt x="324" y="202"/>
                </a:lnTo>
                <a:lnTo>
                  <a:pt x="324" y="202"/>
                </a:lnTo>
                <a:lnTo>
                  <a:pt x="324" y="190"/>
                </a:lnTo>
                <a:lnTo>
                  <a:pt x="322" y="181"/>
                </a:lnTo>
                <a:lnTo>
                  <a:pt x="318" y="183"/>
                </a:lnTo>
                <a:close/>
                <a:moveTo>
                  <a:pt x="84" y="409"/>
                </a:moveTo>
                <a:lnTo>
                  <a:pt x="82" y="409"/>
                </a:lnTo>
                <a:lnTo>
                  <a:pt x="80" y="411"/>
                </a:lnTo>
                <a:lnTo>
                  <a:pt x="82" y="413"/>
                </a:lnTo>
                <a:lnTo>
                  <a:pt x="84" y="417"/>
                </a:lnTo>
                <a:lnTo>
                  <a:pt x="85" y="417"/>
                </a:lnTo>
                <a:lnTo>
                  <a:pt x="85" y="419"/>
                </a:lnTo>
                <a:lnTo>
                  <a:pt x="85" y="419"/>
                </a:lnTo>
                <a:lnTo>
                  <a:pt x="91" y="424"/>
                </a:lnTo>
                <a:lnTo>
                  <a:pt x="97" y="430"/>
                </a:lnTo>
                <a:lnTo>
                  <a:pt x="99" y="430"/>
                </a:lnTo>
                <a:lnTo>
                  <a:pt x="103" y="428"/>
                </a:lnTo>
                <a:lnTo>
                  <a:pt x="103" y="428"/>
                </a:lnTo>
                <a:lnTo>
                  <a:pt x="103" y="428"/>
                </a:lnTo>
                <a:lnTo>
                  <a:pt x="89" y="415"/>
                </a:lnTo>
                <a:lnTo>
                  <a:pt x="87" y="415"/>
                </a:lnTo>
                <a:lnTo>
                  <a:pt x="85" y="413"/>
                </a:lnTo>
                <a:lnTo>
                  <a:pt x="85" y="411"/>
                </a:lnTo>
                <a:lnTo>
                  <a:pt x="85" y="409"/>
                </a:lnTo>
                <a:lnTo>
                  <a:pt x="84" y="409"/>
                </a:lnTo>
                <a:close/>
                <a:moveTo>
                  <a:pt x="40" y="379"/>
                </a:moveTo>
                <a:lnTo>
                  <a:pt x="40" y="379"/>
                </a:lnTo>
                <a:lnTo>
                  <a:pt x="40" y="379"/>
                </a:lnTo>
                <a:lnTo>
                  <a:pt x="40" y="381"/>
                </a:lnTo>
                <a:lnTo>
                  <a:pt x="40" y="381"/>
                </a:lnTo>
                <a:lnTo>
                  <a:pt x="42" y="383"/>
                </a:lnTo>
                <a:lnTo>
                  <a:pt x="42" y="381"/>
                </a:lnTo>
                <a:lnTo>
                  <a:pt x="44" y="384"/>
                </a:lnTo>
                <a:lnTo>
                  <a:pt x="47" y="388"/>
                </a:lnTo>
                <a:lnTo>
                  <a:pt x="51" y="390"/>
                </a:lnTo>
                <a:lnTo>
                  <a:pt x="57" y="388"/>
                </a:lnTo>
                <a:lnTo>
                  <a:pt x="61" y="386"/>
                </a:lnTo>
                <a:lnTo>
                  <a:pt x="51" y="381"/>
                </a:lnTo>
                <a:lnTo>
                  <a:pt x="42" y="375"/>
                </a:lnTo>
                <a:lnTo>
                  <a:pt x="40" y="375"/>
                </a:lnTo>
                <a:lnTo>
                  <a:pt x="40" y="377"/>
                </a:lnTo>
                <a:lnTo>
                  <a:pt x="40" y="379"/>
                </a:lnTo>
                <a:close/>
                <a:moveTo>
                  <a:pt x="482" y="167"/>
                </a:moveTo>
                <a:lnTo>
                  <a:pt x="485" y="164"/>
                </a:lnTo>
                <a:lnTo>
                  <a:pt x="489" y="158"/>
                </a:lnTo>
                <a:lnTo>
                  <a:pt x="485" y="158"/>
                </a:lnTo>
                <a:lnTo>
                  <a:pt x="482" y="158"/>
                </a:lnTo>
                <a:lnTo>
                  <a:pt x="476" y="158"/>
                </a:lnTo>
                <a:lnTo>
                  <a:pt x="476" y="162"/>
                </a:lnTo>
                <a:lnTo>
                  <a:pt x="474" y="164"/>
                </a:lnTo>
                <a:lnTo>
                  <a:pt x="474" y="167"/>
                </a:lnTo>
                <a:lnTo>
                  <a:pt x="474" y="167"/>
                </a:lnTo>
                <a:lnTo>
                  <a:pt x="474" y="167"/>
                </a:lnTo>
                <a:lnTo>
                  <a:pt x="472" y="167"/>
                </a:lnTo>
                <a:lnTo>
                  <a:pt x="472" y="169"/>
                </a:lnTo>
                <a:lnTo>
                  <a:pt x="470" y="171"/>
                </a:lnTo>
                <a:lnTo>
                  <a:pt x="470" y="173"/>
                </a:lnTo>
                <a:lnTo>
                  <a:pt x="470" y="175"/>
                </a:lnTo>
                <a:lnTo>
                  <a:pt x="476" y="175"/>
                </a:lnTo>
                <a:lnTo>
                  <a:pt x="480" y="171"/>
                </a:lnTo>
                <a:lnTo>
                  <a:pt x="482" y="167"/>
                </a:lnTo>
                <a:close/>
                <a:moveTo>
                  <a:pt x="335" y="173"/>
                </a:moveTo>
                <a:lnTo>
                  <a:pt x="331" y="175"/>
                </a:lnTo>
                <a:lnTo>
                  <a:pt x="329" y="177"/>
                </a:lnTo>
                <a:lnTo>
                  <a:pt x="325" y="179"/>
                </a:lnTo>
                <a:lnTo>
                  <a:pt x="325" y="181"/>
                </a:lnTo>
                <a:lnTo>
                  <a:pt x="325" y="183"/>
                </a:lnTo>
                <a:lnTo>
                  <a:pt x="327" y="185"/>
                </a:lnTo>
                <a:lnTo>
                  <a:pt x="331" y="188"/>
                </a:lnTo>
                <a:lnTo>
                  <a:pt x="335" y="192"/>
                </a:lnTo>
                <a:lnTo>
                  <a:pt x="335" y="194"/>
                </a:lnTo>
                <a:lnTo>
                  <a:pt x="337" y="194"/>
                </a:lnTo>
                <a:lnTo>
                  <a:pt x="337" y="192"/>
                </a:lnTo>
                <a:lnTo>
                  <a:pt x="339" y="186"/>
                </a:lnTo>
                <a:lnTo>
                  <a:pt x="339" y="181"/>
                </a:lnTo>
                <a:lnTo>
                  <a:pt x="337" y="173"/>
                </a:lnTo>
                <a:lnTo>
                  <a:pt x="337" y="173"/>
                </a:lnTo>
                <a:lnTo>
                  <a:pt x="335" y="173"/>
                </a:lnTo>
                <a:close/>
                <a:moveTo>
                  <a:pt x="371" y="160"/>
                </a:moveTo>
                <a:lnTo>
                  <a:pt x="369" y="162"/>
                </a:lnTo>
                <a:lnTo>
                  <a:pt x="367" y="162"/>
                </a:lnTo>
                <a:lnTo>
                  <a:pt x="369" y="167"/>
                </a:lnTo>
                <a:lnTo>
                  <a:pt x="369" y="173"/>
                </a:lnTo>
                <a:lnTo>
                  <a:pt x="369" y="175"/>
                </a:lnTo>
                <a:lnTo>
                  <a:pt x="369" y="177"/>
                </a:lnTo>
                <a:lnTo>
                  <a:pt x="371" y="177"/>
                </a:lnTo>
                <a:lnTo>
                  <a:pt x="373" y="179"/>
                </a:lnTo>
                <a:lnTo>
                  <a:pt x="373" y="181"/>
                </a:lnTo>
                <a:lnTo>
                  <a:pt x="373" y="181"/>
                </a:lnTo>
                <a:lnTo>
                  <a:pt x="375" y="183"/>
                </a:lnTo>
                <a:lnTo>
                  <a:pt x="377" y="183"/>
                </a:lnTo>
                <a:lnTo>
                  <a:pt x="379" y="181"/>
                </a:lnTo>
                <a:lnTo>
                  <a:pt x="379" y="175"/>
                </a:lnTo>
                <a:lnTo>
                  <a:pt x="381" y="167"/>
                </a:lnTo>
                <a:lnTo>
                  <a:pt x="379" y="160"/>
                </a:lnTo>
                <a:lnTo>
                  <a:pt x="375" y="160"/>
                </a:lnTo>
                <a:lnTo>
                  <a:pt x="371" y="160"/>
                </a:lnTo>
                <a:close/>
                <a:moveTo>
                  <a:pt x="49" y="207"/>
                </a:moveTo>
                <a:lnTo>
                  <a:pt x="44" y="242"/>
                </a:lnTo>
                <a:lnTo>
                  <a:pt x="42" y="278"/>
                </a:lnTo>
                <a:lnTo>
                  <a:pt x="42" y="278"/>
                </a:lnTo>
                <a:lnTo>
                  <a:pt x="42" y="278"/>
                </a:lnTo>
                <a:lnTo>
                  <a:pt x="44" y="278"/>
                </a:lnTo>
                <a:lnTo>
                  <a:pt x="45" y="261"/>
                </a:lnTo>
                <a:lnTo>
                  <a:pt x="47" y="242"/>
                </a:lnTo>
                <a:lnTo>
                  <a:pt x="49" y="240"/>
                </a:lnTo>
                <a:lnTo>
                  <a:pt x="47" y="240"/>
                </a:lnTo>
                <a:lnTo>
                  <a:pt x="51" y="207"/>
                </a:lnTo>
                <a:lnTo>
                  <a:pt x="51" y="207"/>
                </a:lnTo>
                <a:lnTo>
                  <a:pt x="51" y="205"/>
                </a:lnTo>
                <a:lnTo>
                  <a:pt x="49" y="204"/>
                </a:lnTo>
                <a:lnTo>
                  <a:pt x="49" y="205"/>
                </a:lnTo>
                <a:lnTo>
                  <a:pt x="49" y="207"/>
                </a:lnTo>
                <a:close/>
                <a:moveTo>
                  <a:pt x="535" y="32"/>
                </a:moveTo>
                <a:lnTo>
                  <a:pt x="533" y="36"/>
                </a:lnTo>
                <a:lnTo>
                  <a:pt x="533" y="38"/>
                </a:lnTo>
                <a:lnTo>
                  <a:pt x="533" y="40"/>
                </a:lnTo>
                <a:lnTo>
                  <a:pt x="533" y="42"/>
                </a:lnTo>
                <a:lnTo>
                  <a:pt x="531" y="44"/>
                </a:lnTo>
                <a:lnTo>
                  <a:pt x="531" y="44"/>
                </a:lnTo>
                <a:lnTo>
                  <a:pt x="531" y="42"/>
                </a:lnTo>
                <a:lnTo>
                  <a:pt x="529" y="49"/>
                </a:lnTo>
                <a:lnTo>
                  <a:pt x="529" y="55"/>
                </a:lnTo>
                <a:lnTo>
                  <a:pt x="529" y="59"/>
                </a:lnTo>
                <a:lnTo>
                  <a:pt x="527" y="61"/>
                </a:lnTo>
                <a:lnTo>
                  <a:pt x="527" y="63"/>
                </a:lnTo>
                <a:lnTo>
                  <a:pt x="527" y="65"/>
                </a:lnTo>
                <a:lnTo>
                  <a:pt x="527" y="66"/>
                </a:lnTo>
                <a:lnTo>
                  <a:pt x="525" y="76"/>
                </a:lnTo>
                <a:lnTo>
                  <a:pt x="523" y="84"/>
                </a:lnTo>
                <a:lnTo>
                  <a:pt x="522" y="93"/>
                </a:lnTo>
                <a:lnTo>
                  <a:pt x="522" y="95"/>
                </a:lnTo>
                <a:lnTo>
                  <a:pt x="522" y="95"/>
                </a:lnTo>
                <a:lnTo>
                  <a:pt x="522" y="97"/>
                </a:lnTo>
                <a:lnTo>
                  <a:pt x="522" y="97"/>
                </a:lnTo>
                <a:lnTo>
                  <a:pt x="531" y="66"/>
                </a:lnTo>
                <a:lnTo>
                  <a:pt x="539" y="34"/>
                </a:lnTo>
                <a:lnTo>
                  <a:pt x="537" y="34"/>
                </a:lnTo>
                <a:lnTo>
                  <a:pt x="537" y="32"/>
                </a:lnTo>
                <a:lnTo>
                  <a:pt x="535" y="32"/>
                </a:lnTo>
                <a:close/>
                <a:moveTo>
                  <a:pt x="150" y="386"/>
                </a:moveTo>
                <a:lnTo>
                  <a:pt x="148" y="388"/>
                </a:lnTo>
                <a:lnTo>
                  <a:pt x="146" y="388"/>
                </a:lnTo>
                <a:lnTo>
                  <a:pt x="125" y="396"/>
                </a:lnTo>
                <a:lnTo>
                  <a:pt x="133" y="405"/>
                </a:lnTo>
                <a:lnTo>
                  <a:pt x="139" y="415"/>
                </a:lnTo>
                <a:lnTo>
                  <a:pt x="143" y="413"/>
                </a:lnTo>
                <a:lnTo>
                  <a:pt x="139" y="400"/>
                </a:lnTo>
                <a:lnTo>
                  <a:pt x="139" y="398"/>
                </a:lnTo>
                <a:lnTo>
                  <a:pt x="141" y="396"/>
                </a:lnTo>
                <a:lnTo>
                  <a:pt x="143" y="396"/>
                </a:lnTo>
                <a:lnTo>
                  <a:pt x="143" y="398"/>
                </a:lnTo>
                <a:lnTo>
                  <a:pt x="145" y="400"/>
                </a:lnTo>
                <a:lnTo>
                  <a:pt x="145" y="403"/>
                </a:lnTo>
                <a:lnTo>
                  <a:pt x="146" y="407"/>
                </a:lnTo>
                <a:lnTo>
                  <a:pt x="148" y="411"/>
                </a:lnTo>
                <a:lnTo>
                  <a:pt x="150" y="411"/>
                </a:lnTo>
                <a:lnTo>
                  <a:pt x="150" y="409"/>
                </a:lnTo>
                <a:lnTo>
                  <a:pt x="152" y="409"/>
                </a:lnTo>
                <a:lnTo>
                  <a:pt x="152" y="407"/>
                </a:lnTo>
                <a:lnTo>
                  <a:pt x="150" y="405"/>
                </a:lnTo>
                <a:lnTo>
                  <a:pt x="150" y="405"/>
                </a:lnTo>
                <a:lnTo>
                  <a:pt x="150" y="400"/>
                </a:lnTo>
                <a:lnTo>
                  <a:pt x="150" y="392"/>
                </a:lnTo>
                <a:lnTo>
                  <a:pt x="150" y="386"/>
                </a:lnTo>
                <a:close/>
                <a:moveTo>
                  <a:pt x="263" y="230"/>
                </a:moveTo>
                <a:lnTo>
                  <a:pt x="263" y="230"/>
                </a:lnTo>
                <a:lnTo>
                  <a:pt x="263" y="230"/>
                </a:lnTo>
                <a:lnTo>
                  <a:pt x="263" y="234"/>
                </a:lnTo>
                <a:lnTo>
                  <a:pt x="264" y="238"/>
                </a:lnTo>
                <a:lnTo>
                  <a:pt x="264" y="240"/>
                </a:lnTo>
                <a:lnTo>
                  <a:pt x="266" y="244"/>
                </a:lnTo>
                <a:lnTo>
                  <a:pt x="264" y="245"/>
                </a:lnTo>
                <a:lnTo>
                  <a:pt x="263" y="247"/>
                </a:lnTo>
                <a:lnTo>
                  <a:pt x="261" y="247"/>
                </a:lnTo>
                <a:lnTo>
                  <a:pt x="259" y="245"/>
                </a:lnTo>
                <a:lnTo>
                  <a:pt x="257" y="244"/>
                </a:lnTo>
                <a:lnTo>
                  <a:pt x="255" y="244"/>
                </a:lnTo>
                <a:lnTo>
                  <a:pt x="257" y="249"/>
                </a:lnTo>
                <a:lnTo>
                  <a:pt x="257" y="257"/>
                </a:lnTo>
                <a:lnTo>
                  <a:pt x="255" y="263"/>
                </a:lnTo>
                <a:lnTo>
                  <a:pt x="253" y="268"/>
                </a:lnTo>
                <a:lnTo>
                  <a:pt x="266" y="253"/>
                </a:lnTo>
                <a:lnTo>
                  <a:pt x="278" y="240"/>
                </a:lnTo>
                <a:lnTo>
                  <a:pt x="276" y="236"/>
                </a:lnTo>
                <a:lnTo>
                  <a:pt x="272" y="234"/>
                </a:lnTo>
                <a:lnTo>
                  <a:pt x="270" y="232"/>
                </a:lnTo>
                <a:lnTo>
                  <a:pt x="266" y="230"/>
                </a:lnTo>
                <a:lnTo>
                  <a:pt x="266" y="228"/>
                </a:lnTo>
                <a:lnTo>
                  <a:pt x="264" y="228"/>
                </a:lnTo>
                <a:lnTo>
                  <a:pt x="263" y="230"/>
                </a:lnTo>
                <a:close/>
                <a:moveTo>
                  <a:pt x="42" y="354"/>
                </a:moveTo>
                <a:lnTo>
                  <a:pt x="42" y="358"/>
                </a:lnTo>
                <a:lnTo>
                  <a:pt x="42" y="360"/>
                </a:lnTo>
                <a:lnTo>
                  <a:pt x="44" y="362"/>
                </a:lnTo>
                <a:lnTo>
                  <a:pt x="51" y="369"/>
                </a:lnTo>
                <a:lnTo>
                  <a:pt x="61" y="377"/>
                </a:lnTo>
                <a:lnTo>
                  <a:pt x="70" y="384"/>
                </a:lnTo>
                <a:lnTo>
                  <a:pt x="85" y="381"/>
                </a:lnTo>
                <a:lnTo>
                  <a:pt x="55" y="362"/>
                </a:lnTo>
                <a:lnTo>
                  <a:pt x="49" y="358"/>
                </a:lnTo>
                <a:lnTo>
                  <a:pt x="42" y="354"/>
                </a:lnTo>
                <a:close/>
                <a:moveTo>
                  <a:pt x="42" y="339"/>
                </a:moveTo>
                <a:lnTo>
                  <a:pt x="42" y="339"/>
                </a:lnTo>
                <a:lnTo>
                  <a:pt x="42" y="341"/>
                </a:lnTo>
                <a:lnTo>
                  <a:pt x="93" y="377"/>
                </a:lnTo>
                <a:lnTo>
                  <a:pt x="110" y="375"/>
                </a:lnTo>
                <a:lnTo>
                  <a:pt x="42" y="337"/>
                </a:lnTo>
                <a:lnTo>
                  <a:pt x="42" y="337"/>
                </a:lnTo>
                <a:lnTo>
                  <a:pt x="42" y="337"/>
                </a:lnTo>
                <a:lnTo>
                  <a:pt x="42" y="339"/>
                </a:lnTo>
                <a:close/>
                <a:moveTo>
                  <a:pt x="55" y="316"/>
                </a:moveTo>
                <a:lnTo>
                  <a:pt x="61" y="322"/>
                </a:lnTo>
                <a:lnTo>
                  <a:pt x="66" y="327"/>
                </a:lnTo>
                <a:lnTo>
                  <a:pt x="122" y="371"/>
                </a:lnTo>
                <a:lnTo>
                  <a:pt x="127" y="369"/>
                </a:lnTo>
                <a:lnTo>
                  <a:pt x="135" y="369"/>
                </a:lnTo>
                <a:lnTo>
                  <a:pt x="143" y="369"/>
                </a:lnTo>
                <a:lnTo>
                  <a:pt x="103" y="344"/>
                </a:lnTo>
                <a:lnTo>
                  <a:pt x="55" y="316"/>
                </a:lnTo>
                <a:close/>
                <a:moveTo>
                  <a:pt x="44" y="331"/>
                </a:moveTo>
                <a:lnTo>
                  <a:pt x="45" y="331"/>
                </a:lnTo>
                <a:lnTo>
                  <a:pt x="45" y="333"/>
                </a:lnTo>
                <a:lnTo>
                  <a:pt x="47" y="333"/>
                </a:lnTo>
                <a:lnTo>
                  <a:pt x="82" y="352"/>
                </a:lnTo>
                <a:lnTo>
                  <a:pt x="116" y="371"/>
                </a:lnTo>
                <a:lnTo>
                  <a:pt x="118" y="371"/>
                </a:lnTo>
                <a:lnTo>
                  <a:pt x="118" y="371"/>
                </a:lnTo>
                <a:lnTo>
                  <a:pt x="120" y="369"/>
                </a:lnTo>
                <a:lnTo>
                  <a:pt x="118" y="369"/>
                </a:lnTo>
                <a:lnTo>
                  <a:pt x="114" y="365"/>
                </a:lnTo>
                <a:lnTo>
                  <a:pt x="112" y="363"/>
                </a:lnTo>
                <a:lnTo>
                  <a:pt x="110" y="363"/>
                </a:lnTo>
                <a:lnTo>
                  <a:pt x="108" y="363"/>
                </a:lnTo>
                <a:lnTo>
                  <a:pt x="108" y="363"/>
                </a:lnTo>
                <a:lnTo>
                  <a:pt x="108" y="363"/>
                </a:lnTo>
                <a:lnTo>
                  <a:pt x="105" y="362"/>
                </a:lnTo>
                <a:lnTo>
                  <a:pt x="101" y="360"/>
                </a:lnTo>
                <a:lnTo>
                  <a:pt x="99" y="358"/>
                </a:lnTo>
                <a:lnTo>
                  <a:pt x="95" y="354"/>
                </a:lnTo>
                <a:lnTo>
                  <a:pt x="93" y="354"/>
                </a:lnTo>
                <a:lnTo>
                  <a:pt x="93" y="352"/>
                </a:lnTo>
                <a:lnTo>
                  <a:pt x="93" y="350"/>
                </a:lnTo>
                <a:lnTo>
                  <a:pt x="91" y="350"/>
                </a:lnTo>
                <a:lnTo>
                  <a:pt x="89" y="352"/>
                </a:lnTo>
                <a:lnTo>
                  <a:pt x="89" y="350"/>
                </a:lnTo>
                <a:lnTo>
                  <a:pt x="89" y="350"/>
                </a:lnTo>
                <a:lnTo>
                  <a:pt x="87" y="350"/>
                </a:lnTo>
                <a:lnTo>
                  <a:pt x="44" y="312"/>
                </a:lnTo>
                <a:lnTo>
                  <a:pt x="44" y="320"/>
                </a:lnTo>
                <a:lnTo>
                  <a:pt x="42" y="325"/>
                </a:lnTo>
                <a:lnTo>
                  <a:pt x="42" y="329"/>
                </a:lnTo>
                <a:lnTo>
                  <a:pt x="44" y="331"/>
                </a:lnTo>
                <a:close/>
                <a:moveTo>
                  <a:pt x="179" y="398"/>
                </a:moveTo>
                <a:lnTo>
                  <a:pt x="179" y="398"/>
                </a:lnTo>
                <a:lnTo>
                  <a:pt x="181" y="400"/>
                </a:lnTo>
                <a:lnTo>
                  <a:pt x="179" y="394"/>
                </a:lnTo>
                <a:lnTo>
                  <a:pt x="179" y="392"/>
                </a:lnTo>
                <a:lnTo>
                  <a:pt x="181" y="386"/>
                </a:lnTo>
                <a:lnTo>
                  <a:pt x="183" y="384"/>
                </a:lnTo>
                <a:lnTo>
                  <a:pt x="186" y="383"/>
                </a:lnTo>
                <a:lnTo>
                  <a:pt x="190" y="383"/>
                </a:lnTo>
                <a:lnTo>
                  <a:pt x="196" y="383"/>
                </a:lnTo>
                <a:lnTo>
                  <a:pt x="202" y="384"/>
                </a:lnTo>
                <a:lnTo>
                  <a:pt x="205" y="386"/>
                </a:lnTo>
                <a:lnTo>
                  <a:pt x="209" y="388"/>
                </a:lnTo>
                <a:lnTo>
                  <a:pt x="213" y="386"/>
                </a:lnTo>
                <a:lnTo>
                  <a:pt x="217" y="384"/>
                </a:lnTo>
                <a:lnTo>
                  <a:pt x="219" y="375"/>
                </a:lnTo>
                <a:lnTo>
                  <a:pt x="223" y="365"/>
                </a:lnTo>
                <a:lnTo>
                  <a:pt x="188" y="375"/>
                </a:lnTo>
                <a:lnTo>
                  <a:pt x="154" y="386"/>
                </a:lnTo>
                <a:lnTo>
                  <a:pt x="160" y="392"/>
                </a:lnTo>
                <a:lnTo>
                  <a:pt x="162" y="392"/>
                </a:lnTo>
                <a:lnTo>
                  <a:pt x="162" y="390"/>
                </a:lnTo>
                <a:lnTo>
                  <a:pt x="162" y="390"/>
                </a:lnTo>
                <a:lnTo>
                  <a:pt x="160" y="388"/>
                </a:lnTo>
                <a:lnTo>
                  <a:pt x="162" y="386"/>
                </a:lnTo>
                <a:lnTo>
                  <a:pt x="162" y="384"/>
                </a:lnTo>
                <a:lnTo>
                  <a:pt x="164" y="386"/>
                </a:lnTo>
                <a:lnTo>
                  <a:pt x="171" y="392"/>
                </a:lnTo>
                <a:lnTo>
                  <a:pt x="179" y="398"/>
                </a:lnTo>
                <a:close/>
                <a:moveTo>
                  <a:pt x="249" y="245"/>
                </a:moveTo>
                <a:lnTo>
                  <a:pt x="230" y="270"/>
                </a:lnTo>
                <a:lnTo>
                  <a:pt x="211" y="295"/>
                </a:lnTo>
                <a:lnTo>
                  <a:pt x="207" y="301"/>
                </a:lnTo>
                <a:lnTo>
                  <a:pt x="205" y="306"/>
                </a:lnTo>
                <a:lnTo>
                  <a:pt x="211" y="312"/>
                </a:lnTo>
                <a:lnTo>
                  <a:pt x="215" y="318"/>
                </a:lnTo>
                <a:lnTo>
                  <a:pt x="230" y="299"/>
                </a:lnTo>
                <a:lnTo>
                  <a:pt x="232" y="282"/>
                </a:lnTo>
                <a:lnTo>
                  <a:pt x="234" y="264"/>
                </a:lnTo>
                <a:lnTo>
                  <a:pt x="240" y="264"/>
                </a:lnTo>
                <a:lnTo>
                  <a:pt x="245" y="264"/>
                </a:lnTo>
                <a:lnTo>
                  <a:pt x="247" y="266"/>
                </a:lnTo>
                <a:lnTo>
                  <a:pt x="249" y="261"/>
                </a:lnTo>
                <a:lnTo>
                  <a:pt x="251" y="257"/>
                </a:lnTo>
                <a:lnTo>
                  <a:pt x="251" y="249"/>
                </a:lnTo>
                <a:lnTo>
                  <a:pt x="251" y="249"/>
                </a:lnTo>
                <a:lnTo>
                  <a:pt x="251" y="247"/>
                </a:lnTo>
                <a:lnTo>
                  <a:pt x="249" y="245"/>
                </a:lnTo>
                <a:lnTo>
                  <a:pt x="249" y="245"/>
                </a:lnTo>
                <a:close/>
                <a:moveTo>
                  <a:pt x="65" y="297"/>
                </a:moveTo>
                <a:lnTo>
                  <a:pt x="65" y="295"/>
                </a:lnTo>
                <a:lnTo>
                  <a:pt x="63" y="293"/>
                </a:lnTo>
                <a:lnTo>
                  <a:pt x="61" y="293"/>
                </a:lnTo>
                <a:lnTo>
                  <a:pt x="59" y="291"/>
                </a:lnTo>
                <a:lnTo>
                  <a:pt x="57" y="289"/>
                </a:lnTo>
                <a:lnTo>
                  <a:pt x="55" y="289"/>
                </a:lnTo>
                <a:lnTo>
                  <a:pt x="51" y="289"/>
                </a:lnTo>
                <a:lnTo>
                  <a:pt x="51" y="287"/>
                </a:lnTo>
                <a:lnTo>
                  <a:pt x="49" y="285"/>
                </a:lnTo>
                <a:lnTo>
                  <a:pt x="47" y="285"/>
                </a:lnTo>
                <a:lnTo>
                  <a:pt x="47" y="287"/>
                </a:lnTo>
                <a:lnTo>
                  <a:pt x="47" y="289"/>
                </a:lnTo>
                <a:lnTo>
                  <a:pt x="45" y="289"/>
                </a:lnTo>
                <a:lnTo>
                  <a:pt x="47" y="289"/>
                </a:lnTo>
                <a:lnTo>
                  <a:pt x="47" y="291"/>
                </a:lnTo>
                <a:lnTo>
                  <a:pt x="80" y="320"/>
                </a:lnTo>
                <a:lnTo>
                  <a:pt x="116" y="344"/>
                </a:lnTo>
                <a:lnTo>
                  <a:pt x="116" y="346"/>
                </a:lnTo>
                <a:lnTo>
                  <a:pt x="118" y="346"/>
                </a:lnTo>
                <a:lnTo>
                  <a:pt x="118" y="348"/>
                </a:lnTo>
                <a:lnTo>
                  <a:pt x="120" y="348"/>
                </a:lnTo>
                <a:lnTo>
                  <a:pt x="122" y="348"/>
                </a:lnTo>
                <a:lnTo>
                  <a:pt x="124" y="350"/>
                </a:lnTo>
                <a:lnTo>
                  <a:pt x="124" y="350"/>
                </a:lnTo>
                <a:lnTo>
                  <a:pt x="125" y="352"/>
                </a:lnTo>
                <a:lnTo>
                  <a:pt x="125" y="352"/>
                </a:lnTo>
                <a:lnTo>
                  <a:pt x="127" y="354"/>
                </a:lnTo>
                <a:lnTo>
                  <a:pt x="129" y="354"/>
                </a:lnTo>
                <a:lnTo>
                  <a:pt x="129" y="354"/>
                </a:lnTo>
                <a:lnTo>
                  <a:pt x="131" y="356"/>
                </a:lnTo>
                <a:lnTo>
                  <a:pt x="133" y="356"/>
                </a:lnTo>
                <a:lnTo>
                  <a:pt x="135" y="356"/>
                </a:lnTo>
                <a:lnTo>
                  <a:pt x="135" y="356"/>
                </a:lnTo>
                <a:lnTo>
                  <a:pt x="135" y="358"/>
                </a:lnTo>
                <a:lnTo>
                  <a:pt x="135" y="358"/>
                </a:lnTo>
                <a:lnTo>
                  <a:pt x="137" y="358"/>
                </a:lnTo>
                <a:lnTo>
                  <a:pt x="139" y="358"/>
                </a:lnTo>
                <a:lnTo>
                  <a:pt x="139" y="360"/>
                </a:lnTo>
                <a:lnTo>
                  <a:pt x="139" y="360"/>
                </a:lnTo>
                <a:lnTo>
                  <a:pt x="139" y="360"/>
                </a:lnTo>
                <a:lnTo>
                  <a:pt x="141" y="362"/>
                </a:lnTo>
                <a:lnTo>
                  <a:pt x="141" y="362"/>
                </a:lnTo>
                <a:lnTo>
                  <a:pt x="145" y="363"/>
                </a:lnTo>
                <a:lnTo>
                  <a:pt x="150" y="365"/>
                </a:lnTo>
                <a:lnTo>
                  <a:pt x="154" y="363"/>
                </a:lnTo>
                <a:lnTo>
                  <a:pt x="160" y="362"/>
                </a:lnTo>
                <a:lnTo>
                  <a:pt x="110" y="331"/>
                </a:lnTo>
                <a:lnTo>
                  <a:pt x="65" y="299"/>
                </a:lnTo>
                <a:lnTo>
                  <a:pt x="63" y="297"/>
                </a:lnTo>
                <a:lnTo>
                  <a:pt x="65" y="297"/>
                </a:lnTo>
                <a:close/>
                <a:moveTo>
                  <a:pt x="105" y="320"/>
                </a:moveTo>
                <a:lnTo>
                  <a:pt x="105" y="320"/>
                </a:lnTo>
                <a:lnTo>
                  <a:pt x="103" y="318"/>
                </a:lnTo>
                <a:lnTo>
                  <a:pt x="103" y="318"/>
                </a:lnTo>
                <a:lnTo>
                  <a:pt x="103" y="316"/>
                </a:lnTo>
                <a:lnTo>
                  <a:pt x="103" y="316"/>
                </a:lnTo>
                <a:lnTo>
                  <a:pt x="103" y="316"/>
                </a:lnTo>
                <a:lnTo>
                  <a:pt x="101" y="316"/>
                </a:lnTo>
                <a:lnTo>
                  <a:pt x="99" y="314"/>
                </a:lnTo>
                <a:lnTo>
                  <a:pt x="99" y="312"/>
                </a:lnTo>
                <a:lnTo>
                  <a:pt x="97" y="312"/>
                </a:lnTo>
                <a:lnTo>
                  <a:pt x="97" y="312"/>
                </a:lnTo>
                <a:lnTo>
                  <a:pt x="95" y="312"/>
                </a:lnTo>
                <a:lnTo>
                  <a:pt x="93" y="310"/>
                </a:lnTo>
                <a:lnTo>
                  <a:pt x="93" y="308"/>
                </a:lnTo>
                <a:lnTo>
                  <a:pt x="91" y="306"/>
                </a:lnTo>
                <a:lnTo>
                  <a:pt x="91" y="304"/>
                </a:lnTo>
                <a:lnTo>
                  <a:pt x="89" y="304"/>
                </a:lnTo>
                <a:lnTo>
                  <a:pt x="85" y="301"/>
                </a:lnTo>
                <a:lnTo>
                  <a:pt x="82" y="297"/>
                </a:lnTo>
                <a:lnTo>
                  <a:pt x="78" y="293"/>
                </a:lnTo>
                <a:lnTo>
                  <a:pt x="76" y="293"/>
                </a:lnTo>
                <a:lnTo>
                  <a:pt x="76" y="289"/>
                </a:lnTo>
                <a:lnTo>
                  <a:pt x="74" y="289"/>
                </a:lnTo>
                <a:lnTo>
                  <a:pt x="74" y="289"/>
                </a:lnTo>
                <a:lnTo>
                  <a:pt x="72" y="287"/>
                </a:lnTo>
                <a:lnTo>
                  <a:pt x="68" y="284"/>
                </a:lnTo>
                <a:lnTo>
                  <a:pt x="65" y="278"/>
                </a:lnTo>
                <a:lnTo>
                  <a:pt x="61" y="272"/>
                </a:lnTo>
                <a:lnTo>
                  <a:pt x="61" y="272"/>
                </a:lnTo>
                <a:lnTo>
                  <a:pt x="59" y="270"/>
                </a:lnTo>
                <a:lnTo>
                  <a:pt x="59" y="270"/>
                </a:lnTo>
                <a:lnTo>
                  <a:pt x="55" y="266"/>
                </a:lnTo>
                <a:lnTo>
                  <a:pt x="51" y="261"/>
                </a:lnTo>
                <a:lnTo>
                  <a:pt x="51" y="259"/>
                </a:lnTo>
                <a:lnTo>
                  <a:pt x="53" y="259"/>
                </a:lnTo>
                <a:lnTo>
                  <a:pt x="55" y="259"/>
                </a:lnTo>
                <a:lnTo>
                  <a:pt x="116" y="301"/>
                </a:lnTo>
                <a:lnTo>
                  <a:pt x="118" y="301"/>
                </a:lnTo>
                <a:lnTo>
                  <a:pt x="116" y="301"/>
                </a:lnTo>
                <a:lnTo>
                  <a:pt x="116" y="299"/>
                </a:lnTo>
                <a:lnTo>
                  <a:pt x="116" y="299"/>
                </a:lnTo>
                <a:lnTo>
                  <a:pt x="99" y="284"/>
                </a:lnTo>
                <a:lnTo>
                  <a:pt x="87" y="264"/>
                </a:lnTo>
                <a:lnTo>
                  <a:pt x="87" y="264"/>
                </a:lnTo>
                <a:lnTo>
                  <a:pt x="89" y="263"/>
                </a:lnTo>
                <a:lnTo>
                  <a:pt x="91" y="263"/>
                </a:lnTo>
                <a:lnTo>
                  <a:pt x="95" y="264"/>
                </a:lnTo>
                <a:lnTo>
                  <a:pt x="116" y="272"/>
                </a:lnTo>
                <a:lnTo>
                  <a:pt x="137" y="282"/>
                </a:lnTo>
                <a:lnTo>
                  <a:pt x="158" y="293"/>
                </a:lnTo>
                <a:lnTo>
                  <a:pt x="154" y="289"/>
                </a:lnTo>
                <a:lnTo>
                  <a:pt x="154" y="287"/>
                </a:lnTo>
                <a:lnTo>
                  <a:pt x="152" y="285"/>
                </a:lnTo>
                <a:lnTo>
                  <a:pt x="150" y="285"/>
                </a:lnTo>
                <a:lnTo>
                  <a:pt x="146" y="284"/>
                </a:lnTo>
                <a:lnTo>
                  <a:pt x="146" y="282"/>
                </a:lnTo>
                <a:lnTo>
                  <a:pt x="146" y="282"/>
                </a:lnTo>
                <a:lnTo>
                  <a:pt x="148" y="284"/>
                </a:lnTo>
                <a:lnTo>
                  <a:pt x="150" y="284"/>
                </a:lnTo>
                <a:lnTo>
                  <a:pt x="146" y="280"/>
                </a:lnTo>
                <a:lnTo>
                  <a:pt x="146" y="280"/>
                </a:lnTo>
                <a:lnTo>
                  <a:pt x="146" y="282"/>
                </a:lnTo>
                <a:lnTo>
                  <a:pt x="145" y="282"/>
                </a:lnTo>
                <a:lnTo>
                  <a:pt x="145" y="282"/>
                </a:lnTo>
                <a:lnTo>
                  <a:pt x="143" y="280"/>
                </a:lnTo>
                <a:lnTo>
                  <a:pt x="139" y="276"/>
                </a:lnTo>
                <a:lnTo>
                  <a:pt x="139" y="274"/>
                </a:lnTo>
                <a:lnTo>
                  <a:pt x="137" y="274"/>
                </a:lnTo>
                <a:lnTo>
                  <a:pt x="137" y="274"/>
                </a:lnTo>
                <a:lnTo>
                  <a:pt x="137" y="274"/>
                </a:lnTo>
                <a:lnTo>
                  <a:pt x="137" y="272"/>
                </a:lnTo>
                <a:lnTo>
                  <a:pt x="135" y="272"/>
                </a:lnTo>
                <a:lnTo>
                  <a:pt x="131" y="268"/>
                </a:lnTo>
                <a:lnTo>
                  <a:pt x="127" y="263"/>
                </a:lnTo>
                <a:lnTo>
                  <a:pt x="127" y="261"/>
                </a:lnTo>
                <a:lnTo>
                  <a:pt x="129" y="261"/>
                </a:lnTo>
                <a:lnTo>
                  <a:pt x="131" y="261"/>
                </a:lnTo>
                <a:lnTo>
                  <a:pt x="137" y="261"/>
                </a:lnTo>
                <a:lnTo>
                  <a:pt x="143" y="263"/>
                </a:lnTo>
                <a:lnTo>
                  <a:pt x="145" y="263"/>
                </a:lnTo>
                <a:lnTo>
                  <a:pt x="145" y="263"/>
                </a:lnTo>
                <a:lnTo>
                  <a:pt x="146" y="263"/>
                </a:lnTo>
                <a:lnTo>
                  <a:pt x="146" y="263"/>
                </a:lnTo>
                <a:lnTo>
                  <a:pt x="146" y="263"/>
                </a:lnTo>
                <a:lnTo>
                  <a:pt x="145" y="261"/>
                </a:lnTo>
                <a:lnTo>
                  <a:pt x="145" y="259"/>
                </a:lnTo>
                <a:lnTo>
                  <a:pt x="146" y="259"/>
                </a:lnTo>
                <a:lnTo>
                  <a:pt x="150" y="257"/>
                </a:lnTo>
                <a:lnTo>
                  <a:pt x="152" y="255"/>
                </a:lnTo>
                <a:lnTo>
                  <a:pt x="154" y="251"/>
                </a:lnTo>
                <a:lnTo>
                  <a:pt x="158" y="249"/>
                </a:lnTo>
                <a:lnTo>
                  <a:pt x="160" y="244"/>
                </a:lnTo>
                <a:lnTo>
                  <a:pt x="162" y="238"/>
                </a:lnTo>
                <a:lnTo>
                  <a:pt x="164" y="232"/>
                </a:lnTo>
                <a:lnTo>
                  <a:pt x="165" y="226"/>
                </a:lnTo>
                <a:lnTo>
                  <a:pt x="165" y="219"/>
                </a:lnTo>
                <a:lnTo>
                  <a:pt x="169" y="213"/>
                </a:lnTo>
                <a:lnTo>
                  <a:pt x="169" y="211"/>
                </a:lnTo>
                <a:lnTo>
                  <a:pt x="169" y="209"/>
                </a:lnTo>
                <a:lnTo>
                  <a:pt x="171" y="207"/>
                </a:lnTo>
                <a:lnTo>
                  <a:pt x="171" y="207"/>
                </a:lnTo>
                <a:lnTo>
                  <a:pt x="171" y="207"/>
                </a:lnTo>
                <a:lnTo>
                  <a:pt x="171" y="205"/>
                </a:lnTo>
                <a:lnTo>
                  <a:pt x="171" y="204"/>
                </a:lnTo>
                <a:lnTo>
                  <a:pt x="173" y="200"/>
                </a:lnTo>
                <a:lnTo>
                  <a:pt x="173" y="198"/>
                </a:lnTo>
                <a:lnTo>
                  <a:pt x="175" y="198"/>
                </a:lnTo>
                <a:lnTo>
                  <a:pt x="177" y="196"/>
                </a:lnTo>
                <a:lnTo>
                  <a:pt x="175" y="205"/>
                </a:lnTo>
                <a:lnTo>
                  <a:pt x="171" y="215"/>
                </a:lnTo>
                <a:lnTo>
                  <a:pt x="169" y="223"/>
                </a:lnTo>
                <a:lnTo>
                  <a:pt x="165" y="238"/>
                </a:lnTo>
                <a:lnTo>
                  <a:pt x="160" y="251"/>
                </a:lnTo>
                <a:lnTo>
                  <a:pt x="152" y="263"/>
                </a:lnTo>
                <a:lnTo>
                  <a:pt x="152" y="264"/>
                </a:lnTo>
                <a:lnTo>
                  <a:pt x="152" y="266"/>
                </a:lnTo>
                <a:lnTo>
                  <a:pt x="150" y="266"/>
                </a:lnTo>
                <a:lnTo>
                  <a:pt x="145" y="266"/>
                </a:lnTo>
                <a:lnTo>
                  <a:pt x="139" y="264"/>
                </a:lnTo>
                <a:lnTo>
                  <a:pt x="133" y="264"/>
                </a:lnTo>
                <a:lnTo>
                  <a:pt x="146" y="278"/>
                </a:lnTo>
                <a:lnTo>
                  <a:pt x="160" y="291"/>
                </a:lnTo>
                <a:lnTo>
                  <a:pt x="162" y="293"/>
                </a:lnTo>
                <a:lnTo>
                  <a:pt x="162" y="293"/>
                </a:lnTo>
                <a:lnTo>
                  <a:pt x="162" y="295"/>
                </a:lnTo>
                <a:lnTo>
                  <a:pt x="160" y="297"/>
                </a:lnTo>
                <a:lnTo>
                  <a:pt x="158" y="297"/>
                </a:lnTo>
                <a:lnTo>
                  <a:pt x="141" y="291"/>
                </a:lnTo>
                <a:lnTo>
                  <a:pt x="125" y="282"/>
                </a:lnTo>
                <a:lnTo>
                  <a:pt x="125" y="280"/>
                </a:lnTo>
                <a:lnTo>
                  <a:pt x="125" y="280"/>
                </a:lnTo>
                <a:lnTo>
                  <a:pt x="124" y="280"/>
                </a:lnTo>
                <a:lnTo>
                  <a:pt x="122" y="278"/>
                </a:lnTo>
                <a:lnTo>
                  <a:pt x="118" y="276"/>
                </a:lnTo>
                <a:lnTo>
                  <a:pt x="116" y="274"/>
                </a:lnTo>
                <a:lnTo>
                  <a:pt x="112" y="272"/>
                </a:lnTo>
                <a:lnTo>
                  <a:pt x="106" y="270"/>
                </a:lnTo>
                <a:lnTo>
                  <a:pt x="103" y="270"/>
                </a:lnTo>
                <a:lnTo>
                  <a:pt x="97" y="268"/>
                </a:lnTo>
                <a:lnTo>
                  <a:pt x="93" y="268"/>
                </a:lnTo>
                <a:lnTo>
                  <a:pt x="114" y="291"/>
                </a:lnTo>
                <a:lnTo>
                  <a:pt x="137" y="310"/>
                </a:lnTo>
                <a:lnTo>
                  <a:pt x="162" y="327"/>
                </a:lnTo>
                <a:lnTo>
                  <a:pt x="165" y="329"/>
                </a:lnTo>
                <a:lnTo>
                  <a:pt x="167" y="333"/>
                </a:lnTo>
                <a:lnTo>
                  <a:pt x="169" y="335"/>
                </a:lnTo>
                <a:lnTo>
                  <a:pt x="167" y="337"/>
                </a:lnTo>
                <a:lnTo>
                  <a:pt x="164" y="337"/>
                </a:lnTo>
                <a:lnTo>
                  <a:pt x="162" y="335"/>
                </a:lnTo>
                <a:lnTo>
                  <a:pt x="118" y="308"/>
                </a:lnTo>
                <a:lnTo>
                  <a:pt x="76" y="278"/>
                </a:lnTo>
                <a:lnTo>
                  <a:pt x="78" y="278"/>
                </a:lnTo>
                <a:lnTo>
                  <a:pt x="78" y="278"/>
                </a:lnTo>
                <a:lnTo>
                  <a:pt x="80" y="278"/>
                </a:lnTo>
                <a:lnTo>
                  <a:pt x="78" y="276"/>
                </a:lnTo>
                <a:lnTo>
                  <a:pt x="76" y="274"/>
                </a:lnTo>
                <a:lnTo>
                  <a:pt x="74" y="272"/>
                </a:lnTo>
                <a:lnTo>
                  <a:pt x="74" y="274"/>
                </a:lnTo>
                <a:lnTo>
                  <a:pt x="72" y="274"/>
                </a:lnTo>
                <a:lnTo>
                  <a:pt x="68" y="270"/>
                </a:lnTo>
                <a:lnTo>
                  <a:pt x="65" y="266"/>
                </a:lnTo>
                <a:lnTo>
                  <a:pt x="59" y="264"/>
                </a:lnTo>
                <a:lnTo>
                  <a:pt x="61" y="266"/>
                </a:lnTo>
                <a:lnTo>
                  <a:pt x="61" y="266"/>
                </a:lnTo>
                <a:lnTo>
                  <a:pt x="95" y="304"/>
                </a:lnTo>
                <a:lnTo>
                  <a:pt x="135" y="339"/>
                </a:lnTo>
                <a:lnTo>
                  <a:pt x="135" y="337"/>
                </a:lnTo>
                <a:lnTo>
                  <a:pt x="135" y="339"/>
                </a:lnTo>
                <a:lnTo>
                  <a:pt x="137" y="339"/>
                </a:lnTo>
                <a:lnTo>
                  <a:pt x="135" y="339"/>
                </a:lnTo>
                <a:lnTo>
                  <a:pt x="137" y="339"/>
                </a:lnTo>
                <a:lnTo>
                  <a:pt x="137" y="341"/>
                </a:lnTo>
                <a:lnTo>
                  <a:pt x="139" y="343"/>
                </a:lnTo>
                <a:lnTo>
                  <a:pt x="167" y="360"/>
                </a:lnTo>
                <a:lnTo>
                  <a:pt x="192" y="352"/>
                </a:lnTo>
                <a:lnTo>
                  <a:pt x="221" y="346"/>
                </a:lnTo>
                <a:lnTo>
                  <a:pt x="223" y="346"/>
                </a:lnTo>
                <a:lnTo>
                  <a:pt x="223" y="346"/>
                </a:lnTo>
                <a:lnTo>
                  <a:pt x="224" y="346"/>
                </a:lnTo>
                <a:lnTo>
                  <a:pt x="224" y="344"/>
                </a:lnTo>
                <a:lnTo>
                  <a:pt x="207" y="327"/>
                </a:lnTo>
                <a:lnTo>
                  <a:pt x="192" y="310"/>
                </a:lnTo>
                <a:lnTo>
                  <a:pt x="190" y="306"/>
                </a:lnTo>
                <a:lnTo>
                  <a:pt x="190" y="304"/>
                </a:lnTo>
                <a:lnTo>
                  <a:pt x="192" y="295"/>
                </a:lnTo>
                <a:lnTo>
                  <a:pt x="196" y="287"/>
                </a:lnTo>
                <a:lnTo>
                  <a:pt x="200" y="282"/>
                </a:lnTo>
                <a:lnTo>
                  <a:pt x="213" y="261"/>
                </a:lnTo>
                <a:lnTo>
                  <a:pt x="228" y="242"/>
                </a:lnTo>
                <a:lnTo>
                  <a:pt x="253" y="215"/>
                </a:lnTo>
                <a:lnTo>
                  <a:pt x="282" y="192"/>
                </a:lnTo>
                <a:lnTo>
                  <a:pt x="301" y="177"/>
                </a:lnTo>
                <a:lnTo>
                  <a:pt x="322" y="164"/>
                </a:lnTo>
                <a:lnTo>
                  <a:pt x="343" y="148"/>
                </a:lnTo>
                <a:lnTo>
                  <a:pt x="365" y="139"/>
                </a:lnTo>
                <a:lnTo>
                  <a:pt x="394" y="133"/>
                </a:lnTo>
                <a:lnTo>
                  <a:pt x="426" y="133"/>
                </a:lnTo>
                <a:lnTo>
                  <a:pt x="430" y="133"/>
                </a:lnTo>
                <a:lnTo>
                  <a:pt x="434" y="133"/>
                </a:lnTo>
                <a:lnTo>
                  <a:pt x="438" y="133"/>
                </a:lnTo>
                <a:lnTo>
                  <a:pt x="442" y="133"/>
                </a:lnTo>
                <a:lnTo>
                  <a:pt x="443" y="133"/>
                </a:lnTo>
                <a:lnTo>
                  <a:pt x="443" y="135"/>
                </a:lnTo>
                <a:lnTo>
                  <a:pt x="453" y="135"/>
                </a:lnTo>
                <a:lnTo>
                  <a:pt x="455" y="133"/>
                </a:lnTo>
                <a:lnTo>
                  <a:pt x="455" y="131"/>
                </a:lnTo>
                <a:lnTo>
                  <a:pt x="457" y="131"/>
                </a:lnTo>
                <a:lnTo>
                  <a:pt x="459" y="133"/>
                </a:lnTo>
                <a:lnTo>
                  <a:pt x="459" y="135"/>
                </a:lnTo>
                <a:lnTo>
                  <a:pt x="461" y="135"/>
                </a:lnTo>
                <a:lnTo>
                  <a:pt x="478" y="139"/>
                </a:lnTo>
                <a:lnTo>
                  <a:pt x="491" y="145"/>
                </a:lnTo>
                <a:lnTo>
                  <a:pt x="493" y="143"/>
                </a:lnTo>
                <a:lnTo>
                  <a:pt x="493" y="141"/>
                </a:lnTo>
                <a:lnTo>
                  <a:pt x="495" y="141"/>
                </a:lnTo>
                <a:lnTo>
                  <a:pt x="497" y="141"/>
                </a:lnTo>
                <a:lnTo>
                  <a:pt x="497" y="141"/>
                </a:lnTo>
                <a:lnTo>
                  <a:pt x="497" y="143"/>
                </a:lnTo>
                <a:lnTo>
                  <a:pt x="497" y="145"/>
                </a:lnTo>
                <a:lnTo>
                  <a:pt x="497" y="146"/>
                </a:lnTo>
                <a:lnTo>
                  <a:pt x="499" y="146"/>
                </a:lnTo>
                <a:lnTo>
                  <a:pt x="499" y="145"/>
                </a:lnTo>
                <a:lnTo>
                  <a:pt x="497" y="143"/>
                </a:lnTo>
                <a:lnTo>
                  <a:pt x="501" y="110"/>
                </a:lnTo>
                <a:lnTo>
                  <a:pt x="499" y="118"/>
                </a:lnTo>
                <a:lnTo>
                  <a:pt x="495" y="125"/>
                </a:lnTo>
                <a:lnTo>
                  <a:pt x="493" y="125"/>
                </a:lnTo>
                <a:lnTo>
                  <a:pt x="491" y="125"/>
                </a:lnTo>
                <a:lnTo>
                  <a:pt x="491" y="124"/>
                </a:lnTo>
                <a:lnTo>
                  <a:pt x="491" y="101"/>
                </a:lnTo>
                <a:lnTo>
                  <a:pt x="493" y="80"/>
                </a:lnTo>
                <a:lnTo>
                  <a:pt x="491" y="82"/>
                </a:lnTo>
                <a:lnTo>
                  <a:pt x="491" y="84"/>
                </a:lnTo>
                <a:lnTo>
                  <a:pt x="491" y="84"/>
                </a:lnTo>
                <a:lnTo>
                  <a:pt x="489" y="86"/>
                </a:lnTo>
                <a:lnTo>
                  <a:pt x="489" y="86"/>
                </a:lnTo>
                <a:lnTo>
                  <a:pt x="491" y="86"/>
                </a:lnTo>
                <a:lnTo>
                  <a:pt x="483" y="105"/>
                </a:lnTo>
                <a:lnTo>
                  <a:pt x="476" y="122"/>
                </a:lnTo>
                <a:lnTo>
                  <a:pt x="474" y="122"/>
                </a:lnTo>
                <a:lnTo>
                  <a:pt x="472" y="124"/>
                </a:lnTo>
                <a:lnTo>
                  <a:pt x="470" y="122"/>
                </a:lnTo>
                <a:lnTo>
                  <a:pt x="470" y="120"/>
                </a:lnTo>
                <a:lnTo>
                  <a:pt x="470" y="116"/>
                </a:lnTo>
                <a:lnTo>
                  <a:pt x="468" y="87"/>
                </a:lnTo>
                <a:lnTo>
                  <a:pt x="470" y="55"/>
                </a:lnTo>
                <a:lnTo>
                  <a:pt x="468" y="61"/>
                </a:lnTo>
                <a:lnTo>
                  <a:pt x="468" y="66"/>
                </a:lnTo>
                <a:lnTo>
                  <a:pt x="468" y="70"/>
                </a:lnTo>
                <a:lnTo>
                  <a:pt x="466" y="72"/>
                </a:lnTo>
                <a:lnTo>
                  <a:pt x="466" y="72"/>
                </a:lnTo>
                <a:lnTo>
                  <a:pt x="464" y="82"/>
                </a:lnTo>
                <a:lnTo>
                  <a:pt x="463" y="91"/>
                </a:lnTo>
                <a:lnTo>
                  <a:pt x="457" y="101"/>
                </a:lnTo>
                <a:lnTo>
                  <a:pt x="457" y="103"/>
                </a:lnTo>
                <a:lnTo>
                  <a:pt x="455" y="106"/>
                </a:lnTo>
                <a:lnTo>
                  <a:pt x="451" y="106"/>
                </a:lnTo>
                <a:lnTo>
                  <a:pt x="447" y="103"/>
                </a:lnTo>
                <a:lnTo>
                  <a:pt x="443" y="97"/>
                </a:lnTo>
                <a:lnTo>
                  <a:pt x="442" y="93"/>
                </a:lnTo>
                <a:lnTo>
                  <a:pt x="426" y="46"/>
                </a:lnTo>
                <a:lnTo>
                  <a:pt x="424" y="49"/>
                </a:lnTo>
                <a:lnTo>
                  <a:pt x="423" y="53"/>
                </a:lnTo>
                <a:lnTo>
                  <a:pt x="423" y="57"/>
                </a:lnTo>
                <a:lnTo>
                  <a:pt x="421" y="66"/>
                </a:lnTo>
                <a:lnTo>
                  <a:pt x="419" y="72"/>
                </a:lnTo>
                <a:lnTo>
                  <a:pt x="415" y="80"/>
                </a:lnTo>
                <a:lnTo>
                  <a:pt x="411" y="86"/>
                </a:lnTo>
                <a:lnTo>
                  <a:pt x="409" y="87"/>
                </a:lnTo>
                <a:lnTo>
                  <a:pt x="407" y="87"/>
                </a:lnTo>
                <a:lnTo>
                  <a:pt x="407" y="86"/>
                </a:lnTo>
                <a:lnTo>
                  <a:pt x="398" y="72"/>
                </a:lnTo>
                <a:lnTo>
                  <a:pt x="388" y="59"/>
                </a:lnTo>
                <a:lnTo>
                  <a:pt x="388" y="65"/>
                </a:lnTo>
                <a:lnTo>
                  <a:pt x="386" y="70"/>
                </a:lnTo>
                <a:lnTo>
                  <a:pt x="386" y="74"/>
                </a:lnTo>
                <a:lnTo>
                  <a:pt x="384" y="78"/>
                </a:lnTo>
                <a:lnTo>
                  <a:pt x="384" y="82"/>
                </a:lnTo>
                <a:lnTo>
                  <a:pt x="381" y="84"/>
                </a:lnTo>
                <a:lnTo>
                  <a:pt x="379" y="84"/>
                </a:lnTo>
                <a:lnTo>
                  <a:pt x="373" y="80"/>
                </a:lnTo>
                <a:lnTo>
                  <a:pt x="369" y="76"/>
                </a:lnTo>
                <a:lnTo>
                  <a:pt x="363" y="72"/>
                </a:lnTo>
                <a:lnTo>
                  <a:pt x="362" y="72"/>
                </a:lnTo>
                <a:lnTo>
                  <a:pt x="362" y="74"/>
                </a:lnTo>
                <a:lnTo>
                  <a:pt x="360" y="76"/>
                </a:lnTo>
                <a:lnTo>
                  <a:pt x="358" y="76"/>
                </a:lnTo>
                <a:lnTo>
                  <a:pt x="358" y="76"/>
                </a:lnTo>
                <a:lnTo>
                  <a:pt x="346" y="76"/>
                </a:lnTo>
                <a:lnTo>
                  <a:pt x="339" y="78"/>
                </a:lnTo>
                <a:lnTo>
                  <a:pt x="331" y="80"/>
                </a:lnTo>
                <a:lnTo>
                  <a:pt x="327" y="84"/>
                </a:lnTo>
                <a:lnTo>
                  <a:pt x="322" y="87"/>
                </a:lnTo>
                <a:lnTo>
                  <a:pt x="314" y="89"/>
                </a:lnTo>
                <a:lnTo>
                  <a:pt x="325" y="80"/>
                </a:lnTo>
                <a:lnTo>
                  <a:pt x="341" y="72"/>
                </a:lnTo>
                <a:lnTo>
                  <a:pt x="358" y="70"/>
                </a:lnTo>
                <a:lnTo>
                  <a:pt x="358" y="68"/>
                </a:lnTo>
                <a:lnTo>
                  <a:pt x="360" y="68"/>
                </a:lnTo>
                <a:lnTo>
                  <a:pt x="360" y="66"/>
                </a:lnTo>
                <a:lnTo>
                  <a:pt x="365" y="68"/>
                </a:lnTo>
                <a:lnTo>
                  <a:pt x="369" y="70"/>
                </a:lnTo>
                <a:lnTo>
                  <a:pt x="373" y="72"/>
                </a:lnTo>
                <a:lnTo>
                  <a:pt x="375" y="76"/>
                </a:lnTo>
                <a:lnTo>
                  <a:pt x="377" y="76"/>
                </a:lnTo>
                <a:lnTo>
                  <a:pt x="377" y="78"/>
                </a:lnTo>
                <a:lnTo>
                  <a:pt x="379" y="78"/>
                </a:lnTo>
                <a:lnTo>
                  <a:pt x="379" y="78"/>
                </a:lnTo>
                <a:lnTo>
                  <a:pt x="383" y="70"/>
                </a:lnTo>
                <a:lnTo>
                  <a:pt x="384" y="63"/>
                </a:lnTo>
                <a:lnTo>
                  <a:pt x="386" y="53"/>
                </a:lnTo>
                <a:lnTo>
                  <a:pt x="386" y="53"/>
                </a:lnTo>
                <a:lnTo>
                  <a:pt x="388" y="51"/>
                </a:lnTo>
                <a:lnTo>
                  <a:pt x="390" y="53"/>
                </a:lnTo>
                <a:lnTo>
                  <a:pt x="394" y="57"/>
                </a:lnTo>
                <a:lnTo>
                  <a:pt x="396" y="61"/>
                </a:lnTo>
                <a:lnTo>
                  <a:pt x="398" y="63"/>
                </a:lnTo>
                <a:lnTo>
                  <a:pt x="396" y="65"/>
                </a:lnTo>
                <a:lnTo>
                  <a:pt x="396" y="66"/>
                </a:lnTo>
                <a:lnTo>
                  <a:pt x="398" y="65"/>
                </a:lnTo>
                <a:lnTo>
                  <a:pt x="398" y="65"/>
                </a:lnTo>
                <a:lnTo>
                  <a:pt x="398" y="66"/>
                </a:lnTo>
                <a:lnTo>
                  <a:pt x="403" y="72"/>
                </a:lnTo>
                <a:lnTo>
                  <a:pt x="407" y="80"/>
                </a:lnTo>
                <a:lnTo>
                  <a:pt x="409" y="82"/>
                </a:lnTo>
                <a:lnTo>
                  <a:pt x="409" y="80"/>
                </a:lnTo>
                <a:lnTo>
                  <a:pt x="417" y="61"/>
                </a:lnTo>
                <a:lnTo>
                  <a:pt x="424" y="42"/>
                </a:lnTo>
                <a:lnTo>
                  <a:pt x="424" y="40"/>
                </a:lnTo>
                <a:lnTo>
                  <a:pt x="426" y="40"/>
                </a:lnTo>
                <a:lnTo>
                  <a:pt x="428" y="42"/>
                </a:lnTo>
                <a:lnTo>
                  <a:pt x="430" y="42"/>
                </a:lnTo>
                <a:lnTo>
                  <a:pt x="432" y="44"/>
                </a:lnTo>
                <a:lnTo>
                  <a:pt x="436" y="61"/>
                </a:lnTo>
                <a:lnTo>
                  <a:pt x="442" y="78"/>
                </a:lnTo>
                <a:lnTo>
                  <a:pt x="442" y="80"/>
                </a:lnTo>
                <a:lnTo>
                  <a:pt x="442" y="80"/>
                </a:lnTo>
                <a:lnTo>
                  <a:pt x="443" y="80"/>
                </a:lnTo>
                <a:lnTo>
                  <a:pt x="442" y="82"/>
                </a:lnTo>
                <a:lnTo>
                  <a:pt x="442" y="82"/>
                </a:lnTo>
                <a:lnTo>
                  <a:pt x="443" y="84"/>
                </a:lnTo>
                <a:lnTo>
                  <a:pt x="443" y="86"/>
                </a:lnTo>
                <a:lnTo>
                  <a:pt x="447" y="93"/>
                </a:lnTo>
                <a:lnTo>
                  <a:pt x="451" y="101"/>
                </a:lnTo>
                <a:lnTo>
                  <a:pt x="459" y="89"/>
                </a:lnTo>
                <a:lnTo>
                  <a:pt x="464" y="66"/>
                </a:lnTo>
                <a:lnTo>
                  <a:pt x="468" y="42"/>
                </a:lnTo>
                <a:lnTo>
                  <a:pt x="472" y="42"/>
                </a:lnTo>
                <a:lnTo>
                  <a:pt x="474" y="42"/>
                </a:lnTo>
                <a:lnTo>
                  <a:pt x="474" y="44"/>
                </a:lnTo>
                <a:lnTo>
                  <a:pt x="474" y="70"/>
                </a:lnTo>
                <a:lnTo>
                  <a:pt x="474" y="99"/>
                </a:lnTo>
                <a:lnTo>
                  <a:pt x="474" y="103"/>
                </a:lnTo>
                <a:lnTo>
                  <a:pt x="472" y="106"/>
                </a:lnTo>
                <a:lnTo>
                  <a:pt x="472" y="106"/>
                </a:lnTo>
                <a:lnTo>
                  <a:pt x="472" y="108"/>
                </a:lnTo>
                <a:lnTo>
                  <a:pt x="472" y="110"/>
                </a:lnTo>
                <a:lnTo>
                  <a:pt x="474" y="112"/>
                </a:lnTo>
                <a:lnTo>
                  <a:pt x="474" y="112"/>
                </a:lnTo>
                <a:lnTo>
                  <a:pt x="474" y="114"/>
                </a:lnTo>
                <a:lnTo>
                  <a:pt x="474" y="114"/>
                </a:lnTo>
                <a:lnTo>
                  <a:pt x="483" y="91"/>
                </a:lnTo>
                <a:lnTo>
                  <a:pt x="491" y="66"/>
                </a:lnTo>
                <a:lnTo>
                  <a:pt x="495" y="47"/>
                </a:lnTo>
                <a:lnTo>
                  <a:pt x="497" y="28"/>
                </a:lnTo>
                <a:lnTo>
                  <a:pt x="499" y="28"/>
                </a:lnTo>
                <a:lnTo>
                  <a:pt x="501" y="30"/>
                </a:lnTo>
                <a:lnTo>
                  <a:pt x="503" y="32"/>
                </a:lnTo>
                <a:lnTo>
                  <a:pt x="499" y="65"/>
                </a:lnTo>
                <a:lnTo>
                  <a:pt x="497" y="99"/>
                </a:lnTo>
                <a:lnTo>
                  <a:pt x="497" y="103"/>
                </a:lnTo>
                <a:lnTo>
                  <a:pt x="495" y="106"/>
                </a:lnTo>
                <a:lnTo>
                  <a:pt x="493" y="108"/>
                </a:lnTo>
                <a:lnTo>
                  <a:pt x="493" y="110"/>
                </a:lnTo>
                <a:lnTo>
                  <a:pt x="493" y="112"/>
                </a:lnTo>
                <a:lnTo>
                  <a:pt x="495" y="114"/>
                </a:lnTo>
                <a:lnTo>
                  <a:pt x="495" y="114"/>
                </a:lnTo>
                <a:lnTo>
                  <a:pt x="495" y="112"/>
                </a:lnTo>
                <a:lnTo>
                  <a:pt x="497" y="110"/>
                </a:lnTo>
                <a:lnTo>
                  <a:pt x="497" y="110"/>
                </a:lnTo>
                <a:lnTo>
                  <a:pt x="504" y="78"/>
                </a:lnTo>
                <a:lnTo>
                  <a:pt x="508" y="40"/>
                </a:lnTo>
                <a:lnTo>
                  <a:pt x="508" y="38"/>
                </a:lnTo>
                <a:lnTo>
                  <a:pt x="508" y="34"/>
                </a:lnTo>
                <a:lnTo>
                  <a:pt x="510" y="30"/>
                </a:lnTo>
                <a:lnTo>
                  <a:pt x="510" y="28"/>
                </a:lnTo>
                <a:lnTo>
                  <a:pt x="512" y="28"/>
                </a:lnTo>
                <a:lnTo>
                  <a:pt x="514" y="28"/>
                </a:lnTo>
                <a:lnTo>
                  <a:pt x="514" y="30"/>
                </a:lnTo>
                <a:lnTo>
                  <a:pt x="514" y="32"/>
                </a:lnTo>
                <a:lnTo>
                  <a:pt x="514" y="38"/>
                </a:lnTo>
                <a:lnTo>
                  <a:pt x="514" y="46"/>
                </a:lnTo>
                <a:lnTo>
                  <a:pt x="510" y="72"/>
                </a:lnTo>
                <a:lnTo>
                  <a:pt x="506" y="101"/>
                </a:lnTo>
                <a:lnTo>
                  <a:pt x="506" y="110"/>
                </a:lnTo>
                <a:lnTo>
                  <a:pt x="506" y="120"/>
                </a:lnTo>
                <a:lnTo>
                  <a:pt x="504" y="127"/>
                </a:lnTo>
                <a:lnTo>
                  <a:pt x="504" y="129"/>
                </a:lnTo>
                <a:lnTo>
                  <a:pt x="503" y="131"/>
                </a:lnTo>
                <a:lnTo>
                  <a:pt x="503" y="131"/>
                </a:lnTo>
                <a:lnTo>
                  <a:pt x="504" y="133"/>
                </a:lnTo>
                <a:lnTo>
                  <a:pt x="510" y="105"/>
                </a:lnTo>
                <a:lnTo>
                  <a:pt x="516" y="76"/>
                </a:lnTo>
                <a:lnTo>
                  <a:pt x="518" y="44"/>
                </a:lnTo>
                <a:lnTo>
                  <a:pt x="520" y="44"/>
                </a:lnTo>
                <a:lnTo>
                  <a:pt x="522" y="44"/>
                </a:lnTo>
                <a:lnTo>
                  <a:pt x="523" y="44"/>
                </a:lnTo>
                <a:lnTo>
                  <a:pt x="523" y="44"/>
                </a:lnTo>
                <a:lnTo>
                  <a:pt x="525" y="36"/>
                </a:lnTo>
                <a:lnTo>
                  <a:pt x="527" y="30"/>
                </a:lnTo>
                <a:lnTo>
                  <a:pt x="516" y="25"/>
                </a:lnTo>
                <a:lnTo>
                  <a:pt x="503" y="21"/>
                </a:lnTo>
                <a:lnTo>
                  <a:pt x="501" y="21"/>
                </a:lnTo>
                <a:lnTo>
                  <a:pt x="499" y="19"/>
                </a:lnTo>
                <a:lnTo>
                  <a:pt x="497" y="19"/>
                </a:lnTo>
                <a:lnTo>
                  <a:pt x="495" y="19"/>
                </a:lnTo>
                <a:lnTo>
                  <a:pt x="495" y="19"/>
                </a:lnTo>
                <a:lnTo>
                  <a:pt x="495" y="19"/>
                </a:lnTo>
                <a:lnTo>
                  <a:pt x="495" y="19"/>
                </a:lnTo>
                <a:lnTo>
                  <a:pt x="493" y="17"/>
                </a:lnTo>
                <a:lnTo>
                  <a:pt x="489" y="17"/>
                </a:lnTo>
                <a:lnTo>
                  <a:pt x="482" y="17"/>
                </a:lnTo>
                <a:lnTo>
                  <a:pt x="482" y="17"/>
                </a:lnTo>
                <a:lnTo>
                  <a:pt x="480" y="17"/>
                </a:lnTo>
                <a:lnTo>
                  <a:pt x="478" y="15"/>
                </a:lnTo>
                <a:lnTo>
                  <a:pt x="478" y="15"/>
                </a:lnTo>
                <a:lnTo>
                  <a:pt x="476" y="15"/>
                </a:lnTo>
                <a:lnTo>
                  <a:pt x="440" y="11"/>
                </a:lnTo>
                <a:lnTo>
                  <a:pt x="440" y="11"/>
                </a:lnTo>
                <a:lnTo>
                  <a:pt x="438" y="11"/>
                </a:lnTo>
                <a:lnTo>
                  <a:pt x="438" y="11"/>
                </a:lnTo>
                <a:lnTo>
                  <a:pt x="438" y="13"/>
                </a:lnTo>
                <a:lnTo>
                  <a:pt x="434" y="13"/>
                </a:lnTo>
                <a:lnTo>
                  <a:pt x="430" y="11"/>
                </a:lnTo>
                <a:lnTo>
                  <a:pt x="426" y="11"/>
                </a:lnTo>
                <a:lnTo>
                  <a:pt x="423" y="13"/>
                </a:lnTo>
                <a:lnTo>
                  <a:pt x="423" y="13"/>
                </a:lnTo>
                <a:lnTo>
                  <a:pt x="423" y="13"/>
                </a:lnTo>
                <a:lnTo>
                  <a:pt x="423" y="11"/>
                </a:lnTo>
                <a:lnTo>
                  <a:pt x="423" y="11"/>
                </a:lnTo>
                <a:lnTo>
                  <a:pt x="421" y="11"/>
                </a:lnTo>
                <a:lnTo>
                  <a:pt x="419" y="11"/>
                </a:lnTo>
                <a:lnTo>
                  <a:pt x="417" y="13"/>
                </a:lnTo>
                <a:lnTo>
                  <a:pt x="417" y="11"/>
                </a:lnTo>
                <a:lnTo>
                  <a:pt x="417" y="11"/>
                </a:lnTo>
                <a:lnTo>
                  <a:pt x="417" y="9"/>
                </a:lnTo>
                <a:lnTo>
                  <a:pt x="415" y="9"/>
                </a:lnTo>
                <a:lnTo>
                  <a:pt x="415" y="11"/>
                </a:lnTo>
                <a:lnTo>
                  <a:pt x="415" y="9"/>
                </a:lnTo>
                <a:lnTo>
                  <a:pt x="409" y="9"/>
                </a:lnTo>
                <a:lnTo>
                  <a:pt x="403" y="11"/>
                </a:lnTo>
                <a:lnTo>
                  <a:pt x="402" y="11"/>
                </a:lnTo>
                <a:lnTo>
                  <a:pt x="398" y="11"/>
                </a:lnTo>
                <a:lnTo>
                  <a:pt x="394" y="11"/>
                </a:lnTo>
                <a:lnTo>
                  <a:pt x="396" y="11"/>
                </a:lnTo>
                <a:lnTo>
                  <a:pt x="398" y="13"/>
                </a:lnTo>
                <a:lnTo>
                  <a:pt x="384" y="15"/>
                </a:lnTo>
                <a:lnTo>
                  <a:pt x="371" y="17"/>
                </a:lnTo>
                <a:lnTo>
                  <a:pt x="375" y="15"/>
                </a:lnTo>
                <a:lnTo>
                  <a:pt x="371" y="15"/>
                </a:lnTo>
                <a:lnTo>
                  <a:pt x="369" y="17"/>
                </a:lnTo>
                <a:lnTo>
                  <a:pt x="367" y="17"/>
                </a:lnTo>
                <a:lnTo>
                  <a:pt x="367" y="17"/>
                </a:lnTo>
                <a:lnTo>
                  <a:pt x="365" y="15"/>
                </a:lnTo>
                <a:lnTo>
                  <a:pt x="327" y="26"/>
                </a:lnTo>
                <a:lnTo>
                  <a:pt x="293" y="40"/>
                </a:lnTo>
                <a:lnTo>
                  <a:pt x="261" y="57"/>
                </a:lnTo>
                <a:lnTo>
                  <a:pt x="255" y="61"/>
                </a:lnTo>
                <a:lnTo>
                  <a:pt x="251" y="65"/>
                </a:lnTo>
                <a:lnTo>
                  <a:pt x="230" y="80"/>
                </a:lnTo>
                <a:lnTo>
                  <a:pt x="209" y="97"/>
                </a:lnTo>
                <a:lnTo>
                  <a:pt x="204" y="103"/>
                </a:lnTo>
                <a:lnTo>
                  <a:pt x="196" y="106"/>
                </a:lnTo>
                <a:lnTo>
                  <a:pt x="190" y="112"/>
                </a:lnTo>
                <a:lnTo>
                  <a:pt x="122" y="192"/>
                </a:lnTo>
                <a:lnTo>
                  <a:pt x="112" y="209"/>
                </a:lnTo>
                <a:lnTo>
                  <a:pt x="103" y="230"/>
                </a:lnTo>
                <a:lnTo>
                  <a:pt x="93" y="228"/>
                </a:lnTo>
                <a:lnTo>
                  <a:pt x="84" y="226"/>
                </a:lnTo>
                <a:lnTo>
                  <a:pt x="78" y="221"/>
                </a:lnTo>
                <a:lnTo>
                  <a:pt x="70" y="217"/>
                </a:lnTo>
                <a:lnTo>
                  <a:pt x="63" y="213"/>
                </a:lnTo>
                <a:lnTo>
                  <a:pt x="55" y="209"/>
                </a:lnTo>
                <a:lnTo>
                  <a:pt x="51" y="245"/>
                </a:lnTo>
                <a:lnTo>
                  <a:pt x="47" y="282"/>
                </a:lnTo>
                <a:lnTo>
                  <a:pt x="78" y="301"/>
                </a:lnTo>
                <a:lnTo>
                  <a:pt x="105" y="320"/>
                </a:lnTo>
                <a:close/>
                <a:moveTo>
                  <a:pt x="379" y="0"/>
                </a:moveTo>
                <a:lnTo>
                  <a:pt x="423" y="0"/>
                </a:lnTo>
                <a:lnTo>
                  <a:pt x="466" y="2"/>
                </a:lnTo>
                <a:lnTo>
                  <a:pt x="508" y="9"/>
                </a:lnTo>
                <a:lnTo>
                  <a:pt x="542" y="21"/>
                </a:lnTo>
                <a:lnTo>
                  <a:pt x="544" y="17"/>
                </a:lnTo>
                <a:lnTo>
                  <a:pt x="546" y="13"/>
                </a:lnTo>
                <a:lnTo>
                  <a:pt x="548" y="13"/>
                </a:lnTo>
                <a:lnTo>
                  <a:pt x="552" y="13"/>
                </a:lnTo>
                <a:lnTo>
                  <a:pt x="552" y="13"/>
                </a:lnTo>
                <a:lnTo>
                  <a:pt x="556" y="17"/>
                </a:lnTo>
                <a:lnTo>
                  <a:pt x="558" y="23"/>
                </a:lnTo>
                <a:lnTo>
                  <a:pt x="556" y="26"/>
                </a:lnTo>
                <a:lnTo>
                  <a:pt x="554" y="30"/>
                </a:lnTo>
                <a:lnTo>
                  <a:pt x="554" y="34"/>
                </a:lnTo>
                <a:lnTo>
                  <a:pt x="554" y="40"/>
                </a:lnTo>
                <a:lnTo>
                  <a:pt x="552" y="38"/>
                </a:lnTo>
                <a:lnTo>
                  <a:pt x="552" y="40"/>
                </a:lnTo>
                <a:lnTo>
                  <a:pt x="550" y="42"/>
                </a:lnTo>
                <a:lnTo>
                  <a:pt x="539" y="89"/>
                </a:lnTo>
                <a:lnTo>
                  <a:pt x="525" y="135"/>
                </a:lnTo>
                <a:lnTo>
                  <a:pt x="525" y="141"/>
                </a:lnTo>
                <a:lnTo>
                  <a:pt x="523" y="146"/>
                </a:lnTo>
                <a:lnTo>
                  <a:pt x="520" y="152"/>
                </a:lnTo>
                <a:lnTo>
                  <a:pt x="522" y="150"/>
                </a:lnTo>
                <a:lnTo>
                  <a:pt x="525" y="150"/>
                </a:lnTo>
                <a:lnTo>
                  <a:pt x="527" y="150"/>
                </a:lnTo>
                <a:lnTo>
                  <a:pt x="531" y="148"/>
                </a:lnTo>
                <a:lnTo>
                  <a:pt x="537" y="146"/>
                </a:lnTo>
                <a:lnTo>
                  <a:pt x="541" y="146"/>
                </a:lnTo>
                <a:lnTo>
                  <a:pt x="544" y="148"/>
                </a:lnTo>
                <a:lnTo>
                  <a:pt x="546" y="152"/>
                </a:lnTo>
                <a:lnTo>
                  <a:pt x="544" y="152"/>
                </a:lnTo>
                <a:lnTo>
                  <a:pt x="529" y="162"/>
                </a:lnTo>
                <a:lnTo>
                  <a:pt x="514" y="169"/>
                </a:lnTo>
                <a:lnTo>
                  <a:pt x="514" y="171"/>
                </a:lnTo>
                <a:lnTo>
                  <a:pt x="512" y="173"/>
                </a:lnTo>
                <a:lnTo>
                  <a:pt x="512" y="175"/>
                </a:lnTo>
                <a:lnTo>
                  <a:pt x="510" y="177"/>
                </a:lnTo>
                <a:lnTo>
                  <a:pt x="508" y="175"/>
                </a:lnTo>
                <a:lnTo>
                  <a:pt x="504" y="175"/>
                </a:lnTo>
                <a:lnTo>
                  <a:pt x="503" y="175"/>
                </a:lnTo>
                <a:lnTo>
                  <a:pt x="499" y="177"/>
                </a:lnTo>
                <a:lnTo>
                  <a:pt x="493" y="179"/>
                </a:lnTo>
                <a:lnTo>
                  <a:pt x="489" y="183"/>
                </a:lnTo>
                <a:lnTo>
                  <a:pt x="482" y="185"/>
                </a:lnTo>
                <a:lnTo>
                  <a:pt x="476" y="190"/>
                </a:lnTo>
                <a:lnTo>
                  <a:pt x="476" y="190"/>
                </a:lnTo>
                <a:lnTo>
                  <a:pt x="476" y="190"/>
                </a:lnTo>
                <a:lnTo>
                  <a:pt x="474" y="190"/>
                </a:lnTo>
                <a:lnTo>
                  <a:pt x="470" y="194"/>
                </a:lnTo>
                <a:lnTo>
                  <a:pt x="466" y="198"/>
                </a:lnTo>
                <a:lnTo>
                  <a:pt x="457" y="200"/>
                </a:lnTo>
                <a:lnTo>
                  <a:pt x="455" y="198"/>
                </a:lnTo>
                <a:lnTo>
                  <a:pt x="453" y="198"/>
                </a:lnTo>
                <a:lnTo>
                  <a:pt x="451" y="194"/>
                </a:lnTo>
                <a:lnTo>
                  <a:pt x="447" y="188"/>
                </a:lnTo>
                <a:lnTo>
                  <a:pt x="447" y="188"/>
                </a:lnTo>
                <a:lnTo>
                  <a:pt x="443" y="188"/>
                </a:lnTo>
                <a:lnTo>
                  <a:pt x="442" y="188"/>
                </a:lnTo>
                <a:lnTo>
                  <a:pt x="438" y="188"/>
                </a:lnTo>
                <a:lnTo>
                  <a:pt x="432" y="186"/>
                </a:lnTo>
                <a:lnTo>
                  <a:pt x="426" y="186"/>
                </a:lnTo>
                <a:lnTo>
                  <a:pt x="424" y="185"/>
                </a:lnTo>
                <a:lnTo>
                  <a:pt x="424" y="185"/>
                </a:lnTo>
                <a:lnTo>
                  <a:pt x="423" y="183"/>
                </a:lnTo>
                <a:lnTo>
                  <a:pt x="421" y="185"/>
                </a:lnTo>
                <a:lnTo>
                  <a:pt x="421" y="185"/>
                </a:lnTo>
                <a:lnTo>
                  <a:pt x="419" y="186"/>
                </a:lnTo>
                <a:lnTo>
                  <a:pt x="417" y="186"/>
                </a:lnTo>
                <a:lnTo>
                  <a:pt x="417" y="186"/>
                </a:lnTo>
                <a:lnTo>
                  <a:pt x="415" y="185"/>
                </a:lnTo>
                <a:lnTo>
                  <a:pt x="411" y="185"/>
                </a:lnTo>
                <a:lnTo>
                  <a:pt x="407" y="185"/>
                </a:lnTo>
                <a:lnTo>
                  <a:pt x="407" y="188"/>
                </a:lnTo>
                <a:lnTo>
                  <a:pt x="403" y="192"/>
                </a:lnTo>
                <a:lnTo>
                  <a:pt x="403" y="190"/>
                </a:lnTo>
                <a:lnTo>
                  <a:pt x="402" y="190"/>
                </a:lnTo>
                <a:lnTo>
                  <a:pt x="402" y="188"/>
                </a:lnTo>
                <a:lnTo>
                  <a:pt x="402" y="185"/>
                </a:lnTo>
                <a:lnTo>
                  <a:pt x="398" y="185"/>
                </a:lnTo>
                <a:lnTo>
                  <a:pt x="394" y="186"/>
                </a:lnTo>
                <a:lnTo>
                  <a:pt x="392" y="186"/>
                </a:lnTo>
                <a:lnTo>
                  <a:pt x="392" y="188"/>
                </a:lnTo>
                <a:lnTo>
                  <a:pt x="392" y="188"/>
                </a:lnTo>
                <a:lnTo>
                  <a:pt x="390" y="186"/>
                </a:lnTo>
                <a:lnTo>
                  <a:pt x="384" y="188"/>
                </a:lnTo>
                <a:lnTo>
                  <a:pt x="381" y="190"/>
                </a:lnTo>
                <a:lnTo>
                  <a:pt x="381" y="192"/>
                </a:lnTo>
                <a:lnTo>
                  <a:pt x="379" y="192"/>
                </a:lnTo>
                <a:lnTo>
                  <a:pt x="377" y="194"/>
                </a:lnTo>
                <a:lnTo>
                  <a:pt x="375" y="194"/>
                </a:lnTo>
                <a:lnTo>
                  <a:pt x="375" y="194"/>
                </a:lnTo>
                <a:lnTo>
                  <a:pt x="375" y="192"/>
                </a:lnTo>
                <a:lnTo>
                  <a:pt x="373" y="190"/>
                </a:lnTo>
                <a:lnTo>
                  <a:pt x="343" y="204"/>
                </a:lnTo>
                <a:lnTo>
                  <a:pt x="316" y="219"/>
                </a:lnTo>
                <a:lnTo>
                  <a:pt x="287" y="245"/>
                </a:lnTo>
                <a:lnTo>
                  <a:pt x="261" y="276"/>
                </a:lnTo>
                <a:lnTo>
                  <a:pt x="238" y="306"/>
                </a:lnTo>
                <a:lnTo>
                  <a:pt x="232" y="314"/>
                </a:lnTo>
                <a:lnTo>
                  <a:pt x="226" y="322"/>
                </a:lnTo>
                <a:lnTo>
                  <a:pt x="230" y="323"/>
                </a:lnTo>
                <a:lnTo>
                  <a:pt x="234" y="325"/>
                </a:lnTo>
                <a:lnTo>
                  <a:pt x="238" y="325"/>
                </a:lnTo>
                <a:lnTo>
                  <a:pt x="238" y="323"/>
                </a:lnTo>
                <a:lnTo>
                  <a:pt x="240" y="322"/>
                </a:lnTo>
                <a:lnTo>
                  <a:pt x="242" y="320"/>
                </a:lnTo>
                <a:lnTo>
                  <a:pt x="242" y="316"/>
                </a:lnTo>
                <a:lnTo>
                  <a:pt x="244" y="314"/>
                </a:lnTo>
                <a:lnTo>
                  <a:pt x="245" y="301"/>
                </a:lnTo>
                <a:lnTo>
                  <a:pt x="247" y="299"/>
                </a:lnTo>
                <a:lnTo>
                  <a:pt x="249" y="299"/>
                </a:lnTo>
                <a:lnTo>
                  <a:pt x="251" y="299"/>
                </a:lnTo>
                <a:lnTo>
                  <a:pt x="251" y="301"/>
                </a:lnTo>
                <a:lnTo>
                  <a:pt x="251" y="303"/>
                </a:lnTo>
                <a:lnTo>
                  <a:pt x="249" y="306"/>
                </a:lnTo>
                <a:lnTo>
                  <a:pt x="249" y="310"/>
                </a:lnTo>
                <a:lnTo>
                  <a:pt x="247" y="314"/>
                </a:lnTo>
                <a:lnTo>
                  <a:pt x="247" y="322"/>
                </a:lnTo>
                <a:lnTo>
                  <a:pt x="245" y="331"/>
                </a:lnTo>
                <a:lnTo>
                  <a:pt x="244" y="337"/>
                </a:lnTo>
                <a:lnTo>
                  <a:pt x="244" y="339"/>
                </a:lnTo>
                <a:lnTo>
                  <a:pt x="244" y="341"/>
                </a:lnTo>
                <a:lnTo>
                  <a:pt x="245" y="343"/>
                </a:lnTo>
                <a:lnTo>
                  <a:pt x="245" y="344"/>
                </a:lnTo>
                <a:lnTo>
                  <a:pt x="245" y="344"/>
                </a:lnTo>
                <a:lnTo>
                  <a:pt x="245" y="346"/>
                </a:lnTo>
                <a:lnTo>
                  <a:pt x="245" y="348"/>
                </a:lnTo>
                <a:lnTo>
                  <a:pt x="255" y="356"/>
                </a:lnTo>
                <a:lnTo>
                  <a:pt x="264" y="363"/>
                </a:lnTo>
                <a:lnTo>
                  <a:pt x="264" y="365"/>
                </a:lnTo>
                <a:lnTo>
                  <a:pt x="263" y="367"/>
                </a:lnTo>
                <a:lnTo>
                  <a:pt x="261" y="367"/>
                </a:lnTo>
                <a:lnTo>
                  <a:pt x="255" y="363"/>
                </a:lnTo>
                <a:lnTo>
                  <a:pt x="251" y="360"/>
                </a:lnTo>
                <a:lnTo>
                  <a:pt x="244" y="356"/>
                </a:lnTo>
                <a:lnTo>
                  <a:pt x="234" y="400"/>
                </a:lnTo>
                <a:lnTo>
                  <a:pt x="230" y="402"/>
                </a:lnTo>
                <a:lnTo>
                  <a:pt x="228" y="403"/>
                </a:lnTo>
                <a:lnTo>
                  <a:pt x="224" y="405"/>
                </a:lnTo>
                <a:lnTo>
                  <a:pt x="224" y="405"/>
                </a:lnTo>
                <a:lnTo>
                  <a:pt x="223" y="403"/>
                </a:lnTo>
                <a:lnTo>
                  <a:pt x="223" y="402"/>
                </a:lnTo>
                <a:lnTo>
                  <a:pt x="223" y="400"/>
                </a:lnTo>
                <a:lnTo>
                  <a:pt x="221" y="398"/>
                </a:lnTo>
                <a:lnTo>
                  <a:pt x="221" y="398"/>
                </a:lnTo>
                <a:lnTo>
                  <a:pt x="219" y="398"/>
                </a:lnTo>
                <a:lnTo>
                  <a:pt x="217" y="398"/>
                </a:lnTo>
                <a:lnTo>
                  <a:pt x="186" y="407"/>
                </a:lnTo>
                <a:lnTo>
                  <a:pt x="156" y="419"/>
                </a:lnTo>
                <a:lnTo>
                  <a:pt x="156" y="421"/>
                </a:lnTo>
                <a:lnTo>
                  <a:pt x="156" y="423"/>
                </a:lnTo>
                <a:lnTo>
                  <a:pt x="154" y="424"/>
                </a:lnTo>
                <a:lnTo>
                  <a:pt x="152" y="423"/>
                </a:lnTo>
                <a:lnTo>
                  <a:pt x="150" y="423"/>
                </a:lnTo>
                <a:lnTo>
                  <a:pt x="148" y="421"/>
                </a:lnTo>
                <a:lnTo>
                  <a:pt x="148" y="423"/>
                </a:lnTo>
                <a:lnTo>
                  <a:pt x="146" y="424"/>
                </a:lnTo>
                <a:lnTo>
                  <a:pt x="146" y="426"/>
                </a:lnTo>
                <a:lnTo>
                  <a:pt x="146" y="428"/>
                </a:lnTo>
                <a:lnTo>
                  <a:pt x="146" y="430"/>
                </a:lnTo>
                <a:lnTo>
                  <a:pt x="143" y="430"/>
                </a:lnTo>
                <a:lnTo>
                  <a:pt x="141" y="428"/>
                </a:lnTo>
                <a:lnTo>
                  <a:pt x="139" y="426"/>
                </a:lnTo>
                <a:lnTo>
                  <a:pt x="127" y="430"/>
                </a:lnTo>
                <a:lnTo>
                  <a:pt x="118" y="432"/>
                </a:lnTo>
                <a:lnTo>
                  <a:pt x="118" y="434"/>
                </a:lnTo>
                <a:lnTo>
                  <a:pt x="118" y="436"/>
                </a:lnTo>
                <a:lnTo>
                  <a:pt x="116" y="436"/>
                </a:lnTo>
                <a:lnTo>
                  <a:pt x="114" y="438"/>
                </a:lnTo>
                <a:lnTo>
                  <a:pt x="112" y="436"/>
                </a:lnTo>
                <a:lnTo>
                  <a:pt x="110" y="436"/>
                </a:lnTo>
                <a:lnTo>
                  <a:pt x="108" y="436"/>
                </a:lnTo>
                <a:lnTo>
                  <a:pt x="80" y="445"/>
                </a:lnTo>
                <a:lnTo>
                  <a:pt x="84" y="449"/>
                </a:lnTo>
                <a:lnTo>
                  <a:pt x="85" y="453"/>
                </a:lnTo>
                <a:lnTo>
                  <a:pt x="89" y="457"/>
                </a:lnTo>
                <a:lnTo>
                  <a:pt x="87" y="457"/>
                </a:lnTo>
                <a:lnTo>
                  <a:pt x="85" y="457"/>
                </a:lnTo>
                <a:lnTo>
                  <a:pt x="85" y="455"/>
                </a:lnTo>
                <a:lnTo>
                  <a:pt x="84" y="455"/>
                </a:lnTo>
                <a:lnTo>
                  <a:pt x="84" y="457"/>
                </a:lnTo>
                <a:lnTo>
                  <a:pt x="84" y="457"/>
                </a:lnTo>
                <a:lnTo>
                  <a:pt x="84" y="457"/>
                </a:lnTo>
                <a:lnTo>
                  <a:pt x="82" y="455"/>
                </a:lnTo>
                <a:lnTo>
                  <a:pt x="80" y="455"/>
                </a:lnTo>
                <a:lnTo>
                  <a:pt x="80" y="453"/>
                </a:lnTo>
                <a:lnTo>
                  <a:pt x="80" y="451"/>
                </a:lnTo>
                <a:lnTo>
                  <a:pt x="78" y="451"/>
                </a:lnTo>
                <a:lnTo>
                  <a:pt x="76" y="453"/>
                </a:lnTo>
                <a:lnTo>
                  <a:pt x="74" y="453"/>
                </a:lnTo>
                <a:lnTo>
                  <a:pt x="72" y="453"/>
                </a:lnTo>
                <a:lnTo>
                  <a:pt x="68" y="451"/>
                </a:lnTo>
                <a:lnTo>
                  <a:pt x="66" y="449"/>
                </a:lnTo>
                <a:lnTo>
                  <a:pt x="63" y="449"/>
                </a:lnTo>
                <a:lnTo>
                  <a:pt x="59" y="451"/>
                </a:lnTo>
                <a:lnTo>
                  <a:pt x="57" y="449"/>
                </a:lnTo>
                <a:lnTo>
                  <a:pt x="55" y="447"/>
                </a:lnTo>
                <a:lnTo>
                  <a:pt x="53" y="445"/>
                </a:lnTo>
                <a:lnTo>
                  <a:pt x="51" y="445"/>
                </a:lnTo>
                <a:lnTo>
                  <a:pt x="49" y="445"/>
                </a:lnTo>
                <a:lnTo>
                  <a:pt x="47" y="443"/>
                </a:lnTo>
                <a:lnTo>
                  <a:pt x="47" y="442"/>
                </a:lnTo>
                <a:lnTo>
                  <a:pt x="47" y="440"/>
                </a:lnTo>
                <a:lnTo>
                  <a:pt x="47" y="440"/>
                </a:lnTo>
                <a:lnTo>
                  <a:pt x="32" y="430"/>
                </a:lnTo>
                <a:lnTo>
                  <a:pt x="32" y="434"/>
                </a:lnTo>
                <a:lnTo>
                  <a:pt x="32" y="438"/>
                </a:lnTo>
                <a:lnTo>
                  <a:pt x="30" y="442"/>
                </a:lnTo>
                <a:lnTo>
                  <a:pt x="28" y="443"/>
                </a:lnTo>
                <a:lnTo>
                  <a:pt x="26" y="442"/>
                </a:lnTo>
                <a:lnTo>
                  <a:pt x="26" y="440"/>
                </a:lnTo>
                <a:lnTo>
                  <a:pt x="25" y="438"/>
                </a:lnTo>
                <a:lnTo>
                  <a:pt x="25" y="434"/>
                </a:lnTo>
                <a:lnTo>
                  <a:pt x="25" y="434"/>
                </a:lnTo>
                <a:lnTo>
                  <a:pt x="23" y="426"/>
                </a:lnTo>
                <a:lnTo>
                  <a:pt x="21" y="421"/>
                </a:lnTo>
                <a:lnTo>
                  <a:pt x="19" y="413"/>
                </a:lnTo>
                <a:lnTo>
                  <a:pt x="17" y="409"/>
                </a:lnTo>
                <a:lnTo>
                  <a:pt x="15" y="405"/>
                </a:lnTo>
                <a:lnTo>
                  <a:pt x="11" y="402"/>
                </a:lnTo>
                <a:lnTo>
                  <a:pt x="7" y="398"/>
                </a:lnTo>
                <a:lnTo>
                  <a:pt x="4" y="396"/>
                </a:lnTo>
                <a:lnTo>
                  <a:pt x="2" y="394"/>
                </a:lnTo>
                <a:lnTo>
                  <a:pt x="0" y="392"/>
                </a:lnTo>
                <a:lnTo>
                  <a:pt x="0" y="390"/>
                </a:lnTo>
                <a:lnTo>
                  <a:pt x="0" y="388"/>
                </a:lnTo>
                <a:lnTo>
                  <a:pt x="2" y="388"/>
                </a:lnTo>
                <a:lnTo>
                  <a:pt x="5" y="388"/>
                </a:lnTo>
                <a:lnTo>
                  <a:pt x="9" y="388"/>
                </a:lnTo>
                <a:lnTo>
                  <a:pt x="11" y="388"/>
                </a:lnTo>
                <a:lnTo>
                  <a:pt x="15" y="390"/>
                </a:lnTo>
                <a:lnTo>
                  <a:pt x="19" y="392"/>
                </a:lnTo>
                <a:lnTo>
                  <a:pt x="17" y="367"/>
                </a:lnTo>
                <a:lnTo>
                  <a:pt x="15" y="341"/>
                </a:lnTo>
                <a:lnTo>
                  <a:pt x="15" y="339"/>
                </a:lnTo>
                <a:lnTo>
                  <a:pt x="13" y="337"/>
                </a:lnTo>
                <a:lnTo>
                  <a:pt x="11" y="335"/>
                </a:lnTo>
                <a:lnTo>
                  <a:pt x="11" y="333"/>
                </a:lnTo>
                <a:lnTo>
                  <a:pt x="13" y="331"/>
                </a:lnTo>
                <a:lnTo>
                  <a:pt x="15" y="331"/>
                </a:lnTo>
                <a:lnTo>
                  <a:pt x="17" y="333"/>
                </a:lnTo>
                <a:lnTo>
                  <a:pt x="17" y="327"/>
                </a:lnTo>
                <a:lnTo>
                  <a:pt x="17" y="322"/>
                </a:lnTo>
                <a:lnTo>
                  <a:pt x="17" y="322"/>
                </a:lnTo>
                <a:lnTo>
                  <a:pt x="15" y="320"/>
                </a:lnTo>
                <a:lnTo>
                  <a:pt x="15" y="318"/>
                </a:lnTo>
                <a:lnTo>
                  <a:pt x="15" y="316"/>
                </a:lnTo>
                <a:lnTo>
                  <a:pt x="17" y="316"/>
                </a:lnTo>
                <a:lnTo>
                  <a:pt x="19" y="291"/>
                </a:lnTo>
                <a:lnTo>
                  <a:pt x="19" y="289"/>
                </a:lnTo>
                <a:lnTo>
                  <a:pt x="19" y="289"/>
                </a:lnTo>
                <a:lnTo>
                  <a:pt x="19" y="289"/>
                </a:lnTo>
                <a:lnTo>
                  <a:pt x="23" y="245"/>
                </a:lnTo>
                <a:lnTo>
                  <a:pt x="23" y="202"/>
                </a:lnTo>
                <a:lnTo>
                  <a:pt x="23" y="200"/>
                </a:lnTo>
                <a:lnTo>
                  <a:pt x="25" y="198"/>
                </a:lnTo>
                <a:lnTo>
                  <a:pt x="26" y="198"/>
                </a:lnTo>
                <a:lnTo>
                  <a:pt x="28" y="198"/>
                </a:lnTo>
                <a:lnTo>
                  <a:pt x="30" y="200"/>
                </a:lnTo>
                <a:lnTo>
                  <a:pt x="30" y="198"/>
                </a:lnTo>
                <a:lnTo>
                  <a:pt x="32" y="196"/>
                </a:lnTo>
                <a:lnTo>
                  <a:pt x="34" y="194"/>
                </a:lnTo>
                <a:lnTo>
                  <a:pt x="34" y="192"/>
                </a:lnTo>
                <a:lnTo>
                  <a:pt x="34" y="190"/>
                </a:lnTo>
                <a:lnTo>
                  <a:pt x="34" y="186"/>
                </a:lnTo>
                <a:lnTo>
                  <a:pt x="34" y="185"/>
                </a:lnTo>
                <a:lnTo>
                  <a:pt x="34" y="181"/>
                </a:lnTo>
                <a:lnTo>
                  <a:pt x="36" y="175"/>
                </a:lnTo>
                <a:lnTo>
                  <a:pt x="36" y="167"/>
                </a:lnTo>
                <a:lnTo>
                  <a:pt x="38" y="162"/>
                </a:lnTo>
                <a:lnTo>
                  <a:pt x="38" y="162"/>
                </a:lnTo>
                <a:lnTo>
                  <a:pt x="38" y="162"/>
                </a:lnTo>
                <a:lnTo>
                  <a:pt x="40" y="162"/>
                </a:lnTo>
                <a:lnTo>
                  <a:pt x="42" y="162"/>
                </a:lnTo>
                <a:lnTo>
                  <a:pt x="44" y="148"/>
                </a:lnTo>
                <a:lnTo>
                  <a:pt x="47" y="137"/>
                </a:lnTo>
                <a:lnTo>
                  <a:pt x="47" y="137"/>
                </a:lnTo>
                <a:lnTo>
                  <a:pt x="49" y="137"/>
                </a:lnTo>
                <a:lnTo>
                  <a:pt x="49" y="139"/>
                </a:lnTo>
                <a:lnTo>
                  <a:pt x="49" y="145"/>
                </a:lnTo>
                <a:lnTo>
                  <a:pt x="51" y="148"/>
                </a:lnTo>
                <a:lnTo>
                  <a:pt x="51" y="150"/>
                </a:lnTo>
                <a:lnTo>
                  <a:pt x="51" y="152"/>
                </a:lnTo>
                <a:lnTo>
                  <a:pt x="51" y="156"/>
                </a:lnTo>
                <a:lnTo>
                  <a:pt x="51" y="162"/>
                </a:lnTo>
                <a:lnTo>
                  <a:pt x="51" y="165"/>
                </a:lnTo>
                <a:lnTo>
                  <a:pt x="57" y="150"/>
                </a:lnTo>
                <a:lnTo>
                  <a:pt x="59" y="133"/>
                </a:lnTo>
                <a:lnTo>
                  <a:pt x="61" y="131"/>
                </a:lnTo>
                <a:lnTo>
                  <a:pt x="61" y="131"/>
                </a:lnTo>
                <a:lnTo>
                  <a:pt x="63" y="131"/>
                </a:lnTo>
                <a:lnTo>
                  <a:pt x="63" y="133"/>
                </a:lnTo>
                <a:lnTo>
                  <a:pt x="63" y="141"/>
                </a:lnTo>
                <a:lnTo>
                  <a:pt x="63" y="148"/>
                </a:lnTo>
                <a:lnTo>
                  <a:pt x="61" y="156"/>
                </a:lnTo>
                <a:lnTo>
                  <a:pt x="59" y="194"/>
                </a:lnTo>
                <a:lnTo>
                  <a:pt x="59" y="196"/>
                </a:lnTo>
                <a:lnTo>
                  <a:pt x="59" y="196"/>
                </a:lnTo>
                <a:lnTo>
                  <a:pt x="59" y="198"/>
                </a:lnTo>
                <a:lnTo>
                  <a:pt x="72" y="205"/>
                </a:lnTo>
                <a:lnTo>
                  <a:pt x="85" y="215"/>
                </a:lnTo>
                <a:lnTo>
                  <a:pt x="87" y="215"/>
                </a:lnTo>
                <a:lnTo>
                  <a:pt x="87" y="213"/>
                </a:lnTo>
                <a:lnTo>
                  <a:pt x="89" y="211"/>
                </a:lnTo>
                <a:lnTo>
                  <a:pt x="89" y="209"/>
                </a:lnTo>
                <a:lnTo>
                  <a:pt x="106" y="188"/>
                </a:lnTo>
                <a:lnTo>
                  <a:pt x="106" y="188"/>
                </a:lnTo>
                <a:lnTo>
                  <a:pt x="108" y="186"/>
                </a:lnTo>
                <a:lnTo>
                  <a:pt x="108" y="186"/>
                </a:lnTo>
                <a:lnTo>
                  <a:pt x="118" y="177"/>
                </a:lnTo>
                <a:lnTo>
                  <a:pt x="127" y="165"/>
                </a:lnTo>
                <a:lnTo>
                  <a:pt x="127" y="164"/>
                </a:lnTo>
                <a:lnTo>
                  <a:pt x="127" y="164"/>
                </a:lnTo>
                <a:lnTo>
                  <a:pt x="129" y="164"/>
                </a:lnTo>
                <a:lnTo>
                  <a:pt x="146" y="139"/>
                </a:lnTo>
                <a:lnTo>
                  <a:pt x="165" y="116"/>
                </a:lnTo>
                <a:lnTo>
                  <a:pt x="194" y="86"/>
                </a:lnTo>
                <a:lnTo>
                  <a:pt x="194" y="84"/>
                </a:lnTo>
                <a:lnTo>
                  <a:pt x="196" y="84"/>
                </a:lnTo>
                <a:lnTo>
                  <a:pt x="196" y="84"/>
                </a:lnTo>
                <a:lnTo>
                  <a:pt x="219" y="63"/>
                </a:lnTo>
                <a:lnTo>
                  <a:pt x="242" y="46"/>
                </a:lnTo>
                <a:lnTo>
                  <a:pt x="270" y="30"/>
                </a:lnTo>
                <a:lnTo>
                  <a:pt x="303" y="15"/>
                </a:lnTo>
                <a:lnTo>
                  <a:pt x="337" y="6"/>
                </a:lnTo>
                <a:lnTo>
                  <a:pt x="375" y="0"/>
                </a:lnTo>
                <a:lnTo>
                  <a:pt x="377" y="0"/>
                </a:lnTo>
                <a:lnTo>
                  <a:pt x="37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12" tIns="45706" rIns="91412" bIns="45706" numCol="1" anchor="t" anchorCtr="0" compatLnSpc="1"/>
          <a:lstStyle/>
          <a:p>
            <a:endParaRPr lang="zh-CN" altLang="en-US" sz="2400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96474" y="2901104"/>
            <a:ext cx="581087" cy="581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r>
              <a:rPr lang="en-US" altLang="zh-CN" sz="28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1</a:t>
            </a:r>
            <a:endParaRPr lang="zh-CN" altLang="en-US" sz="2800" dirty="0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53595" y="3020733"/>
            <a:ext cx="1356405" cy="461637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P2P</a:t>
            </a:r>
            <a:r>
              <a:rPr lang="zh-CN" altLang="en-US" sz="24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模式</a:t>
            </a:r>
          </a:p>
        </p:txBody>
      </p:sp>
      <p:sp>
        <p:nvSpPr>
          <p:cNvPr id="11" name="矩形 10"/>
          <p:cNvSpPr/>
          <p:nvPr/>
        </p:nvSpPr>
        <p:spPr>
          <a:xfrm>
            <a:off x="7957023" y="2963189"/>
            <a:ext cx="581087" cy="581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r>
              <a:rPr lang="en-US" altLang="zh-CN" sz="28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2</a:t>
            </a:r>
            <a:endParaRPr lang="zh-CN" altLang="en-US" sz="2800" dirty="0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38110" y="3560620"/>
            <a:ext cx="3311347" cy="185772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对底层代码要求高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拥有更好的数据存储与参数传递模式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更可靠的数据发送与接收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不适合单独开发出的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APK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948456" y="3020732"/>
            <a:ext cx="1183281" cy="461637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CS</a:t>
            </a:r>
            <a:r>
              <a:rPr lang="zh-CN" altLang="en-US" sz="2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模式</a:t>
            </a:r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问题分析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0A2D9A0-7975-48E4-A88A-8AA9776C205C}"/>
              </a:ext>
            </a:extLst>
          </p:cNvPr>
          <p:cNvSpPr txBox="1"/>
          <p:nvPr/>
        </p:nvSpPr>
        <p:spPr>
          <a:xfrm>
            <a:off x="3745868" y="793577"/>
            <a:ext cx="5126212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构架聊天软件时</a:t>
            </a:r>
            <a:endParaRPr lang="en-US" altLang="zh-CN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使用</a:t>
            </a:r>
            <a:r>
              <a:rPr lang="en-US" altLang="zh-CN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P2P</a:t>
            </a:r>
            <a:r>
              <a:rPr lang="zh-CN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模式，还是</a:t>
            </a:r>
            <a:r>
              <a:rPr lang="en-US" altLang="zh-CN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CS</a:t>
            </a:r>
            <a:r>
              <a:rPr lang="zh-CN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模式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101B21E-2E36-4A23-982E-8471B65759BE}"/>
              </a:ext>
            </a:extLst>
          </p:cNvPr>
          <p:cNvSpPr txBox="1"/>
          <p:nvPr/>
        </p:nvSpPr>
        <p:spPr>
          <a:xfrm>
            <a:off x="1231916" y="3510545"/>
            <a:ext cx="3311347" cy="185772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代码相对更为简单易懂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数据储存不安全，且不方便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信息丢失严重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适合作为一款随时使用的小工具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APK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1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1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 animBg="1"/>
      <p:bldP spid="12" grpId="0"/>
      <p:bldP spid="13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lum contrast="20000"/>
          </a:blip>
          <a:srcRect l="26383" t="38431"/>
          <a:stretch>
            <a:fillRect/>
          </a:stretch>
        </p:blipFill>
        <p:spPr>
          <a:xfrm>
            <a:off x="2027274" y="1883362"/>
            <a:ext cx="8125286" cy="4033637"/>
          </a:xfrm>
          <a:prstGeom prst="rect">
            <a:avLst/>
          </a:prstGeom>
        </p:spPr>
      </p:pic>
      <p:sp>
        <p:nvSpPr>
          <p:cNvPr id="3" name="任意多边形 11"/>
          <p:cNvSpPr/>
          <p:nvPr/>
        </p:nvSpPr>
        <p:spPr>
          <a:xfrm>
            <a:off x="2810263" y="4062415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-1" fmla="*/ 29862 w 684249"/>
              <a:gd name="connsiteY0-2" fmla="*/ 279991 h 720823"/>
              <a:gd name="connsiteX1-3" fmla="*/ 349176 w 684249"/>
              <a:gd name="connsiteY1-4" fmla="*/ 4219 h 720823"/>
              <a:gd name="connsiteX2-5" fmla="*/ 624948 w 684249"/>
              <a:gd name="connsiteY2-6" fmla="*/ 134848 h 720823"/>
              <a:gd name="connsiteX3-7" fmla="*/ 683005 w 684249"/>
              <a:gd name="connsiteY3-8" fmla="*/ 425134 h 720823"/>
              <a:gd name="connsiteX4-9" fmla="*/ 595919 w 684249"/>
              <a:gd name="connsiteY4-10" fmla="*/ 628334 h 720823"/>
              <a:gd name="connsiteX5-11" fmla="*/ 421748 w 684249"/>
              <a:gd name="connsiteY5-12" fmla="*/ 715419 h 720823"/>
              <a:gd name="connsiteX6-13" fmla="*/ 218548 w 684249"/>
              <a:gd name="connsiteY6-14" fmla="*/ 700905 h 720823"/>
              <a:gd name="connsiteX7-15" fmla="*/ 44376 w 684249"/>
              <a:gd name="connsiteY7-16" fmla="*/ 613819 h 720823"/>
              <a:gd name="connsiteX8-17" fmla="*/ 15348 w 684249"/>
              <a:gd name="connsiteY8-18" fmla="*/ 425134 h 720823"/>
              <a:gd name="connsiteX9-19" fmla="*/ 29862 w 684249"/>
              <a:gd name="connsiteY9-20" fmla="*/ 279991 h 720823"/>
              <a:gd name="connsiteX0-21" fmla="*/ 29862 w 684249"/>
              <a:gd name="connsiteY0-22" fmla="*/ 275792 h 716624"/>
              <a:gd name="connsiteX1-23" fmla="*/ 169562 w 684249"/>
              <a:gd name="connsiteY1-24" fmla="*/ 122032 h 716624"/>
              <a:gd name="connsiteX2-25" fmla="*/ 349176 w 684249"/>
              <a:gd name="connsiteY2-26" fmla="*/ 20 h 716624"/>
              <a:gd name="connsiteX3-27" fmla="*/ 624948 w 684249"/>
              <a:gd name="connsiteY3-28" fmla="*/ 130649 h 716624"/>
              <a:gd name="connsiteX4-29" fmla="*/ 683005 w 684249"/>
              <a:gd name="connsiteY4-30" fmla="*/ 420935 h 716624"/>
              <a:gd name="connsiteX5-31" fmla="*/ 595919 w 684249"/>
              <a:gd name="connsiteY5-32" fmla="*/ 624135 h 716624"/>
              <a:gd name="connsiteX6-33" fmla="*/ 421748 w 684249"/>
              <a:gd name="connsiteY6-34" fmla="*/ 711220 h 716624"/>
              <a:gd name="connsiteX7-35" fmla="*/ 218548 w 684249"/>
              <a:gd name="connsiteY7-36" fmla="*/ 696706 h 716624"/>
              <a:gd name="connsiteX8-37" fmla="*/ 44376 w 684249"/>
              <a:gd name="connsiteY8-38" fmla="*/ 609620 h 716624"/>
              <a:gd name="connsiteX9-39" fmla="*/ 15348 w 684249"/>
              <a:gd name="connsiteY9-40" fmla="*/ 420935 h 716624"/>
              <a:gd name="connsiteX10-41" fmla="*/ 29862 w 684249"/>
              <a:gd name="connsiteY10-42" fmla="*/ 275792 h 716624"/>
              <a:gd name="connsiteX0-43" fmla="*/ 16939 w 671326"/>
              <a:gd name="connsiteY0-44" fmla="*/ 276016 h 716848"/>
              <a:gd name="connsiteX1-45" fmla="*/ 137589 w 671326"/>
              <a:gd name="connsiteY1-46" fmla="*/ 103206 h 716848"/>
              <a:gd name="connsiteX2-47" fmla="*/ 336253 w 671326"/>
              <a:gd name="connsiteY2-48" fmla="*/ 244 h 716848"/>
              <a:gd name="connsiteX3-49" fmla="*/ 612025 w 671326"/>
              <a:gd name="connsiteY3-50" fmla="*/ 130873 h 716848"/>
              <a:gd name="connsiteX4-51" fmla="*/ 670082 w 671326"/>
              <a:gd name="connsiteY4-52" fmla="*/ 421159 h 716848"/>
              <a:gd name="connsiteX5-53" fmla="*/ 582996 w 671326"/>
              <a:gd name="connsiteY5-54" fmla="*/ 624359 h 716848"/>
              <a:gd name="connsiteX6-55" fmla="*/ 408825 w 671326"/>
              <a:gd name="connsiteY6-56" fmla="*/ 711444 h 716848"/>
              <a:gd name="connsiteX7-57" fmla="*/ 205625 w 671326"/>
              <a:gd name="connsiteY7-58" fmla="*/ 696930 h 716848"/>
              <a:gd name="connsiteX8-59" fmla="*/ 31453 w 671326"/>
              <a:gd name="connsiteY8-60" fmla="*/ 609844 h 716848"/>
              <a:gd name="connsiteX9-61" fmla="*/ 2425 w 671326"/>
              <a:gd name="connsiteY9-62" fmla="*/ 421159 h 716848"/>
              <a:gd name="connsiteX10-63" fmla="*/ 16939 w 671326"/>
              <a:gd name="connsiteY10-64" fmla="*/ 276016 h 7168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01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4" name="任意多边形 11"/>
          <p:cNvSpPr/>
          <p:nvPr/>
        </p:nvSpPr>
        <p:spPr>
          <a:xfrm>
            <a:off x="5719582" y="3529015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-1" fmla="*/ 29862 w 684249"/>
              <a:gd name="connsiteY0-2" fmla="*/ 279991 h 720823"/>
              <a:gd name="connsiteX1-3" fmla="*/ 349176 w 684249"/>
              <a:gd name="connsiteY1-4" fmla="*/ 4219 h 720823"/>
              <a:gd name="connsiteX2-5" fmla="*/ 624948 w 684249"/>
              <a:gd name="connsiteY2-6" fmla="*/ 134848 h 720823"/>
              <a:gd name="connsiteX3-7" fmla="*/ 683005 w 684249"/>
              <a:gd name="connsiteY3-8" fmla="*/ 425134 h 720823"/>
              <a:gd name="connsiteX4-9" fmla="*/ 595919 w 684249"/>
              <a:gd name="connsiteY4-10" fmla="*/ 628334 h 720823"/>
              <a:gd name="connsiteX5-11" fmla="*/ 421748 w 684249"/>
              <a:gd name="connsiteY5-12" fmla="*/ 715419 h 720823"/>
              <a:gd name="connsiteX6-13" fmla="*/ 218548 w 684249"/>
              <a:gd name="connsiteY6-14" fmla="*/ 700905 h 720823"/>
              <a:gd name="connsiteX7-15" fmla="*/ 44376 w 684249"/>
              <a:gd name="connsiteY7-16" fmla="*/ 613819 h 720823"/>
              <a:gd name="connsiteX8-17" fmla="*/ 15348 w 684249"/>
              <a:gd name="connsiteY8-18" fmla="*/ 425134 h 720823"/>
              <a:gd name="connsiteX9-19" fmla="*/ 29862 w 684249"/>
              <a:gd name="connsiteY9-20" fmla="*/ 279991 h 720823"/>
              <a:gd name="connsiteX0-21" fmla="*/ 29862 w 684249"/>
              <a:gd name="connsiteY0-22" fmla="*/ 275792 h 716624"/>
              <a:gd name="connsiteX1-23" fmla="*/ 169562 w 684249"/>
              <a:gd name="connsiteY1-24" fmla="*/ 122032 h 716624"/>
              <a:gd name="connsiteX2-25" fmla="*/ 349176 w 684249"/>
              <a:gd name="connsiteY2-26" fmla="*/ 20 h 716624"/>
              <a:gd name="connsiteX3-27" fmla="*/ 624948 w 684249"/>
              <a:gd name="connsiteY3-28" fmla="*/ 130649 h 716624"/>
              <a:gd name="connsiteX4-29" fmla="*/ 683005 w 684249"/>
              <a:gd name="connsiteY4-30" fmla="*/ 420935 h 716624"/>
              <a:gd name="connsiteX5-31" fmla="*/ 595919 w 684249"/>
              <a:gd name="connsiteY5-32" fmla="*/ 624135 h 716624"/>
              <a:gd name="connsiteX6-33" fmla="*/ 421748 w 684249"/>
              <a:gd name="connsiteY6-34" fmla="*/ 711220 h 716624"/>
              <a:gd name="connsiteX7-35" fmla="*/ 218548 w 684249"/>
              <a:gd name="connsiteY7-36" fmla="*/ 696706 h 716624"/>
              <a:gd name="connsiteX8-37" fmla="*/ 44376 w 684249"/>
              <a:gd name="connsiteY8-38" fmla="*/ 609620 h 716624"/>
              <a:gd name="connsiteX9-39" fmla="*/ 15348 w 684249"/>
              <a:gd name="connsiteY9-40" fmla="*/ 420935 h 716624"/>
              <a:gd name="connsiteX10-41" fmla="*/ 29862 w 684249"/>
              <a:gd name="connsiteY10-42" fmla="*/ 275792 h 716624"/>
              <a:gd name="connsiteX0-43" fmla="*/ 16939 w 671326"/>
              <a:gd name="connsiteY0-44" fmla="*/ 276016 h 716848"/>
              <a:gd name="connsiteX1-45" fmla="*/ 137589 w 671326"/>
              <a:gd name="connsiteY1-46" fmla="*/ 103206 h 716848"/>
              <a:gd name="connsiteX2-47" fmla="*/ 336253 w 671326"/>
              <a:gd name="connsiteY2-48" fmla="*/ 244 h 716848"/>
              <a:gd name="connsiteX3-49" fmla="*/ 612025 w 671326"/>
              <a:gd name="connsiteY3-50" fmla="*/ 130873 h 716848"/>
              <a:gd name="connsiteX4-51" fmla="*/ 670082 w 671326"/>
              <a:gd name="connsiteY4-52" fmla="*/ 421159 h 716848"/>
              <a:gd name="connsiteX5-53" fmla="*/ 582996 w 671326"/>
              <a:gd name="connsiteY5-54" fmla="*/ 624359 h 716848"/>
              <a:gd name="connsiteX6-55" fmla="*/ 408825 w 671326"/>
              <a:gd name="connsiteY6-56" fmla="*/ 711444 h 716848"/>
              <a:gd name="connsiteX7-57" fmla="*/ 205625 w 671326"/>
              <a:gd name="connsiteY7-58" fmla="*/ 696930 h 716848"/>
              <a:gd name="connsiteX8-59" fmla="*/ 31453 w 671326"/>
              <a:gd name="connsiteY8-60" fmla="*/ 609844 h 716848"/>
              <a:gd name="connsiteX9-61" fmla="*/ 2425 w 671326"/>
              <a:gd name="connsiteY9-62" fmla="*/ 421159 h 716848"/>
              <a:gd name="connsiteX10-63" fmla="*/ 16939 w 671326"/>
              <a:gd name="connsiteY10-64" fmla="*/ 276016 h 7168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02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5" name="任意多边形 11"/>
          <p:cNvSpPr/>
          <p:nvPr/>
        </p:nvSpPr>
        <p:spPr>
          <a:xfrm>
            <a:off x="8628901" y="3999618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-1" fmla="*/ 29862 w 684249"/>
              <a:gd name="connsiteY0-2" fmla="*/ 279991 h 720823"/>
              <a:gd name="connsiteX1-3" fmla="*/ 349176 w 684249"/>
              <a:gd name="connsiteY1-4" fmla="*/ 4219 h 720823"/>
              <a:gd name="connsiteX2-5" fmla="*/ 624948 w 684249"/>
              <a:gd name="connsiteY2-6" fmla="*/ 134848 h 720823"/>
              <a:gd name="connsiteX3-7" fmla="*/ 683005 w 684249"/>
              <a:gd name="connsiteY3-8" fmla="*/ 425134 h 720823"/>
              <a:gd name="connsiteX4-9" fmla="*/ 595919 w 684249"/>
              <a:gd name="connsiteY4-10" fmla="*/ 628334 h 720823"/>
              <a:gd name="connsiteX5-11" fmla="*/ 421748 w 684249"/>
              <a:gd name="connsiteY5-12" fmla="*/ 715419 h 720823"/>
              <a:gd name="connsiteX6-13" fmla="*/ 218548 w 684249"/>
              <a:gd name="connsiteY6-14" fmla="*/ 700905 h 720823"/>
              <a:gd name="connsiteX7-15" fmla="*/ 44376 w 684249"/>
              <a:gd name="connsiteY7-16" fmla="*/ 613819 h 720823"/>
              <a:gd name="connsiteX8-17" fmla="*/ 15348 w 684249"/>
              <a:gd name="connsiteY8-18" fmla="*/ 425134 h 720823"/>
              <a:gd name="connsiteX9-19" fmla="*/ 29862 w 684249"/>
              <a:gd name="connsiteY9-20" fmla="*/ 279991 h 720823"/>
              <a:gd name="connsiteX0-21" fmla="*/ 29862 w 684249"/>
              <a:gd name="connsiteY0-22" fmla="*/ 275792 h 716624"/>
              <a:gd name="connsiteX1-23" fmla="*/ 169562 w 684249"/>
              <a:gd name="connsiteY1-24" fmla="*/ 122032 h 716624"/>
              <a:gd name="connsiteX2-25" fmla="*/ 349176 w 684249"/>
              <a:gd name="connsiteY2-26" fmla="*/ 20 h 716624"/>
              <a:gd name="connsiteX3-27" fmla="*/ 624948 w 684249"/>
              <a:gd name="connsiteY3-28" fmla="*/ 130649 h 716624"/>
              <a:gd name="connsiteX4-29" fmla="*/ 683005 w 684249"/>
              <a:gd name="connsiteY4-30" fmla="*/ 420935 h 716624"/>
              <a:gd name="connsiteX5-31" fmla="*/ 595919 w 684249"/>
              <a:gd name="connsiteY5-32" fmla="*/ 624135 h 716624"/>
              <a:gd name="connsiteX6-33" fmla="*/ 421748 w 684249"/>
              <a:gd name="connsiteY6-34" fmla="*/ 711220 h 716624"/>
              <a:gd name="connsiteX7-35" fmla="*/ 218548 w 684249"/>
              <a:gd name="connsiteY7-36" fmla="*/ 696706 h 716624"/>
              <a:gd name="connsiteX8-37" fmla="*/ 44376 w 684249"/>
              <a:gd name="connsiteY8-38" fmla="*/ 609620 h 716624"/>
              <a:gd name="connsiteX9-39" fmla="*/ 15348 w 684249"/>
              <a:gd name="connsiteY9-40" fmla="*/ 420935 h 716624"/>
              <a:gd name="connsiteX10-41" fmla="*/ 29862 w 684249"/>
              <a:gd name="connsiteY10-42" fmla="*/ 275792 h 716624"/>
              <a:gd name="connsiteX0-43" fmla="*/ 16939 w 671326"/>
              <a:gd name="connsiteY0-44" fmla="*/ 276016 h 716848"/>
              <a:gd name="connsiteX1-45" fmla="*/ 137589 w 671326"/>
              <a:gd name="connsiteY1-46" fmla="*/ 103206 h 716848"/>
              <a:gd name="connsiteX2-47" fmla="*/ 336253 w 671326"/>
              <a:gd name="connsiteY2-48" fmla="*/ 244 h 716848"/>
              <a:gd name="connsiteX3-49" fmla="*/ 612025 w 671326"/>
              <a:gd name="connsiteY3-50" fmla="*/ 130873 h 716848"/>
              <a:gd name="connsiteX4-51" fmla="*/ 670082 w 671326"/>
              <a:gd name="connsiteY4-52" fmla="*/ 421159 h 716848"/>
              <a:gd name="connsiteX5-53" fmla="*/ 582996 w 671326"/>
              <a:gd name="connsiteY5-54" fmla="*/ 624359 h 716848"/>
              <a:gd name="connsiteX6-55" fmla="*/ 408825 w 671326"/>
              <a:gd name="connsiteY6-56" fmla="*/ 711444 h 716848"/>
              <a:gd name="connsiteX7-57" fmla="*/ 205625 w 671326"/>
              <a:gd name="connsiteY7-58" fmla="*/ 696930 h 716848"/>
              <a:gd name="connsiteX8-59" fmla="*/ 31453 w 671326"/>
              <a:gd name="connsiteY8-60" fmla="*/ 609844 h 716848"/>
              <a:gd name="connsiteX9-61" fmla="*/ 2425 w 671326"/>
              <a:gd name="connsiteY9-62" fmla="*/ 421159 h 716848"/>
              <a:gd name="connsiteX10-63" fmla="*/ 16939 w 671326"/>
              <a:gd name="connsiteY10-64" fmla="*/ 276016 h 7168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03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236969" y="5271020"/>
            <a:ext cx="2934589" cy="830997"/>
            <a:chOff x="6818250" y="865572"/>
            <a:chExt cx="2934589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6818250" y="865572"/>
              <a:ext cx="2695205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对用户的信息传输，信息保存进行加密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818251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923613" y="2272369"/>
            <a:ext cx="2934589" cy="1200329"/>
            <a:chOff x="6818250" y="865572"/>
            <a:chExt cx="2934589" cy="1200329"/>
          </a:xfrm>
        </p:grpSpPr>
        <p:sp>
          <p:nvSpPr>
            <p:cNvPr id="10" name="文本框 9"/>
            <p:cNvSpPr txBox="1"/>
            <p:nvPr/>
          </p:nvSpPr>
          <p:spPr>
            <a:xfrm>
              <a:off x="6818250" y="865572"/>
              <a:ext cx="2695205" cy="12003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为用户添加头像功能，心情发布功能，表情包发送功能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818251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28512" y="3088329"/>
            <a:ext cx="2934588" cy="1200329"/>
            <a:chOff x="6818251" y="865572"/>
            <a:chExt cx="2934588" cy="1200329"/>
          </a:xfrm>
        </p:grpSpPr>
        <p:sp>
          <p:nvSpPr>
            <p:cNvPr id="13" name="文本框 12"/>
            <p:cNvSpPr txBox="1"/>
            <p:nvPr/>
          </p:nvSpPr>
          <p:spPr>
            <a:xfrm>
              <a:off x="7057634" y="865572"/>
              <a:ext cx="2695205" cy="12003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实现安卓端与安卓端，</a:t>
              </a:r>
              <a:r>
                <a:rPr lang="en-US" altLang="zh-CN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PC</a:t>
              </a:r>
              <a:r>
                <a:rPr lang="zh-CN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端与安卓端的文件传输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818251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r"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15" name="Freeform 9"/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问题分析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13686C0-1417-4999-B177-AB91B3D62B10}"/>
              </a:ext>
            </a:extLst>
          </p:cNvPr>
          <p:cNvSpPr txBox="1"/>
          <p:nvPr/>
        </p:nvSpPr>
        <p:spPr>
          <a:xfrm>
            <a:off x="4561520" y="1036498"/>
            <a:ext cx="4343099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未来开发的目标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1306334" y="2516002"/>
            <a:ext cx="2032262" cy="2889251"/>
            <a:chOff x="2646" y="465"/>
            <a:chExt cx="2388" cy="3395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2649" y="465"/>
              <a:ext cx="2379" cy="3395"/>
            </a:xfrm>
            <a:custGeom>
              <a:avLst/>
              <a:gdLst>
                <a:gd name="T0" fmla="*/ 815 w 890"/>
                <a:gd name="T1" fmla="*/ 404 h 1270"/>
                <a:gd name="T2" fmla="*/ 667 w 890"/>
                <a:gd name="T3" fmla="*/ 248 h 1270"/>
                <a:gd name="T4" fmla="*/ 640 w 890"/>
                <a:gd name="T5" fmla="*/ 223 h 1270"/>
                <a:gd name="T6" fmla="*/ 641 w 890"/>
                <a:gd name="T7" fmla="*/ 251 h 1270"/>
                <a:gd name="T8" fmla="*/ 560 w 890"/>
                <a:gd name="T9" fmla="*/ 434 h 1270"/>
                <a:gd name="T10" fmla="*/ 545 w 890"/>
                <a:gd name="T11" fmla="*/ 443 h 1270"/>
                <a:gd name="T12" fmla="*/ 375 w 890"/>
                <a:gd name="T13" fmla="*/ 120 h 1270"/>
                <a:gd name="T14" fmla="*/ 333 w 890"/>
                <a:gd name="T15" fmla="*/ 58 h 1270"/>
                <a:gd name="T16" fmla="*/ 209 w 890"/>
                <a:gd name="T17" fmla="*/ 61 h 1270"/>
                <a:gd name="T18" fmla="*/ 126 w 890"/>
                <a:gd name="T19" fmla="*/ 81 h 1270"/>
                <a:gd name="T20" fmla="*/ 196 w 890"/>
                <a:gd name="T21" fmla="*/ 300 h 1270"/>
                <a:gd name="T22" fmla="*/ 277 w 890"/>
                <a:gd name="T23" fmla="*/ 440 h 1270"/>
                <a:gd name="T24" fmla="*/ 295 w 890"/>
                <a:gd name="T25" fmla="*/ 326 h 1270"/>
                <a:gd name="T26" fmla="*/ 235 w 890"/>
                <a:gd name="T27" fmla="*/ 535 h 1270"/>
                <a:gd name="T28" fmla="*/ 263 w 890"/>
                <a:gd name="T29" fmla="*/ 798 h 1270"/>
                <a:gd name="T30" fmla="*/ 86 w 890"/>
                <a:gd name="T31" fmla="*/ 927 h 1270"/>
                <a:gd name="T32" fmla="*/ 232 w 890"/>
                <a:gd name="T33" fmla="*/ 963 h 1270"/>
                <a:gd name="T34" fmla="*/ 492 w 890"/>
                <a:gd name="T35" fmla="*/ 1250 h 1270"/>
                <a:gd name="T36" fmla="*/ 492 w 890"/>
                <a:gd name="T37" fmla="*/ 1262 h 1270"/>
                <a:gd name="T38" fmla="*/ 570 w 890"/>
                <a:gd name="T39" fmla="*/ 1103 h 1270"/>
                <a:gd name="T40" fmla="*/ 408 w 890"/>
                <a:gd name="T41" fmla="*/ 1075 h 1270"/>
                <a:gd name="T42" fmla="*/ 532 w 890"/>
                <a:gd name="T43" fmla="*/ 960 h 1270"/>
                <a:gd name="T44" fmla="*/ 749 w 890"/>
                <a:gd name="T45" fmla="*/ 598 h 1270"/>
                <a:gd name="T46" fmla="*/ 656 w 890"/>
                <a:gd name="T47" fmla="*/ 506 h 1270"/>
                <a:gd name="T48" fmla="*/ 832 w 890"/>
                <a:gd name="T49" fmla="*/ 438 h 1270"/>
                <a:gd name="T50" fmla="*/ 329 w 890"/>
                <a:gd name="T51" fmla="*/ 51 h 1270"/>
                <a:gd name="T52" fmla="*/ 138 w 890"/>
                <a:gd name="T53" fmla="*/ 389 h 1270"/>
                <a:gd name="T54" fmla="*/ 82 w 890"/>
                <a:gd name="T55" fmla="*/ 111 h 1270"/>
                <a:gd name="T56" fmla="*/ 74 w 890"/>
                <a:gd name="T57" fmla="*/ 203 h 1270"/>
                <a:gd name="T58" fmla="*/ 108 w 890"/>
                <a:gd name="T59" fmla="*/ 103 h 1270"/>
                <a:gd name="T60" fmla="*/ 197 w 890"/>
                <a:gd name="T61" fmla="*/ 88 h 1270"/>
                <a:gd name="T62" fmla="*/ 267 w 890"/>
                <a:gd name="T63" fmla="*/ 99 h 1270"/>
                <a:gd name="T64" fmla="*/ 243 w 890"/>
                <a:gd name="T65" fmla="*/ 527 h 1270"/>
                <a:gd name="T66" fmla="*/ 581 w 890"/>
                <a:gd name="T67" fmla="*/ 1090 h 1270"/>
                <a:gd name="T68" fmla="*/ 523 w 890"/>
                <a:gd name="T69" fmla="*/ 1070 h 1270"/>
                <a:gd name="T70" fmla="*/ 719 w 890"/>
                <a:gd name="T71" fmla="*/ 614 h 1270"/>
                <a:gd name="T72" fmla="*/ 595 w 890"/>
                <a:gd name="T73" fmla="*/ 311 h 1270"/>
                <a:gd name="T74" fmla="*/ 468 w 890"/>
                <a:gd name="T75" fmla="*/ 312 h 1270"/>
                <a:gd name="T76" fmla="*/ 509 w 890"/>
                <a:gd name="T77" fmla="*/ 473 h 1270"/>
                <a:gd name="T78" fmla="*/ 357 w 890"/>
                <a:gd name="T79" fmla="*/ 976 h 1270"/>
                <a:gd name="T80" fmla="*/ 427 w 890"/>
                <a:gd name="T81" fmla="*/ 163 h 1270"/>
                <a:gd name="T82" fmla="*/ 505 w 890"/>
                <a:gd name="T83" fmla="*/ 307 h 1270"/>
                <a:gd name="T84" fmla="*/ 418 w 890"/>
                <a:gd name="T85" fmla="*/ 295 h 1270"/>
                <a:gd name="T86" fmla="*/ 296 w 890"/>
                <a:gd name="T87" fmla="*/ 340 h 1270"/>
                <a:gd name="T88" fmla="*/ 295 w 890"/>
                <a:gd name="T89" fmla="*/ 341 h 1270"/>
                <a:gd name="T90" fmla="*/ 79 w 890"/>
                <a:gd name="T91" fmla="*/ 922 h 1270"/>
                <a:gd name="T92" fmla="*/ 61 w 890"/>
                <a:gd name="T93" fmla="*/ 807 h 1270"/>
                <a:gd name="T94" fmla="*/ 90 w 890"/>
                <a:gd name="T95" fmla="*/ 752 h 1270"/>
                <a:gd name="T96" fmla="*/ 158 w 890"/>
                <a:gd name="T97" fmla="*/ 693 h 1270"/>
                <a:gd name="T98" fmla="*/ 277 w 890"/>
                <a:gd name="T99" fmla="*/ 1000 h 1270"/>
                <a:gd name="T100" fmla="*/ 281 w 890"/>
                <a:gd name="T101" fmla="*/ 994 h 1270"/>
                <a:gd name="T102" fmla="*/ 287 w 890"/>
                <a:gd name="T103" fmla="*/ 960 h 1270"/>
                <a:gd name="T104" fmla="*/ 552 w 890"/>
                <a:gd name="T105" fmla="*/ 451 h 1270"/>
                <a:gd name="T106" fmla="*/ 744 w 890"/>
                <a:gd name="T107" fmla="*/ 511 h 1270"/>
                <a:gd name="T108" fmla="*/ 646 w 890"/>
                <a:gd name="T109" fmla="*/ 272 h 1270"/>
                <a:gd name="T110" fmla="*/ 698 w 890"/>
                <a:gd name="T111" fmla="*/ 321 h 1270"/>
                <a:gd name="T112" fmla="*/ 762 w 890"/>
                <a:gd name="T113" fmla="*/ 318 h 1270"/>
                <a:gd name="T114" fmla="*/ 784 w 890"/>
                <a:gd name="T115" fmla="*/ 347 h 1270"/>
                <a:gd name="T116" fmla="*/ 826 w 890"/>
                <a:gd name="T117" fmla="*/ 433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90" h="1270">
                  <a:moveTo>
                    <a:pt x="839" y="429"/>
                  </a:moveTo>
                  <a:cubicBezTo>
                    <a:pt x="857" y="425"/>
                    <a:pt x="874" y="417"/>
                    <a:pt x="888" y="404"/>
                  </a:cubicBezTo>
                  <a:cubicBezTo>
                    <a:pt x="890" y="402"/>
                    <a:pt x="887" y="397"/>
                    <a:pt x="884" y="399"/>
                  </a:cubicBezTo>
                  <a:cubicBezTo>
                    <a:pt x="870" y="410"/>
                    <a:pt x="856" y="418"/>
                    <a:pt x="839" y="423"/>
                  </a:cubicBezTo>
                  <a:cubicBezTo>
                    <a:pt x="840" y="419"/>
                    <a:pt x="838" y="416"/>
                    <a:pt x="836" y="413"/>
                  </a:cubicBezTo>
                  <a:cubicBezTo>
                    <a:pt x="853" y="402"/>
                    <a:pt x="866" y="385"/>
                    <a:pt x="867" y="364"/>
                  </a:cubicBezTo>
                  <a:cubicBezTo>
                    <a:pt x="867" y="361"/>
                    <a:pt x="862" y="360"/>
                    <a:pt x="861" y="364"/>
                  </a:cubicBezTo>
                  <a:cubicBezTo>
                    <a:pt x="857" y="382"/>
                    <a:pt x="848" y="397"/>
                    <a:pt x="833" y="408"/>
                  </a:cubicBezTo>
                  <a:cubicBezTo>
                    <a:pt x="828" y="404"/>
                    <a:pt x="822" y="402"/>
                    <a:pt x="816" y="403"/>
                  </a:cubicBezTo>
                  <a:cubicBezTo>
                    <a:pt x="815" y="403"/>
                    <a:pt x="815" y="403"/>
                    <a:pt x="815" y="404"/>
                  </a:cubicBezTo>
                  <a:cubicBezTo>
                    <a:pt x="812" y="383"/>
                    <a:pt x="805" y="363"/>
                    <a:pt x="793" y="345"/>
                  </a:cubicBezTo>
                  <a:cubicBezTo>
                    <a:pt x="782" y="327"/>
                    <a:pt x="767" y="309"/>
                    <a:pt x="750" y="295"/>
                  </a:cubicBezTo>
                  <a:cubicBezTo>
                    <a:pt x="750" y="295"/>
                    <a:pt x="751" y="295"/>
                    <a:pt x="751" y="294"/>
                  </a:cubicBezTo>
                  <a:cubicBezTo>
                    <a:pt x="753" y="293"/>
                    <a:pt x="753" y="290"/>
                    <a:pt x="751" y="290"/>
                  </a:cubicBezTo>
                  <a:cubicBezTo>
                    <a:pt x="748" y="289"/>
                    <a:pt x="746" y="289"/>
                    <a:pt x="744" y="290"/>
                  </a:cubicBezTo>
                  <a:cubicBezTo>
                    <a:pt x="737" y="285"/>
                    <a:pt x="730" y="280"/>
                    <a:pt x="723" y="277"/>
                  </a:cubicBezTo>
                  <a:cubicBezTo>
                    <a:pt x="723" y="275"/>
                    <a:pt x="723" y="274"/>
                    <a:pt x="721" y="274"/>
                  </a:cubicBezTo>
                  <a:cubicBezTo>
                    <a:pt x="720" y="274"/>
                    <a:pt x="719" y="274"/>
                    <a:pt x="718" y="274"/>
                  </a:cubicBezTo>
                  <a:cubicBezTo>
                    <a:pt x="705" y="267"/>
                    <a:pt x="690" y="263"/>
                    <a:pt x="675" y="262"/>
                  </a:cubicBezTo>
                  <a:cubicBezTo>
                    <a:pt x="675" y="257"/>
                    <a:pt x="671" y="252"/>
                    <a:pt x="667" y="248"/>
                  </a:cubicBezTo>
                  <a:cubicBezTo>
                    <a:pt x="680" y="227"/>
                    <a:pt x="698" y="211"/>
                    <a:pt x="721" y="203"/>
                  </a:cubicBezTo>
                  <a:cubicBezTo>
                    <a:pt x="725" y="201"/>
                    <a:pt x="724" y="195"/>
                    <a:pt x="720" y="196"/>
                  </a:cubicBezTo>
                  <a:cubicBezTo>
                    <a:pt x="696" y="203"/>
                    <a:pt x="675" y="220"/>
                    <a:pt x="664" y="242"/>
                  </a:cubicBezTo>
                  <a:cubicBezTo>
                    <a:pt x="660" y="237"/>
                    <a:pt x="671" y="205"/>
                    <a:pt x="672" y="204"/>
                  </a:cubicBezTo>
                  <a:cubicBezTo>
                    <a:pt x="677" y="191"/>
                    <a:pt x="683" y="179"/>
                    <a:pt x="689" y="167"/>
                  </a:cubicBezTo>
                  <a:cubicBezTo>
                    <a:pt x="691" y="163"/>
                    <a:pt x="686" y="160"/>
                    <a:pt x="684" y="163"/>
                  </a:cubicBezTo>
                  <a:cubicBezTo>
                    <a:pt x="670" y="183"/>
                    <a:pt x="661" y="206"/>
                    <a:pt x="656" y="229"/>
                  </a:cubicBezTo>
                  <a:cubicBezTo>
                    <a:pt x="656" y="234"/>
                    <a:pt x="655" y="239"/>
                    <a:pt x="657" y="243"/>
                  </a:cubicBezTo>
                  <a:cubicBezTo>
                    <a:pt x="656" y="243"/>
                    <a:pt x="654" y="243"/>
                    <a:pt x="653" y="243"/>
                  </a:cubicBezTo>
                  <a:cubicBezTo>
                    <a:pt x="647" y="239"/>
                    <a:pt x="642" y="227"/>
                    <a:pt x="640" y="223"/>
                  </a:cubicBezTo>
                  <a:cubicBezTo>
                    <a:pt x="636" y="214"/>
                    <a:pt x="633" y="204"/>
                    <a:pt x="632" y="194"/>
                  </a:cubicBezTo>
                  <a:cubicBezTo>
                    <a:pt x="632" y="190"/>
                    <a:pt x="626" y="190"/>
                    <a:pt x="626" y="194"/>
                  </a:cubicBezTo>
                  <a:cubicBezTo>
                    <a:pt x="626" y="208"/>
                    <a:pt x="629" y="222"/>
                    <a:pt x="638" y="234"/>
                  </a:cubicBezTo>
                  <a:cubicBezTo>
                    <a:pt x="640" y="238"/>
                    <a:pt x="643" y="242"/>
                    <a:pt x="646" y="245"/>
                  </a:cubicBezTo>
                  <a:cubicBezTo>
                    <a:pt x="646" y="245"/>
                    <a:pt x="646" y="245"/>
                    <a:pt x="645" y="246"/>
                  </a:cubicBezTo>
                  <a:cubicBezTo>
                    <a:pt x="645" y="246"/>
                    <a:pt x="645" y="246"/>
                    <a:pt x="645" y="246"/>
                  </a:cubicBezTo>
                  <a:cubicBezTo>
                    <a:pt x="629" y="234"/>
                    <a:pt x="602" y="230"/>
                    <a:pt x="585" y="240"/>
                  </a:cubicBezTo>
                  <a:cubicBezTo>
                    <a:pt x="581" y="242"/>
                    <a:pt x="584" y="247"/>
                    <a:pt x="588" y="247"/>
                  </a:cubicBezTo>
                  <a:cubicBezTo>
                    <a:pt x="597" y="245"/>
                    <a:pt x="606" y="242"/>
                    <a:pt x="615" y="243"/>
                  </a:cubicBezTo>
                  <a:cubicBezTo>
                    <a:pt x="625" y="244"/>
                    <a:pt x="633" y="247"/>
                    <a:pt x="641" y="251"/>
                  </a:cubicBezTo>
                  <a:cubicBezTo>
                    <a:pt x="640" y="254"/>
                    <a:pt x="639" y="257"/>
                    <a:pt x="639" y="260"/>
                  </a:cubicBezTo>
                  <a:cubicBezTo>
                    <a:pt x="640" y="262"/>
                    <a:pt x="640" y="264"/>
                    <a:pt x="641" y="265"/>
                  </a:cubicBezTo>
                  <a:cubicBezTo>
                    <a:pt x="639" y="266"/>
                    <a:pt x="639" y="268"/>
                    <a:pt x="639" y="269"/>
                  </a:cubicBezTo>
                  <a:cubicBezTo>
                    <a:pt x="629" y="275"/>
                    <a:pt x="620" y="283"/>
                    <a:pt x="612" y="291"/>
                  </a:cubicBezTo>
                  <a:cubicBezTo>
                    <a:pt x="602" y="283"/>
                    <a:pt x="586" y="284"/>
                    <a:pt x="580" y="295"/>
                  </a:cubicBezTo>
                  <a:cubicBezTo>
                    <a:pt x="574" y="305"/>
                    <a:pt x="581" y="318"/>
                    <a:pt x="592" y="317"/>
                  </a:cubicBezTo>
                  <a:cubicBezTo>
                    <a:pt x="579" y="339"/>
                    <a:pt x="573" y="364"/>
                    <a:pt x="574" y="389"/>
                  </a:cubicBezTo>
                  <a:cubicBezTo>
                    <a:pt x="574" y="399"/>
                    <a:pt x="576" y="408"/>
                    <a:pt x="579" y="418"/>
                  </a:cubicBezTo>
                  <a:cubicBezTo>
                    <a:pt x="578" y="418"/>
                    <a:pt x="578" y="418"/>
                    <a:pt x="577" y="418"/>
                  </a:cubicBezTo>
                  <a:cubicBezTo>
                    <a:pt x="572" y="424"/>
                    <a:pt x="566" y="429"/>
                    <a:pt x="560" y="434"/>
                  </a:cubicBezTo>
                  <a:cubicBezTo>
                    <a:pt x="560" y="434"/>
                    <a:pt x="560" y="433"/>
                    <a:pt x="559" y="433"/>
                  </a:cubicBezTo>
                  <a:cubicBezTo>
                    <a:pt x="550" y="411"/>
                    <a:pt x="542" y="390"/>
                    <a:pt x="538" y="367"/>
                  </a:cubicBezTo>
                  <a:cubicBezTo>
                    <a:pt x="534" y="345"/>
                    <a:pt x="535" y="325"/>
                    <a:pt x="534" y="303"/>
                  </a:cubicBezTo>
                  <a:cubicBezTo>
                    <a:pt x="544" y="305"/>
                    <a:pt x="553" y="293"/>
                    <a:pt x="555" y="284"/>
                  </a:cubicBezTo>
                  <a:cubicBezTo>
                    <a:pt x="557" y="273"/>
                    <a:pt x="548" y="263"/>
                    <a:pt x="537" y="262"/>
                  </a:cubicBezTo>
                  <a:cubicBezTo>
                    <a:pt x="526" y="260"/>
                    <a:pt x="516" y="266"/>
                    <a:pt x="515" y="277"/>
                  </a:cubicBezTo>
                  <a:cubicBezTo>
                    <a:pt x="513" y="286"/>
                    <a:pt x="518" y="296"/>
                    <a:pt x="526" y="299"/>
                  </a:cubicBezTo>
                  <a:cubicBezTo>
                    <a:pt x="517" y="343"/>
                    <a:pt x="531" y="398"/>
                    <a:pt x="553" y="436"/>
                  </a:cubicBezTo>
                  <a:cubicBezTo>
                    <a:pt x="554" y="437"/>
                    <a:pt x="554" y="437"/>
                    <a:pt x="554" y="438"/>
                  </a:cubicBezTo>
                  <a:cubicBezTo>
                    <a:pt x="551" y="440"/>
                    <a:pt x="548" y="441"/>
                    <a:pt x="545" y="443"/>
                  </a:cubicBezTo>
                  <a:cubicBezTo>
                    <a:pt x="537" y="447"/>
                    <a:pt x="527" y="448"/>
                    <a:pt x="519" y="452"/>
                  </a:cubicBezTo>
                  <a:cubicBezTo>
                    <a:pt x="517" y="408"/>
                    <a:pt x="516" y="363"/>
                    <a:pt x="510" y="320"/>
                  </a:cubicBezTo>
                  <a:cubicBezTo>
                    <a:pt x="512" y="319"/>
                    <a:pt x="513" y="317"/>
                    <a:pt x="515" y="316"/>
                  </a:cubicBezTo>
                  <a:cubicBezTo>
                    <a:pt x="516" y="314"/>
                    <a:pt x="516" y="312"/>
                    <a:pt x="515" y="311"/>
                  </a:cubicBezTo>
                  <a:cubicBezTo>
                    <a:pt x="515" y="310"/>
                    <a:pt x="515" y="309"/>
                    <a:pt x="515" y="308"/>
                  </a:cubicBezTo>
                  <a:cubicBezTo>
                    <a:pt x="508" y="286"/>
                    <a:pt x="496" y="264"/>
                    <a:pt x="486" y="243"/>
                  </a:cubicBezTo>
                  <a:cubicBezTo>
                    <a:pt x="453" y="173"/>
                    <a:pt x="453" y="173"/>
                    <a:pt x="453" y="173"/>
                  </a:cubicBezTo>
                  <a:cubicBezTo>
                    <a:pt x="442" y="150"/>
                    <a:pt x="432" y="126"/>
                    <a:pt x="420" y="103"/>
                  </a:cubicBezTo>
                  <a:cubicBezTo>
                    <a:pt x="415" y="94"/>
                    <a:pt x="407" y="83"/>
                    <a:pt x="396" y="87"/>
                  </a:cubicBezTo>
                  <a:cubicBezTo>
                    <a:pt x="383" y="90"/>
                    <a:pt x="379" y="109"/>
                    <a:pt x="375" y="120"/>
                  </a:cubicBezTo>
                  <a:cubicBezTo>
                    <a:pt x="365" y="143"/>
                    <a:pt x="355" y="167"/>
                    <a:pt x="346" y="191"/>
                  </a:cubicBezTo>
                  <a:cubicBezTo>
                    <a:pt x="339" y="206"/>
                    <a:pt x="333" y="222"/>
                    <a:pt x="327" y="237"/>
                  </a:cubicBezTo>
                  <a:cubicBezTo>
                    <a:pt x="317" y="236"/>
                    <a:pt x="308" y="233"/>
                    <a:pt x="300" y="230"/>
                  </a:cubicBezTo>
                  <a:cubicBezTo>
                    <a:pt x="332" y="183"/>
                    <a:pt x="354" y="112"/>
                    <a:pt x="340" y="55"/>
                  </a:cubicBezTo>
                  <a:cubicBezTo>
                    <a:pt x="346" y="50"/>
                    <a:pt x="352" y="41"/>
                    <a:pt x="354" y="37"/>
                  </a:cubicBezTo>
                  <a:cubicBezTo>
                    <a:pt x="360" y="23"/>
                    <a:pt x="356" y="6"/>
                    <a:pt x="338" y="3"/>
                  </a:cubicBezTo>
                  <a:cubicBezTo>
                    <a:pt x="324" y="0"/>
                    <a:pt x="308" y="10"/>
                    <a:pt x="305" y="24"/>
                  </a:cubicBezTo>
                  <a:cubicBezTo>
                    <a:pt x="302" y="38"/>
                    <a:pt x="311" y="56"/>
                    <a:pt x="326" y="57"/>
                  </a:cubicBezTo>
                  <a:cubicBezTo>
                    <a:pt x="327" y="57"/>
                    <a:pt x="328" y="57"/>
                    <a:pt x="329" y="55"/>
                  </a:cubicBezTo>
                  <a:cubicBezTo>
                    <a:pt x="330" y="57"/>
                    <a:pt x="331" y="58"/>
                    <a:pt x="333" y="58"/>
                  </a:cubicBezTo>
                  <a:cubicBezTo>
                    <a:pt x="332" y="87"/>
                    <a:pt x="334" y="115"/>
                    <a:pt x="327" y="145"/>
                  </a:cubicBezTo>
                  <a:cubicBezTo>
                    <a:pt x="320" y="174"/>
                    <a:pt x="308" y="202"/>
                    <a:pt x="293" y="228"/>
                  </a:cubicBezTo>
                  <a:cubicBezTo>
                    <a:pt x="286" y="224"/>
                    <a:pt x="278" y="220"/>
                    <a:pt x="271" y="215"/>
                  </a:cubicBezTo>
                  <a:cubicBezTo>
                    <a:pt x="271" y="215"/>
                    <a:pt x="271" y="215"/>
                    <a:pt x="271" y="215"/>
                  </a:cubicBezTo>
                  <a:cubicBezTo>
                    <a:pt x="285" y="185"/>
                    <a:pt x="294" y="151"/>
                    <a:pt x="286" y="120"/>
                  </a:cubicBezTo>
                  <a:cubicBezTo>
                    <a:pt x="291" y="119"/>
                    <a:pt x="295" y="114"/>
                    <a:pt x="297" y="110"/>
                  </a:cubicBezTo>
                  <a:cubicBezTo>
                    <a:pt x="300" y="103"/>
                    <a:pt x="300" y="95"/>
                    <a:pt x="296" y="90"/>
                  </a:cubicBezTo>
                  <a:cubicBezTo>
                    <a:pt x="291" y="84"/>
                    <a:pt x="284" y="83"/>
                    <a:pt x="278" y="84"/>
                  </a:cubicBezTo>
                  <a:cubicBezTo>
                    <a:pt x="275" y="84"/>
                    <a:pt x="272" y="86"/>
                    <a:pt x="270" y="87"/>
                  </a:cubicBezTo>
                  <a:cubicBezTo>
                    <a:pt x="255" y="69"/>
                    <a:pt x="233" y="62"/>
                    <a:pt x="209" y="61"/>
                  </a:cubicBezTo>
                  <a:cubicBezTo>
                    <a:pt x="205" y="61"/>
                    <a:pt x="201" y="61"/>
                    <a:pt x="198" y="61"/>
                  </a:cubicBezTo>
                  <a:cubicBezTo>
                    <a:pt x="197" y="61"/>
                    <a:pt x="197" y="60"/>
                    <a:pt x="196" y="60"/>
                  </a:cubicBezTo>
                  <a:cubicBezTo>
                    <a:pt x="195" y="58"/>
                    <a:pt x="193" y="60"/>
                    <a:pt x="192" y="61"/>
                  </a:cubicBezTo>
                  <a:cubicBezTo>
                    <a:pt x="183" y="61"/>
                    <a:pt x="174" y="62"/>
                    <a:pt x="165" y="64"/>
                  </a:cubicBezTo>
                  <a:cubicBezTo>
                    <a:pt x="164" y="63"/>
                    <a:pt x="163" y="62"/>
                    <a:pt x="162" y="61"/>
                  </a:cubicBezTo>
                  <a:cubicBezTo>
                    <a:pt x="160" y="59"/>
                    <a:pt x="157" y="62"/>
                    <a:pt x="159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49" y="68"/>
                    <a:pt x="140" y="72"/>
                    <a:pt x="131" y="79"/>
                  </a:cubicBezTo>
                  <a:cubicBezTo>
                    <a:pt x="131" y="79"/>
                    <a:pt x="130" y="79"/>
                    <a:pt x="129" y="79"/>
                  </a:cubicBezTo>
                  <a:cubicBezTo>
                    <a:pt x="128" y="79"/>
                    <a:pt x="127" y="79"/>
                    <a:pt x="126" y="81"/>
                  </a:cubicBezTo>
                  <a:cubicBezTo>
                    <a:pt x="118" y="83"/>
                    <a:pt x="110" y="87"/>
                    <a:pt x="103" y="92"/>
                  </a:cubicBezTo>
                  <a:cubicBezTo>
                    <a:pt x="96" y="80"/>
                    <a:pt x="75" y="79"/>
                    <a:pt x="68" y="93"/>
                  </a:cubicBezTo>
                  <a:cubicBezTo>
                    <a:pt x="62" y="102"/>
                    <a:pt x="68" y="114"/>
                    <a:pt x="78" y="116"/>
                  </a:cubicBezTo>
                  <a:cubicBezTo>
                    <a:pt x="58" y="139"/>
                    <a:pt x="46" y="169"/>
                    <a:pt x="44" y="197"/>
                  </a:cubicBezTo>
                  <a:cubicBezTo>
                    <a:pt x="41" y="226"/>
                    <a:pt x="51" y="257"/>
                    <a:pt x="70" y="279"/>
                  </a:cubicBezTo>
                  <a:cubicBezTo>
                    <a:pt x="63" y="284"/>
                    <a:pt x="59" y="294"/>
                    <a:pt x="63" y="303"/>
                  </a:cubicBezTo>
                  <a:cubicBezTo>
                    <a:pt x="70" y="318"/>
                    <a:pt x="92" y="317"/>
                    <a:pt x="102" y="305"/>
                  </a:cubicBezTo>
                  <a:cubicBezTo>
                    <a:pt x="102" y="305"/>
                    <a:pt x="102" y="305"/>
                    <a:pt x="102" y="305"/>
                  </a:cubicBezTo>
                  <a:cubicBezTo>
                    <a:pt x="105" y="306"/>
                    <a:pt x="109" y="308"/>
                    <a:pt x="112" y="309"/>
                  </a:cubicBezTo>
                  <a:cubicBezTo>
                    <a:pt x="141" y="320"/>
                    <a:pt x="171" y="314"/>
                    <a:pt x="196" y="300"/>
                  </a:cubicBezTo>
                  <a:cubicBezTo>
                    <a:pt x="203" y="313"/>
                    <a:pt x="212" y="326"/>
                    <a:pt x="221" y="338"/>
                  </a:cubicBezTo>
                  <a:cubicBezTo>
                    <a:pt x="212" y="352"/>
                    <a:pt x="202" y="364"/>
                    <a:pt x="188" y="372"/>
                  </a:cubicBezTo>
                  <a:cubicBezTo>
                    <a:pt x="173" y="380"/>
                    <a:pt x="160" y="381"/>
                    <a:pt x="144" y="384"/>
                  </a:cubicBezTo>
                  <a:cubicBezTo>
                    <a:pt x="142" y="375"/>
                    <a:pt x="136" y="368"/>
                    <a:pt x="126" y="367"/>
                  </a:cubicBezTo>
                  <a:cubicBezTo>
                    <a:pt x="114" y="365"/>
                    <a:pt x="103" y="376"/>
                    <a:pt x="102" y="389"/>
                  </a:cubicBezTo>
                  <a:cubicBezTo>
                    <a:pt x="101" y="401"/>
                    <a:pt x="113" y="412"/>
                    <a:pt x="125" y="412"/>
                  </a:cubicBezTo>
                  <a:cubicBezTo>
                    <a:pt x="135" y="412"/>
                    <a:pt x="147" y="403"/>
                    <a:pt x="147" y="393"/>
                  </a:cubicBezTo>
                  <a:cubicBezTo>
                    <a:pt x="178" y="397"/>
                    <a:pt x="212" y="371"/>
                    <a:pt x="225" y="343"/>
                  </a:cubicBezTo>
                  <a:cubicBezTo>
                    <a:pt x="229" y="349"/>
                    <a:pt x="234" y="356"/>
                    <a:pt x="238" y="362"/>
                  </a:cubicBezTo>
                  <a:cubicBezTo>
                    <a:pt x="253" y="387"/>
                    <a:pt x="266" y="413"/>
                    <a:pt x="277" y="440"/>
                  </a:cubicBezTo>
                  <a:cubicBezTo>
                    <a:pt x="279" y="445"/>
                    <a:pt x="287" y="443"/>
                    <a:pt x="285" y="438"/>
                  </a:cubicBezTo>
                  <a:cubicBezTo>
                    <a:pt x="276" y="412"/>
                    <a:pt x="265" y="387"/>
                    <a:pt x="251" y="363"/>
                  </a:cubicBezTo>
                  <a:cubicBezTo>
                    <a:pt x="236" y="339"/>
                    <a:pt x="218" y="319"/>
                    <a:pt x="202" y="297"/>
                  </a:cubicBezTo>
                  <a:cubicBezTo>
                    <a:pt x="221" y="285"/>
                    <a:pt x="237" y="269"/>
                    <a:pt x="250" y="251"/>
                  </a:cubicBezTo>
                  <a:cubicBezTo>
                    <a:pt x="256" y="242"/>
                    <a:pt x="262" y="232"/>
                    <a:pt x="267" y="222"/>
                  </a:cubicBezTo>
                  <a:cubicBezTo>
                    <a:pt x="268" y="222"/>
                    <a:pt x="268" y="222"/>
                    <a:pt x="268" y="222"/>
                  </a:cubicBezTo>
                  <a:cubicBezTo>
                    <a:pt x="284" y="234"/>
                    <a:pt x="303" y="243"/>
                    <a:pt x="323" y="246"/>
                  </a:cubicBezTo>
                  <a:cubicBezTo>
                    <a:pt x="314" y="268"/>
                    <a:pt x="306" y="290"/>
                    <a:pt x="299" y="312"/>
                  </a:cubicBezTo>
                  <a:cubicBezTo>
                    <a:pt x="298" y="312"/>
                    <a:pt x="297" y="312"/>
                    <a:pt x="296" y="314"/>
                  </a:cubicBezTo>
                  <a:cubicBezTo>
                    <a:pt x="295" y="318"/>
                    <a:pt x="294" y="322"/>
                    <a:pt x="295" y="326"/>
                  </a:cubicBezTo>
                  <a:cubicBezTo>
                    <a:pt x="294" y="330"/>
                    <a:pt x="293" y="334"/>
                    <a:pt x="292" y="338"/>
                  </a:cubicBezTo>
                  <a:cubicBezTo>
                    <a:pt x="290" y="338"/>
                    <a:pt x="289" y="339"/>
                    <a:pt x="289" y="340"/>
                  </a:cubicBezTo>
                  <a:cubicBezTo>
                    <a:pt x="285" y="392"/>
                    <a:pt x="287" y="444"/>
                    <a:pt x="287" y="495"/>
                  </a:cubicBezTo>
                  <a:cubicBezTo>
                    <a:pt x="287" y="506"/>
                    <a:pt x="287" y="516"/>
                    <a:pt x="287" y="527"/>
                  </a:cubicBezTo>
                  <a:cubicBezTo>
                    <a:pt x="279" y="528"/>
                    <a:pt x="270" y="529"/>
                    <a:pt x="261" y="528"/>
                  </a:cubicBezTo>
                  <a:cubicBezTo>
                    <a:pt x="258" y="528"/>
                    <a:pt x="255" y="528"/>
                    <a:pt x="253" y="528"/>
                  </a:cubicBezTo>
                  <a:cubicBezTo>
                    <a:pt x="255" y="519"/>
                    <a:pt x="253" y="510"/>
                    <a:pt x="248" y="503"/>
                  </a:cubicBezTo>
                  <a:cubicBezTo>
                    <a:pt x="242" y="496"/>
                    <a:pt x="230" y="492"/>
                    <a:pt x="222" y="501"/>
                  </a:cubicBezTo>
                  <a:cubicBezTo>
                    <a:pt x="215" y="508"/>
                    <a:pt x="217" y="520"/>
                    <a:pt x="221" y="528"/>
                  </a:cubicBezTo>
                  <a:cubicBezTo>
                    <a:pt x="223" y="532"/>
                    <a:pt x="231" y="539"/>
                    <a:pt x="235" y="535"/>
                  </a:cubicBezTo>
                  <a:cubicBezTo>
                    <a:pt x="237" y="536"/>
                    <a:pt x="239" y="537"/>
                    <a:pt x="241" y="537"/>
                  </a:cubicBezTo>
                  <a:cubicBezTo>
                    <a:pt x="241" y="537"/>
                    <a:pt x="241" y="538"/>
                    <a:pt x="241" y="538"/>
                  </a:cubicBezTo>
                  <a:cubicBezTo>
                    <a:pt x="240" y="542"/>
                    <a:pt x="245" y="543"/>
                    <a:pt x="247" y="540"/>
                  </a:cubicBezTo>
                  <a:cubicBezTo>
                    <a:pt x="248" y="539"/>
                    <a:pt x="248" y="539"/>
                    <a:pt x="249" y="538"/>
                  </a:cubicBezTo>
                  <a:cubicBezTo>
                    <a:pt x="261" y="539"/>
                    <a:pt x="276" y="536"/>
                    <a:pt x="287" y="533"/>
                  </a:cubicBezTo>
                  <a:cubicBezTo>
                    <a:pt x="287" y="572"/>
                    <a:pt x="287" y="611"/>
                    <a:pt x="287" y="650"/>
                  </a:cubicBezTo>
                  <a:cubicBezTo>
                    <a:pt x="287" y="709"/>
                    <a:pt x="287" y="768"/>
                    <a:pt x="287" y="827"/>
                  </a:cubicBezTo>
                  <a:cubicBezTo>
                    <a:pt x="286" y="826"/>
                    <a:pt x="286" y="825"/>
                    <a:pt x="284" y="825"/>
                  </a:cubicBezTo>
                  <a:cubicBezTo>
                    <a:pt x="275" y="823"/>
                    <a:pt x="265" y="823"/>
                    <a:pt x="256" y="823"/>
                  </a:cubicBezTo>
                  <a:cubicBezTo>
                    <a:pt x="259" y="814"/>
                    <a:pt x="261" y="806"/>
                    <a:pt x="263" y="798"/>
                  </a:cubicBezTo>
                  <a:cubicBezTo>
                    <a:pt x="267" y="776"/>
                    <a:pt x="265" y="751"/>
                    <a:pt x="255" y="731"/>
                  </a:cubicBezTo>
                  <a:cubicBezTo>
                    <a:pt x="262" y="732"/>
                    <a:pt x="267" y="726"/>
                    <a:pt x="269" y="720"/>
                  </a:cubicBezTo>
                  <a:cubicBezTo>
                    <a:pt x="271" y="714"/>
                    <a:pt x="270" y="707"/>
                    <a:pt x="266" y="702"/>
                  </a:cubicBezTo>
                  <a:cubicBezTo>
                    <a:pt x="258" y="693"/>
                    <a:pt x="244" y="696"/>
                    <a:pt x="237" y="704"/>
                  </a:cubicBezTo>
                  <a:cubicBezTo>
                    <a:pt x="225" y="693"/>
                    <a:pt x="209" y="685"/>
                    <a:pt x="190" y="685"/>
                  </a:cubicBezTo>
                  <a:cubicBezTo>
                    <a:pt x="188" y="685"/>
                    <a:pt x="187" y="685"/>
                    <a:pt x="186" y="686"/>
                  </a:cubicBezTo>
                  <a:cubicBezTo>
                    <a:pt x="82" y="653"/>
                    <a:pt x="0" y="814"/>
                    <a:pt x="53" y="895"/>
                  </a:cubicBezTo>
                  <a:cubicBezTo>
                    <a:pt x="55" y="898"/>
                    <a:pt x="58" y="901"/>
                    <a:pt x="60" y="904"/>
                  </a:cubicBezTo>
                  <a:cubicBezTo>
                    <a:pt x="50" y="913"/>
                    <a:pt x="40" y="927"/>
                    <a:pt x="52" y="938"/>
                  </a:cubicBezTo>
                  <a:cubicBezTo>
                    <a:pt x="63" y="949"/>
                    <a:pt x="80" y="939"/>
                    <a:pt x="86" y="927"/>
                  </a:cubicBezTo>
                  <a:cubicBezTo>
                    <a:pt x="111" y="942"/>
                    <a:pt x="141" y="946"/>
                    <a:pt x="169" y="933"/>
                  </a:cubicBezTo>
                  <a:cubicBezTo>
                    <a:pt x="177" y="929"/>
                    <a:pt x="185" y="924"/>
                    <a:pt x="192" y="918"/>
                  </a:cubicBezTo>
                  <a:cubicBezTo>
                    <a:pt x="200" y="927"/>
                    <a:pt x="208" y="936"/>
                    <a:pt x="216" y="945"/>
                  </a:cubicBezTo>
                  <a:cubicBezTo>
                    <a:pt x="205" y="961"/>
                    <a:pt x="195" y="978"/>
                    <a:pt x="184" y="994"/>
                  </a:cubicBezTo>
                  <a:cubicBezTo>
                    <a:pt x="174" y="1010"/>
                    <a:pt x="161" y="1025"/>
                    <a:pt x="152" y="1042"/>
                  </a:cubicBezTo>
                  <a:cubicBezTo>
                    <a:pt x="141" y="1039"/>
                    <a:pt x="130" y="1040"/>
                    <a:pt x="123" y="1049"/>
                  </a:cubicBezTo>
                  <a:cubicBezTo>
                    <a:pt x="117" y="1057"/>
                    <a:pt x="118" y="1068"/>
                    <a:pt x="126" y="1074"/>
                  </a:cubicBezTo>
                  <a:cubicBezTo>
                    <a:pt x="144" y="1087"/>
                    <a:pt x="167" y="1065"/>
                    <a:pt x="158" y="1046"/>
                  </a:cubicBezTo>
                  <a:cubicBezTo>
                    <a:pt x="184" y="1021"/>
                    <a:pt x="206" y="983"/>
                    <a:pt x="220" y="950"/>
                  </a:cubicBezTo>
                  <a:cubicBezTo>
                    <a:pt x="224" y="954"/>
                    <a:pt x="228" y="958"/>
                    <a:pt x="232" y="963"/>
                  </a:cubicBezTo>
                  <a:cubicBezTo>
                    <a:pt x="245" y="976"/>
                    <a:pt x="258" y="992"/>
                    <a:pt x="274" y="1002"/>
                  </a:cubicBezTo>
                  <a:cubicBezTo>
                    <a:pt x="275" y="1002"/>
                    <a:pt x="275" y="1002"/>
                    <a:pt x="276" y="1001"/>
                  </a:cubicBezTo>
                  <a:cubicBezTo>
                    <a:pt x="265" y="1020"/>
                    <a:pt x="264" y="1041"/>
                    <a:pt x="286" y="1055"/>
                  </a:cubicBezTo>
                  <a:cubicBezTo>
                    <a:pt x="274" y="1074"/>
                    <a:pt x="285" y="1098"/>
                    <a:pt x="302" y="1112"/>
                  </a:cubicBezTo>
                  <a:cubicBezTo>
                    <a:pt x="333" y="1135"/>
                    <a:pt x="376" y="1140"/>
                    <a:pt x="413" y="1141"/>
                  </a:cubicBezTo>
                  <a:cubicBezTo>
                    <a:pt x="447" y="1142"/>
                    <a:pt x="495" y="1147"/>
                    <a:pt x="523" y="1124"/>
                  </a:cubicBezTo>
                  <a:cubicBezTo>
                    <a:pt x="524" y="1123"/>
                    <a:pt x="525" y="1123"/>
                    <a:pt x="526" y="1122"/>
                  </a:cubicBezTo>
                  <a:cubicBezTo>
                    <a:pt x="531" y="1142"/>
                    <a:pt x="533" y="1163"/>
                    <a:pt x="535" y="1184"/>
                  </a:cubicBezTo>
                  <a:cubicBezTo>
                    <a:pt x="535" y="1199"/>
                    <a:pt x="541" y="1238"/>
                    <a:pt x="526" y="1246"/>
                  </a:cubicBezTo>
                  <a:cubicBezTo>
                    <a:pt x="518" y="1251"/>
                    <a:pt x="501" y="1249"/>
                    <a:pt x="492" y="1250"/>
                  </a:cubicBezTo>
                  <a:cubicBezTo>
                    <a:pt x="482" y="1251"/>
                    <a:pt x="471" y="1251"/>
                    <a:pt x="461" y="1252"/>
                  </a:cubicBezTo>
                  <a:cubicBezTo>
                    <a:pt x="441" y="1253"/>
                    <a:pt x="422" y="1254"/>
                    <a:pt x="403" y="1254"/>
                  </a:cubicBezTo>
                  <a:cubicBezTo>
                    <a:pt x="369" y="1254"/>
                    <a:pt x="320" y="1257"/>
                    <a:pt x="306" y="1218"/>
                  </a:cubicBezTo>
                  <a:cubicBezTo>
                    <a:pt x="299" y="1200"/>
                    <a:pt x="301" y="1178"/>
                    <a:pt x="299" y="1158"/>
                  </a:cubicBezTo>
                  <a:cubicBezTo>
                    <a:pt x="297" y="1141"/>
                    <a:pt x="295" y="1123"/>
                    <a:pt x="292" y="1105"/>
                  </a:cubicBezTo>
                  <a:cubicBezTo>
                    <a:pt x="292" y="1103"/>
                    <a:pt x="288" y="1104"/>
                    <a:pt x="288" y="1106"/>
                  </a:cubicBezTo>
                  <a:cubicBezTo>
                    <a:pt x="287" y="1133"/>
                    <a:pt x="288" y="1161"/>
                    <a:pt x="289" y="1188"/>
                  </a:cubicBezTo>
                  <a:cubicBezTo>
                    <a:pt x="290" y="1207"/>
                    <a:pt x="292" y="1225"/>
                    <a:pt x="304" y="1240"/>
                  </a:cubicBezTo>
                  <a:cubicBezTo>
                    <a:pt x="328" y="1270"/>
                    <a:pt x="376" y="1267"/>
                    <a:pt x="410" y="1266"/>
                  </a:cubicBezTo>
                  <a:cubicBezTo>
                    <a:pt x="438" y="1266"/>
                    <a:pt x="465" y="1264"/>
                    <a:pt x="492" y="1262"/>
                  </a:cubicBezTo>
                  <a:cubicBezTo>
                    <a:pt x="505" y="1261"/>
                    <a:pt x="531" y="1263"/>
                    <a:pt x="541" y="1251"/>
                  </a:cubicBezTo>
                  <a:cubicBezTo>
                    <a:pt x="552" y="1237"/>
                    <a:pt x="547" y="1208"/>
                    <a:pt x="546" y="1192"/>
                  </a:cubicBezTo>
                  <a:cubicBezTo>
                    <a:pt x="545" y="1167"/>
                    <a:pt x="540" y="1142"/>
                    <a:pt x="534" y="1118"/>
                  </a:cubicBezTo>
                  <a:cubicBezTo>
                    <a:pt x="533" y="1117"/>
                    <a:pt x="533" y="1116"/>
                    <a:pt x="532" y="1116"/>
                  </a:cubicBezTo>
                  <a:cubicBezTo>
                    <a:pt x="543" y="1100"/>
                    <a:pt x="544" y="1079"/>
                    <a:pt x="529" y="1065"/>
                  </a:cubicBezTo>
                  <a:cubicBezTo>
                    <a:pt x="535" y="1061"/>
                    <a:pt x="540" y="1055"/>
                    <a:pt x="542" y="1049"/>
                  </a:cubicBezTo>
                  <a:cubicBezTo>
                    <a:pt x="543" y="1049"/>
                    <a:pt x="543" y="1049"/>
                    <a:pt x="543" y="1049"/>
                  </a:cubicBezTo>
                  <a:cubicBezTo>
                    <a:pt x="553" y="1054"/>
                    <a:pt x="565" y="1059"/>
                    <a:pt x="577" y="1059"/>
                  </a:cubicBezTo>
                  <a:cubicBezTo>
                    <a:pt x="571" y="1065"/>
                    <a:pt x="567" y="1071"/>
                    <a:pt x="566" y="1079"/>
                  </a:cubicBezTo>
                  <a:cubicBezTo>
                    <a:pt x="564" y="1086"/>
                    <a:pt x="564" y="1098"/>
                    <a:pt x="570" y="1103"/>
                  </a:cubicBezTo>
                  <a:cubicBezTo>
                    <a:pt x="578" y="1110"/>
                    <a:pt x="585" y="1101"/>
                    <a:pt x="589" y="1094"/>
                  </a:cubicBezTo>
                  <a:cubicBezTo>
                    <a:pt x="595" y="1084"/>
                    <a:pt x="598" y="1072"/>
                    <a:pt x="597" y="1060"/>
                  </a:cubicBezTo>
                  <a:cubicBezTo>
                    <a:pt x="597" y="1056"/>
                    <a:pt x="593" y="1055"/>
                    <a:pt x="590" y="1057"/>
                  </a:cubicBezTo>
                  <a:cubicBezTo>
                    <a:pt x="591" y="1055"/>
                    <a:pt x="590" y="1052"/>
                    <a:pt x="588" y="1052"/>
                  </a:cubicBezTo>
                  <a:cubicBezTo>
                    <a:pt x="581" y="1050"/>
                    <a:pt x="574" y="1051"/>
                    <a:pt x="566" y="1050"/>
                  </a:cubicBezTo>
                  <a:cubicBezTo>
                    <a:pt x="559" y="1049"/>
                    <a:pt x="552" y="1047"/>
                    <a:pt x="545" y="1045"/>
                  </a:cubicBezTo>
                  <a:cubicBezTo>
                    <a:pt x="545" y="1044"/>
                    <a:pt x="545" y="1044"/>
                    <a:pt x="544" y="1044"/>
                  </a:cubicBezTo>
                  <a:cubicBezTo>
                    <a:pt x="548" y="1033"/>
                    <a:pt x="546" y="1020"/>
                    <a:pt x="537" y="1009"/>
                  </a:cubicBezTo>
                  <a:cubicBezTo>
                    <a:pt x="536" y="1008"/>
                    <a:pt x="534" y="1009"/>
                    <a:pt x="535" y="1011"/>
                  </a:cubicBezTo>
                  <a:cubicBezTo>
                    <a:pt x="560" y="1077"/>
                    <a:pt x="447" y="1077"/>
                    <a:pt x="408" y="1075"/>
                  </a:cubicBezTo>
                  <a:cubicBezTo>
                    <a:pt x="380" y="1074"/>
                    <a:pt x="352" y="1069"/>
                    <a:pt x="326" y="1060"/>
                  </a:cubicBezTo>
                  <a:cubicBezTo>
                    <a:pt x="316" y="1058"/>
                    <a:pt x="306" y="1054"/>
                    <a:pt x="297" y="1050"/>
                  </a:cubicBezTo>
                  <a:cubicBezTo>
                    <a:pt x="297" y="1048"/>
                    <a:pt x="294" y="1046"/>
                    <a:pt x="292" y="1047"/>
                  </a:cubicBezTo>
                  <a:cubicBezTo>
                    <a:pt x="292" y="1047"/>
                    <a:pt x="292" y="1047"/>
                    <a:pt x="292" y="1047"/>
                  </a:cubicBezTo>
                  <a:cubicBezTo>
                    <a:pt x="273" y="1035"/>
                    <a:pt x="277" y="1017"/>
                    <a:pt x="285" y="999"/>
                  </a:cubicBezTo>
                  <a:cubicBezTo>
                    <a:pt x="287" y="1001"/>
                    <a:pt x="289" y="1003"/>
                    <a:pt x="291" y="1004"/>
                  </a:cubicBezTo>
                  <a:cubicBezTo>
                    <a:pt x="323" y="1028"/>
                    <a:pt x="379" y="1022"/>
                    <a:pt x="416" y="1021"/>
                  </a:cubicBezTo>
                  <a:cubicBezTo>
                    <a:pt x="440" y="1020"/>
                    <a:pt x="465" y="1018"/>
                    <a:pt x="489" y="1015"/>
                  </a:cubicBezTo>
                  <a:cubicBezTo>
                    <a:pt x="504" y="1013"/>
                    <a:pt x="522" y="1012"/>
                    <a:pt x="535" y="1003"/>
                  </a:cubicBezTo>
                  <a:cubicBezTo>
                    <a:pt x="550" y="993"/>
                    <a:pt x="554" y="965"/>
                    <a:pt x="532" y="960"/>
                  </a:cubicBezTo>
                  <a:cubicBezTo>
                    <a:pt x="531" y="959"/>
                    <a:pt x="529" y="960"/>
                    <a:pt x="529" y="961"/>
                  </a:cubicBezTo>
                  <a:cubicBezTo>
                    <a:pt x="529" y="865"/>
                    <a:pt x="529" y="769"/>
                    <a:pt x="527" y="673"/>
                  </a:cubicBezTo>
                  <a:cubicBezTo>
                    <a:pt x="528" y="675"/>
                    <a:pt x="532" y="676"/>
                    <a:pt x="534" y="673"/>
                  </a:cubicBezTo>
                  <a:cubicBezTo>
                    <a:pt x="557" y="633"/>
                    <a:pt x="581" y="595"/>
                    <a:pt x="606" y="557"/>
                  </a:cubicBezTo>
                  <a:cubicBezTo>
                    <a:pt x="606" y="557"/>
                    <a:pt x="606" y="558"/>
                    <a:pt x="606" y="558"/>
                  </a:cubicBezTo>
                  <a:cubicBezTo>
                    <a:pt x="627" y="589"/>
                    <a:pt x="670" y="615"/>
                    <a:pt x="708" y="607"/>
                  </a:cubicBezTo>
                  <a:cubicBezTo>
                    <a:pt x="708" y="607"/>
                    <a:pt x="708" y="607"/>
                    <a:pt x="708" y="607"/>
                  </a:cubicBezTo>
                  <a:cubicBezTo>
                    <a:pt x="708" y="612"/>
                    <a:pt x="709" y="617"/>
                    <a:pt x="712" y="621"/>
                  </a:cubicBezTo>
                  <a:cubicBezTo>
                    <a:pt x="718" y="632"/>
                    <a:pt x="731" y="634"/>
                    <a:pt x="741" y="628"/>
                  </a:cubicBezTo>
                  <a:cubicBezTo>
                    <a:pt x="752" y="621"/>
                    <a:pt x="756" y="608"/>
                    <a:pt x="749" y="598"/>
                  </a:cubicBezTo>
                  <a:cubicBezTo>
                    <a:pt x="742" y="588"/>
                    <a:pt x="729" y="585"/>
                    <a:pt x="719" y="591"/>
                  </a:cubicBezTo>
                  <a:cubicBezTo>
                    <a:pt x="719" y="591"/>
                    <a:pt x="718" y="592"/>
                    <a:pt x="718" y="592"/>
                  </a:cubicBezTo>
                  <a:cubicBezTo>
                    <a:pt x="718" y="592"/>
                    <a:pt x="718" y="592"/>
                    <a:pt x="718" y="592"/>
                  </a:cubicBezTo>
                  <a:cubicBezTo>
                    <a:pt x="714" y="594"/>
                    <a:pt x="711" y="597"/>
                    <a:pt x="710" y="601"/>
                  </a:cubicBezTo>
                  <a:cubicBezTo>
                    <a:pt x="709" y="600"/>
                    <a:pt x="709" y="600"/>
                    <a:pt x="708" y="600"/>
                  </a:cubicBezTo>
                  <a:cubicBezTo>
                    <a:pt x="690" y="597"/>
                    <a:pt x="673" y="597"/>
                    <a:pt x="656" y="590"/>
                  </a:cubicBezTo>
                  <a:cubicBezTo>
                    <a:pt x="638" y="582"/>
                    <a:pt x="623" y="570"/>
                    <a:pt x="609" y="556"/>
                  </a:cubicBezTo>
                  <a:cubicBezTo>
                    <a:pt x="609" y="555"/>
                    <a:pt x="608" y="555"/>
                    <a:pt x="608" y="555"/>
                  </a:cubicBezTo>
                  <a:cubicBezTo>
                    <a:pt x="620" y="537"/>
                    <a:pt x="632" y="518"/>
                    <a:pt x="644" y="500"/>
                  </a:cubicBezTo>
                  <a:cubicBezTo>
                    <a:pt x="648" y="502"/>
                    <a:pt x="652" y="504"/>
                    <a:pt x="656" y="506"/>
                  </a:cubicBezTo>
                  <a:cubicBezTo>
                    <a:pt x="682" y="517"/>
                    <a:pt x="712" y="520"/>
                    <a:pt x="739" y="512"/>
                  </a:cubicBezTo>
                  <a:cubicBezTo>
                    <a:pt x="735" y="526"/>
                    <a:pt x="752" y="537"/>
                    <a:pt x="764" y="531"/>
                  </a:cubicBezTo>
                  <a:cubicBezTo>
                    <a:pt x="774" y="526"/>
                    <a:pt x="778" y="507"/>
                    <a:pt x="766" y="502"/>
                  </a:cubicBezTo>
                  <a:cubicBezTo>
                    <a:pt x="774" y="497"/>
                    <a:pt x="781" y="492"/>
                    <a:pt x="787" y="486"/>
                  </a:cubicBezTo>
                  <a:cubicBezTo>
                    <a:pt x="802" y="473"/>
                    <a:pt x="810" y="457"/>
                    <a:pt x="814" y="440"/>
                  </a:cubicBezTo>
                  <a:cubicBezTo>
                    <a:pt x="814" y="441"/>
                    <a:pt x="814" y="441"/>
                    <a:pt x="815" y="442"/>
                  </a:cubicBezTo>
                  <a:cubicBezTo>
                    <a:pt x="819" y="444"/>
                    <a:pt x="824" y="443"/>
                    <a:pt x="828" y="441"/>
                  </a:cubicBezTo>
                  <a:cubicBezTo>
                    <a:pt x="837" y="453"/>
                    <a:pt x="840" y="469"/>
                    <a:pt x="837" y="484"/>
                  </a:cubicBezTo>
                  <a:cubicBezTo>
                    <a:pt x="837" y="487"/>
                    <a:pt x="842" y="489"/>
                    <a:pt x="843" y="485"/>
                  </a:cubicBezTo>
                  <a:cubicBezTo>
                    <a:pt x="849" y="468"/>
                    <a:pt x="844" y="451"/>
                    <a:pt x="832" y="438"/>
                  </a:cubicBezTo>
                  <a:cubicBezTo>
                    <a:pt x="835" y="435"/>
                    <a:pt x="837" y="432"/>
                    <a:pt x="838" y="429"/>
                  </a:cubicBezTo>
                  <a:cubicBezTo>
                    <a:pt x="838" y="429"/>
                    <a:pt x="839" y="429"/>
                    <a:pt x="839" y="429"/>
                  </a:cubicBezTo>
                  <a:close/>
                  <a:moveTo>
                    <a:pt x="527" y="296"/>
                  </a:moveTo>
                  <a:cubicBezTo>
                    <a:pt x="516" y="289"/>
                    <a:pt x="519" y="268"/>
                    <a:pt x="535" y="270"/>
                  </a:cubicBezTo>
                  <a:cubicBezTo>
                    <a:pt x="541" y="271"/>
                    <a:pt x="547" y="275"/>
                    <a:pt x="546" y="282"/>
                  </a:cubicBezTo>
                  <a:cubicBezTo>
                    <a:pt x="546" y="286"/>
                    <a:pt x="544" y="290"/>
                    <a:pt x="540" y="292"/>
                  </a:cubicBezTo>
                  <a:cubicBezTo>
                    <a:pt x="538" y="294"/>
                    <a:pt x="535" y="294"/>
                    <a:pt x="532" y="295"/>
                  </a:cubicBezTo>
                  <a:cubicBezTo>
                    <a:pt x="531" y="294"/>
                    <a:pt x="529" y="294"/>
                    <a:pt x="527" y="296"/>
                  </a:cubicBezTo>
                  <a:close/>
                  <a:moveTo>
                    <a:pt x="330" y="51"/>
                  </a:moveTo>
                  <a:cubicBezTo>
                    <a:pt x="329" y="51"/>
                    <a:pt x="329" y="51"/>
                    <a:pt x="329" y="51"/>
                  </a:cubicBezTo>
                  <a:cubicBezTo>
                    <a:pt x="328" y="51"/>
                    <a:pt x="328" y="51"/>
                    <a:pt x="328" y="50"/>
                  </a:cubicBezTo>
                  <a:cubicBezTo>
                    <a:pt x="322" y="46"/>
                    <a:pt x="316" y="41"/>
                    <a:pt x="315" y="33"/>
                  </a:cubicBezTo>
                  <a:cubicBezTo>
                    <a:pt x="314" y="24"/>
                    <a:pt x="320" y="16"/>
                    <a:pt x="328" y="14"/>
                  </a:cubicBezTo>
                  <a:cubicBezTo>
                    <a:pt x="338" y="11"/>
                    <a:pt x="348" y="16"/>
                    <a:pt x="348" y="27"/>
                  </a:cubicBezTo>
                  <a:cubicBezTo>
                    <a:pt x="347" y="31"/>
                    <a:pt x="338" y="59"/>
                    <a:pt x="330" y="51"/>
                  </a:cubicBezTo>
                  <a:close/>
                  <a:moveTo>
                    <a:pt x="127" y="402"/>
                  </a:moveTo>
                  <a:cubicBezTo>
                    <a:pt x="120" y="403"/>
                    <a:pt x="112" y="397"/>
                    <a:pt x="112" y="389"/>
                  </a:cubicBezTo>
                  <a:cubicBezTo>
                    <a:pt x="112" y="383"/>
                    <a:pt x="118" y="376"/>
                    <a:pt x="125" y="376"/>
                  </a:cubicBezTo>
                  <a:cubicBezTo>
                    <a:pt x="132" y="376"/>
                    <a:pt x="137" y="381"/>
                    <a:pt x="138" y="388"/>
                  </a:cubicBezTo>
                  <a:cubicBezTo>
                    <a:pt x="138" y="388"/>
                    <a:pt x="138" y="389"/>
                    <a:pt x="138" y="389"/>
                  </a:cubicBezTo>
                  <a:cubicBezTo>
                    <a:pt x="136" y="395"/>
                    <a:pt x="134" y="400"/>
                    <a:pt x="127" y="402"/>
                  </a:cubicBezTo>
                  <a:close/>
                  <a:moveTo>
                    <a:pt x="288" y="94"/>
                  </a:moveTo>
                  <a:cubicBezTo>
                    <a:pt x="291" y="97"/>
                    <a:pt x="291" y="102"/>
                    <a:pt x="290" y="106"/>
                  </a:cubicBezTo>
                  <a:cubicBezTo>
                    <a:pt x="288" y="109"/>
                    <a:pt x="286" y="110"/>
                    <a:pt x="284" y="112"/>
                  </a:cubicBezTo>
                  <a:cubicBezTo>
                    <a:pt x="282" y="106"/>
                    <a:pt x="279" y="101"/>
                    <a:pt x="276" y="96"/>
                  </a:cubicBezTo>
                  <a:cubicBezTo>
                    <a:pt x="276" y="95"/>
                    <a:pt x="275" y="94"/>
                    <a:pt x="274" y="93"/>
                  </a:cubicBezTo>
                  <a:cubicBezTo>
                    <a:pt x="279" y="91"/>
                    <a:pt x="285" y="91"/>
                    <a:pt x="288" y="94"/>
                  </a:cubicBezTo>
                  <a:close/>
                  <a:moveTo>
                    <a:pt x="77" y="94"/>
                  </a:moveTo>
                  <a:cubicBezTo>
                    <a:pt x="84" y="87"/>
                    <a:pt x="91" y="92"/>
                    <a:pt x="97" y="97"/>
                  </a:cubicBezTo>
                  <a:cubicBezTo>
                    <a:pt x="91" y="101"/>
                    <a:pt x="87" y="106"/>
                    <a:pt x="82" y="111"/>
                  </a:cubicBezTo>
                  <a:cubicBezTo>
                    <a:pt x="75" y="110"/>
                    <a:pt x="71" y="100"/>
                    <a:pt x="77" y="94"/>
                  </a:cubicBezTo>
                  <a:close/>
                  <a:moveTo>
                    <a:pt x="71" y="300"/>
                  </a:moveTo>
                  <a:cubicBezTo>
                    <a:pt x="68" y="296"/>
                    <a:pt x="70" y="288"/>
                    <a:pt x="74" y="284"/>
                  </a:cubicBezTo>
                  <a:cubicBezTo>
                    <a:pt x="81" y="291"/>
                    <a:pt x="88" y="297"/>
                    <a:pt x="96" y="301"/>
                  </a:cubicBezTo>
                  <a:cubicBezTo>
                    <a:pt x="88" y="306"/>
                    <a:pt x="77" y="308"/>
                    <a:pt x="71" y="300"/>
                  </a:cubicBezTo>
                  <a:close/>
                  <a:moveTo>
                    <a:pt x="190" y="291"/>
                  </a:moveTo>
                  <a:cubicBezTo>
                    <a:pt x="134" y="319"/>
                    <a:pt x="71" y="290"/>
                    <a:pt x="57" y="229"/>
                  </a:cubicBezTo>
                  <a:cubicBezTo>
                    <a:pt x="55" y="218"/>
                    <a:pt x="54" y="206"/>
                    <a:pt x="55" y="196"/>
                  </a:cubicBezTo>
                  <a:cubicBezTo>
                    <a:pt x="60" y="200"/>
                    <a:pt x="65" y="204"/>
                    <a:pt x="71" y="207"/>
                  </a:cubicBezTo>
                  <a:cubicBezTo>
                    <a:pt x="74" y="209"/>
                    <a:pt x="77" y="205"/>
                    <a:pt x="74" y="203"/>
                  </a:cubicBezTo>
                  <a:cubicBezTo>
                    <a:pt x="69" y="198"/>
                    <a:pt x="62" y="193"/>
                    <a:pt x="56" y="188"/>
                  </a:cubicBezTo>
                  <a:cubicBezTo>
                    <a:pt x="58" y="177"/>
                    <a:pt x="62" y="166"/>
                    <a:pt x="67" y="155"/>
                  </a:cubicBezTo>
                  <a:cubicBezTo>
                    <a:pt x="73" y="162"/>
                    <a:pt x="81" y="168"/>
                    <a:pt x="90" y="172"/>
                  </a:cubicBezTo>
                  <a:cubicBezTo>
                    <a:pt x="93" y="173"/>
                    <a:pt x="95" y="169"/>
                    <a:pt x="93" y="167"/>
                  </a:cubicBezTo>
                  <a:cubicBezTo>
                    <a:pt x="84" y="162"/>
                    <a:pt x="77" y="156"/>
                    <a:pt x="70" y="149"/>
                  </a:cubicBezTo>
                  <a:cubicBezTo>
                    <a:pt x="74" y="140"/>
                    <a:pt x="80" y="132"/>
                    <a:pt x="87" y="124"/>
                  </a:cubicBezTo>
                  <a:cubicBezTo>
                    <a:pt x="93" y="130"/>
                    <a:pt x="99" y="137"/>
                    <a:pt x="105" y="142"/>
                  </a:cubicBezTo>
                  <a:cubicBezTo>
                    <a:pt x="108" y="145"/>
                    <a:pt x="111" y="141"/>
                    <a:pt x="109" y="139"/>
                  </a:cubicBezTo>
                  <a:cubicBezTo>
                    <a:pt x="103" y="132"/>
                    <a:pt x="97" y="126"/>
                    <a:pt x="91" y="120"/>
                  </a:cubicBezTo>
                  <a:cubicBezTo>
                    <a:pt x="96" y="114"/>
                    <a:pt x="102" y="108"/>
                    <a:pt x="108" y="103"/>
                  </a:cubicBezTo>
                  <a:cubicBezTo>
                    <a:pt x="117" y="111"/>
                    <a:pt x="125" y="120"/>
                    <a:pt x="135" y="127"/>
                  </a:cubicBezTo>
                  <a:cubicBezTo>
                    <a:pt x="137" y="129"/>
                    <a:pt x="140" y="125"/>
                    <a:pt x="138" y="123"/>
                  </a:cubicBezTo>
                  <a:cubicBezTo>
                    <a:pt x="130" y="115"/>
                    <a:pt x="121" y="108"/>
                    <a:pt x="112" y="100"/>
                  </a:cubicBezTo>
                  <a:cubicBezTo>
                    <a:pt x="118" y="96"/>
                    <a:pt x="124" y="91"/>
                    <a:pt x="130" y="87"/>
                  </a:cubicBezTo>
                  <a:cubicBezTo>
                    <a:pt x="139" y="95"/>
                    <a:pt x="149" y="103"/>
                    <a:pt x="159" y="108"/>
                  </a:cubicBezTo>
                  <a:cubicBezTo>
                    <a:pt x="161" y="110"/>
                    <a:pt x="164" y="106"/>
                    <a:pt x="162" y="104"/>
                  </a:cubicBezTo>
                  <a:cubicBezTo>
                    <a:pt x="155" y="97"/>
                    <a:pt x="147" y="92"/>
                    <a:pt x="139" y="86"/>
                  </a:cubicBezTo>
                  <a:cubicBezTo>
                    <a:pt x="147" y="80"/>
                    <a:pt x="157" y="76"/>
                    <a:pt x="167" y="74"/>
                  </a:cubicBezTo>
                  <a:cubicBezTo>
                    <a:pt x="175" y="82"/>
                    <a:pt x="184" y="89"/>
                    <a:pt x="195" y="92"/>
                  </a:cubicBezTo>
                  <a:cubicBezTo>
                    <a:pt x="197" y="93"/>
                    <a:pt x="199" y="90"/>
                    <a:pt x="197" y="88"/>
                  </a:cubicBezTo>
                  <a:cubicBezTo>
                    <a:pt x="191" y="84"/>
                    <a:pt x="186" y="81"/>
                    <a:pt x="180" y="77"/>
                  </a:cubicBezTo>
                  <a:cubicBezTo>
                    <a:pt x="178" y="75"/>
                    <a:pt x="176" y="74"/>
                    <a:pt x="174" y="72"/>
                  </a:cubicBezTo>
                  <a:cubicBezTo>
                    <a:pt x="183" y="71"/>
                    <a:pt x="192" y="70"/>
                    <a:pt x="201" y="70"/>
                  </a:cubicBezTo>
                  <a:cubicBezTo>
                    <a:pt x="207" y="76"/>
                    <a:pt x="214" y="82"/>
                    <a:pt x="221" y="87"/>
                  </a:cubicBezTo>
                  <a:cubicBezTo>
                    <a:pt x="223" y="88"/>
                    <a:pt x="226" y="85"/>
                    <a:pt x="224" y="83"/>
                  </a:cubicBezTo>
                  <a:cubicBezTo>
                    <a:pt x="220" y="78"/>
                    <a:pt x="215" y="74"/>
                    <a:pt x="211" y="71"/>
                  </a:cubicBezTo>
                  <a:cubicBezTo>
                    <a:pt x="213" y="71"/>
                    <a:pt x="216" y="71"/>
                    <a:pt x="219" y="71"/>
                  </a:cubicBezTo>
                  <a:cubicBezTo>
                    <a:pt x="239" y="73"/>
                    <a:pt x="255" y="83"/>
                    <a:pt x="265" y="96"/>
                  </a:cubicBezTo>
                  <a:cubicBezTo>
                    <a:pt x="265" y="97"/>
                    <a:pt x="265" y="97"/>
                    <a:pt x="265" y="97"/>
                  </a:cubicBezTo>
                  <a:cubicBezTo>
                    <a:pt x="265" y="98"/>
                    <a:pt x="266" y="99"/>
                    <a:pt x="267" y="99"/>
                  </a:cubicBezTo>
                  <a:cubicBezTo>
                    <a:pt x="274" y="109"/>
                    <a:pt x="278" y="122"/>
                    <a:pt x="279" y="136"/>
                  </a:cubicBezTo>
                  <a:cubicBezTo>
                    <a:pt x="283" y="192"/>
                    <a:pt x="239" y="265"/>
                    <a:pt x="190" y="291"/>
                  </a:cubicBezTo>
                  <a:close/>
                  <a:moveTo>
                    <a:pt x="243" y="527"/>
                  </a:moveTo>
                  <a:cubicBezTo>
                    <a:pt x="240" y="527"/>
                    <a:pt x="237" y="527"/>
                    <a:pt x="234" y="528"/>
                  </a:cubicBezTo>
                  <a:cubicBezTo>
                    <a:pt x="233" y="528"/>
                    <a:pt x="232" y="530"/>
                    <a:pt x="232" y="531"/>
                  </a:cubicBezTo>
                  <a:cubicBezTo>
                    <a:pt x="230" y="529"/>
                    <a:pt x="228" y="525"/>
                    <a:pt x="228" y="525"/>
                  </a:cubicBezTo>
                  <a:cubicBezTo>
                    <a:pt x="227" y="522"/>
                    <a:pt x="227" y="520"/>
                    <a:pt x="226" y="517"/>
                  </a:cubicBezTo>
                  <a:cubicBezTo>
                    <a:pt x="226" y="512"/>
                    <a:pt x="227" y="505"/>
                    <a:pt x="233" y="505"/>
                  </a:cubicBezTo>
                  <a:cubicBezTo>
                    <a:pt x="240" y="505"/>
                    <a:pt x="244" y="512"/>
                    <a:pt x="244" y="518"/>
                  </a:cubicBezTo>
                  <a:cubicBezTo>
                    <a:pt x="244" y="521"/>
                    <a:pt x="244" y="524"/>
                    <a:pt x="243" y="527"/>
                  </a:cubicBezTo>
                  <a:close/>
                  <a:moveTo>
                    <a:pt x="148" y="1064"/>
                  </a:moveTo>
                  <a:cubicBezTo>
                    <a:pt x="145" y="1069"/>
                    <a:pt x="139" y="1071"/>
                    <a:pt x="133" y="1068"/>
                  </a:cubicBezTo>
                  <a:cubicBezTo>
                    <a:pt x="127" y="1065"/>
                    <a:pt x="126" y="1059"/>
                    <a:pt x="130" y="1054"/>
                  </a:cubicBezTo>
                  <a:cubicBezTo>
                    <a:pt x="134" y="1048"/>
                    <a:pt x="142" y="1047"/>
                    <a:pt x="149" y="1047"/>
                  </a:cubicBezTo>
                  <a:cubicBezTo>
                    <a:pt x="148" y="1049"/>
                    <a:pt x="149" y="1051"/>
                    <a:pt x="151" y="1052"/>
                  </a:cubicBezTo>
                  <a:cubicBezTo>
                    <a:pt x="151" y="1056"/>
                    <a:pt x="151" y="1060"/>
                    <a:pt x="148" y="1064"/>
                  </a:cubicBezTo>
                  <a:close/>
                  <a:moveTo>
                    <a:pt x="589" y="1058"/>
                  </a:moveTo>
                  <a:cubicBezTo>
                    <a:pt x="588" y="1059"/>
                    <a:pt x="588" y="1060"/>
                    <a:pt x="588" y="1060"/>
                  </a:cubicBezTo>
                  <a:cubicBezTo>
                    <a:pt x="588" y="1067"/>
                    <a:pt x="587" y="1074"/>
                    <a:pt x="585" y="1081"/>
                  </a:cubicBezTo>
                  <a:cubicBezTo>
                    <a:pt x="584" y="1084"/>
                    <a:pt x="583" y="1087"/>
                    <a:pt x="581" y="1090"/>
                  </a:cubicBezTo>
                  <a:cubicBezTo>
                    <a:pt x="579" y="1093"/>
                    <a:pt x="577" y="1098"/>
                    <a:pt x="575" y="1095"/>
                  </a:cubicBezTo>
                  <a:cubicBezTo>
                    <a:pt x="571" y="1091"/>
                    <a:pt x="572" y="1081"/>
                    <a:pt x="573" y="1076"/>
                  </a:cubicBezTo>
                  <a:cubicBezTo>
                    <a:pt x="575" y="1070"/>
                    <a:pt x="579" y="1064"/>
                    <a:pt x="584" y="1060"/>
                  </a:cubicBezTo>
                  <a:cubicBezTo>
                    <a:pt x="584" y="1060"/>
                    <a:pt x="584" y="1059"/>
                    <a:pt x="584" y="1059"/>
                  </a:cubicBezTo>
                  <a:cubicBezTo>
                    <a:pt x="586" y="1059"/>
                    <a:pt x="587" y="1059"/>
                    <a:pt x="588" y="1059"/>
                  </a:cubicBezTo>
                  <a:cubicBezTo>
                    <a:pt x="588" y="1058"/>
                    <a:pt x="589" y="1058"/>
                    <a:pt x="589" y="1058"/>
                  </a:cubicBezTo>
                  <a:close/>
                  <a:moveTo>
                    <a:pt x="292" y="1059"/>
                  </a:moveTo>
                  <a:cubicBezTo>
                    <a:pt x="325" y="1077"/>
                    <a:pt x="368" y="1083"/>
                    <a:pt x="404" y="1085"/>
                  </a:cubicBezTo>
                  <a:cubicBezTo>
                    <a:pt x="441" y="1088"/>
                    <a:pt x="486" y="1087"/>
                    <a:pt x="520" y="1071"/>
                  </a:cubicBezTo>
                  <a:cubicBezTo>
                    <a:pt x="521" y="1070"/>
                    <a:pt x="522" y="1070"/>
                    <a:pt x="523" y="1070"/>
                  </a:cubicBezTo>
                  <a:cubicBezTo>
                    <a:pt x="535" y="1082"/>
                    <a:pt x="533" y="1101"/>
                    <a:pt x="521" y="1113"/>
                  </a:cubicBezTo>
                  <a:cubicBezTo>
                    <a:pt x="510" y="1123"/>
                    <a:pt x="495" y="1127"/>
                    <a:pt x="481" y="1129"/>
                  </a:cubicBezTo>
                  <a:cubicBezTo>
                    <a:pt x="456" y="1131"/>
                    <a:pt x="430" y="1131"/>
                    <a:pt x="406" y="1130"/>
                  </a:cubicBezTo>
                  <a:cubicBezTo>
                    <a:pt x="379" y="1129"/>
                    <a:pt x="353" y="1125"/>
                    <a:pt x="329" y="1115"/>
                  </a:cubicBezTo>
                  <a:cubicBezTo>
                    <a:pt x="306" y="1106"/>
                    <a:pt x="281" y="1084"/>
                    <a:pt x="292" y="1059"/>
                  </a:cubicBezTo>
                  <a:close/>
                  <a:moveTo>
                    <a:pt x="722" y="597"/>
                  </a:moveTo>
                  <a:cubicBezTo>
                    <a:pt x="722" y="597"/>
                    <a:pt x="722" y="597"/>
                    <a:pt x="722" y="597"/>
                  </a:cubicBezTo>
                  <a:cubicBezTo>
                    <a:pt x="729" y="594"/>
                    <a:pt x="737" y="597"/>
                    <a:pt x="741" y="602"/>
                  </a:cubicBezTo>
                  <a:cubicBezTo>
                    <a:pt x="745" y="609"/>
                    <a:pt x="742" y="616"/>
                    <a:pt x="735" y="620"/>
                  </a:cubicBezTo>
                  <a:cubicBezTo>
                    <a:pt x="729" y="623"/>
                    <a:pt x="722" y="621"/>
                    <a:pt x="719" y="614"/>
                  </a:cubicBezTo>
                  <a:cubicBezTo>
                    <a:pt x="717" y="608"/>
                    <a:pt x="719" y="602"/>
                    <a:pt x="722" y="597"/>
                  </a:cubicBezTo>
                  <a:close/>
                  <a:moveTo>
                    <a:pt x="651" y="253"/>
                  </a:moveTo>
                  <a:cubicBezTo>
                    <a:pt x="654" y="251"/>
                    <a:pt x="658" y="253"/>
                    <a:pt x="661" y="255"/>
                  </a:cubicBezTo>
                  <a:cubicBezTo>
                    <a:pt x="662" y="257"/>
                    <a:pt x="664" y="258"/>
                    <a:pt x="665" y="260"/>
                  </a:cubicBezTo>
                  <a:cubicBezTo>
                    <a:pt x="665" y="261"/>
                    <a:pt x="665" y="261"/>
                    <a:pt x="665" y="261"/>
                  </a:cubicBezTo>
                  <a:cubicBezTo>
                    <a:pt x="659" y="261"/>
                    <a:pt x="653" y="262"/>
                    <a:pt x="647" y="263"/>
                  </a:cubicBezTo>
                  <a:cubicBezTo>
                    <a:pt x="646" y="260"/>
                    <a:pt x="648" y="254"/>
                    <a:pt x="651" y="253"/>
                  </a:cubicBezTo>
                  <a:close/>
                  <a:moveTo>
                    <a:pt x="590" y="296"/>
                  </a:moveTo>
                  <a:cubicBezTo>
                    <a:pt x="596" y="293"/>
                    <a:pt x="601" y="295"/>
                    <a:pt x="606" y="297"/>
                  </a:cubicBezTo>
                  <a:cubicBezTo>
                    <a:pt x="602" y="302"/>
                    <a:pt x="598" y="307"/>
                    <a:pt x="595" y="311"/>
                  </a:cubicBezTo>
                  <a:cubicBezTo>
                    <a:pt x="595" y="311"/>
                    <a:pt x="595" y="311"/>
                    <a:pt x="594" y="311"/>
                  </a:cubicBezTo>
                  <a:cubicBezTo>
                    <a:pt x="585" y="313"/>
                    <a:pt x="584" y="301"/>
                    <a:pt x="590" y="296"/>
                  </a:cubicBezTo>
                  <a:close/>
                  <a:moveTo>
                    <a:pt x="515" y="636"/>
                  </a:moveTo>
                  <a:cubicBezTo>
                    <a:pt x="518" y="743"/>
                    <a:pt x="518" y="849"/>
                    <a:pt x="518" y="956"/>
                  </a:cubicBezTo>
                  <a:cubicBezTo>
                    <a:pt x="517" y="955"/>
                    <a:pt x="516" y="954"/>
                    <a:pt x="514" y="955"/>
                  </a:cubicBezTo>
                  <a:cubicBezTo>
                    <a:pt x="484" y="964"/>
                    <a:pt x="454" y="970"/>
                    <a:pt x="424" y="974"/>
                  </a:cubicBezTo>
                  <a:cubicBezTo>
                    <a:pt x="419" y="861"/>
                    <a:pt x="417" y="748"/>
                    <a:pt x="417" y="635"/>
                  </a:cubicBezTo>
                  <a:cubicBezTo>
                    <a:pt x="417" y="528"/>
                    <a:pt x="422" y="420"/>
                    <a:pt x="422" y="312"/>
                  </a:cubicBezTo>
                  <a:cubicBezTo>
                    <a:pt x="429" y="318"/>
                    <a:pt x="436" y="323"/>
                    <a:pt x="445" y="323"/>
                  </a:cubicBezTo>
                  <a:cubicBezTo>
                    <a:pt x="455" y="323"/>
                    <a:pt x="463" y="320"/>
                    <a:pt x="468" y="312"/>
                  </a:cubicBezTo>
                  <a:cubicBezTo>
                    <a:pt x="469" y="313"/>
                    <a:pt x="471" y="314"/>
                    <a:pt x="472" y="315"/>
                  </a:cubicBezTo>
                  <a:cubicBezTo>
                    <a:pt x="468" y="420"/>
                    <a:pt x="472" y="526"/>
                    <a:pt x="473" y="631"/>
                  </a:cubicBezTo>
                  <a:cubicBezTo>
                    <a:pt x="473" y="684"/>
                    <a:pt x="474" y="737"/>
                    <a:pt x="474" y="790"/>
                  </a:cubicBezTo>
                  <a:cubicBezTo>
                    <a:pt x="474" y="845"/>
                    <a:pt x="472" y="901"/>
                    <a:pt x="476" y="956"/>
                  </a:cubicBezTo>
                  <a:cubicBezTo>
                    <a:pt x="477" y="962"/>
                    <a:pt x="485" y="962"/>
                    <a:pt x="485" y="956"/>
                  </a:cubicBezTo>
                  <a:cubicBezTo>
                    <a:pt x="488" y="902"/>
                    <a:pt x="485" y="848"/>
                    <a:pt x="485" y="794"/>
                  </a:cubicBezTo>
                  <a:cubicBezTo>
                    <a:pt x="484" y="740"/>
                    <a:pt x="484" y="685"/>
                    <a:pt x="483" y="631"/>
                  </a:cubicBezTo>
                  <a:cubicBezTo>
                    <a:pt x="482" y="528"/>
                    <a:pt x="484" y="424"/>
                    <a:pt x="479" y="320"/>
                  </a:cubicBezTo>
                  <a:cubicBezTo>
                    <a:pt x="486" y="324"/>
                    <a:pt x="495" y="325"/>
                    <a:pt x="503" y="323"/>
                  </a:cubicBezTo>
                  <a:cubicBezTo>
                    <a:pt x="503" y="373"/>
                    <a:pt x="507" y="423"/>
                    <a:pt x="509" y="473"/>
                  </a:cubicBezTo>
                  <a:cubicBezTo>
                    <a:pt x="512" y="527"/>
                    <a:pt x="514" y="582"/>
                    <a:pt x="515" y="636"/>
                  </a:cubicBezTo>
                  <a:close/>
                  <a:moveTo>
                    <a:pt x="360" y="314"/>
                  </a:moveTo>
                  <a:cubicBezTo>
                    <a:pt x="360" y="313"/>
                    <a:pt x="360" y="312"/>
                    <a:pt x="359" y="312"/>
                  </a:cubicBezTo>
                  <a:cubicBezTo>
                    <a:pt x="359" y="311"/>
                    <a:pt x="359" y="311"/>
                    <a:pt x="359" y="310"/>
                  </a:cubicBezTo>
                  <a:cubicBezTo>
                    <a:pt x="375" y="328"/>
                    <a:pt x="404" y="323"/>
                    <a:pt x="413" y="302"/>
                  </a:cubicBezTo>
                  <a:cubicBezTo>
                    <a:pt x="414" y="303"/>
                    <a:pt x="416" y="305"/>
                    <a:pt x="417" y="307"/>
                  </a:cubicBezTo>
                  <a:cubicBezTo>
                    <a:pt x="409" y="416"/>
                    <a:pt x="409" y="526"/>
                    <a:pt x="409" y="635"/>
                  </a:cubicBezTo>
                  <a:cubicBezTo>
                    <a:pt x="409" y="748"/>
                    <a:pt x="413" y="861"/>
                    <a:pt x="418" y="974"/>
                  </a:cubicBezTo>
                  <a:cubicBezTo>
                    <a:pt x="412" y="975"/>
                    <a:pt x="406" y="975"/>
                    <a:pt x="400" y="976"/>
                  </a:cubicBezTo>
                  <a:cubicBezTo>
                    <a:pt x="387" y="976"/>
                    <a:pt x="372" y="977"/>
                    <a:pt x="357" y="976"/>
                  </a:cubicBezTo>
                  <a:cubicBezTo>
                    <a:pt x="358" y="976"/>
                    <a:pt x="360" y="975"/>
                    <a:pt x="360" y="972"/>
                  </a:cubicBezTo>
                  <a:cubicBezTo>
                    <a:pt x="354" y="753"/>
                    <a:pt x="357" y="533"/>
                    <a:pt x="360" y="314"/>
                  </a:cubicBezTo>
                  <a:close/>
                  <a:moveTo>
                    <a:pt x="334" y="248"/>
                  </a:moveTo>
                  <a:cubicBezTo>
                    <a:pt x="334" y="248"/>
                    <a:pt x="334" y="248"/>
                    <a:pt x="334" y="248"/>
                  </a:cubicBezTo>
                  <a:cubicBezTo>
                    <a:pt x="338" y="248"/>
                    <a:pt x="340" y="242"/>
                    <a:pt x="337" y="240"/>
                  </a:cubicBezTo>
                  <a:cubicBezTo>
                    <a:pt x="338" y="237"/>
                    <a:pt x="339" y="235"/>
                    <a:pt x="340" y="233"/>
                  </a:cubicBezTo>
                  <a:cubicBezTo>
                    <a:pt x="348" y="212"/>
                    <a:pt x="356" y="192"/>
                    <a:pt x="364" y="171"/>
                  </a:cubicBezTo>
                  <a:cubicBezTo>
                    <a:pt x="374" y="179"/>
                    <a:pt x="386" y="182"/>
                    <a:pt x="398" y="182"/>
                  </a:cubicBezTo>
                  <a:cubicBezTo>
                    <a:pt x="409" y="181"/>
                    <a:pt x="426" y="177"/>
                    <a:pt x="430" y="166"/>
                  </a:cubicBezTo>
                  <a:cubicBezTo>
                    <a:pt x="431" y="164"/>
                    <a:pt x="429" y="162"/>
                    <a:pt x="427" y="163"/>
                  </a:cubicBezTo>
                  <a:cubicBezTo>
                    <a:pt x="423" y="163"/>
                    <a:pt x="420" y="166"/>
                    <a:pt x="417" y="167"/>
                  </a:cubicBezTo>
                  <a:cubicBezTo>
                    <a:pt x="410" y="171"/>
                    <a:pt x="403" y="172"/>
                    <a:pt x="396" y="173"/>
                  </a:cubicBezTo>
                  <a:cubicBezTo>
                    <a:pt x="385" y="173"/>
                    <a:pt x="376" y="170"/>
                    <a:pt x="367" y="164"/>
                  </a:cubicBezTo>
                  <a:cubicBezTo>
                    <a:pt x="374" y="148"/>
                    <a:pt x="380" y="132"/>
                    <a:pt x="387" y="115"/>
                  </a:cubicBezTo>
                  <a:cubicBezTo>
                    <a:pt x="391" y="106"/>
                    <a:pt x="390" y="101"/>
                    <a:pt x="401" y="102"/>
                  </a:cubicBezTo>
                  <a:cubicBezTo>
                    <a:pt x="411" y="103"/>
                    <a:pt x="409" y="104"/>
                    <a:pt x="413" y="111"/>
                  </a:cubicBezTo>
                  <a:cubicBezTo>
                    <a:pt x="418" y="121"/>
                    <a:pt x="422" y="130"/>
                    <a:pt x="426" y="139"/>
                  </a:cubicBezTo>
                  <a:cubicBezTo>
                    <a:pt x="435" y="158"/>
                    <a:pt x="444" y="177"/>
                    <a:pt x="452" y="196"/>
                  </a:cubicBezTo>
                  <a:cubicBezTo>
                    <a:pt x="461" y="214"/>
                    <a:pt x="470" y="233"/>
                    <a:pt x="479" y="252"/>
                  </a:cubicBezTo>
                  <a:cubicBezTo>
                    <a:pt x="487" y="270"/>
                    <a:pt x="495" y="290"/>
                    <a:pt x="505" y="307"/>
                  </a:cubicBezTo>
                  <a:cubicBezTo>
                    <a:pt x="504" y="307"/>
                    <a:pt x="502" y="308"/>
                    <a:pt x="502" y="310"/>
                  </a:cubicBezTo>
                  <a:cubicBezTo>
                    <a:pt x="502" y="311"/>
                    <a:pt x="502" y="312"/>
                    <a:pt x="502" y="313"/>
                  </a:cubicBezTo>
                  <a:cubicBezTo>
                    <a:pt x="494" y="314"/>
                    <a:pt x="485" y="314"/>
                    <a:pt x="479" y="308"/>
                  </a:cubicBezTo>
                  <a:cubicBezTo>
                    <a:pt x="479" y="307"/>
                    <a:pt x="478" y="307"/>
                    <a:pt x="478" y="306"/>
                  </a:cubicBezTo>
                  <a:cubicBezTo>
                    <a:pt x="478" y="303"/>
                    <a:pt x="476" y="302"/>
                    <a:pt x="474" y="303"/>
                  </a:cubicBezTo>
                  <a:cubicBezTo>
                    <a:pt x="473" y="302"/>
                    <a:pt x="472" y="301"/>
                    <a:pt x="472" y="300"/>
                  </a:cubicBezTo>
                  <a:cubicBezTo>
                    <a:pt x="469" y="296"/>
                    <a:pt x="463" y="296"/>
                    <a:pt x="462" y="301"/>
                  </a:cubicBezTo>
                  <a:cubicBezTo>
                    <a:pt x="456" y="324"/>
                    <a:pt x="436" y="311"/>
                    <a:pt x="422" y="300"/>
                  </a:cubicBezTo>
                  <a:cubicBezTo>
                    <a:pt x="422" y="298"/>
                    <a:pt x="422" y="297"/>
                    <a:pt x="422" y="295"/>
                  </a:cubicBezTo>
                  <a:cubicBezTo>
                    <a:pt x="422" y="292"/>
                    <a:pt x="418" y="292"/>
                    <a:pt x="418" y="295"/>
                  </a:cubicBezTo>
                  <a:cubicBezTo>
                    <a:pt x="418" y="295"/>
                    <a:pt x="418" y="296"/>
                    <a:pt x="418" y="296"/>
                  </a:cubicBezTo>
                  <a:cubicBezTo>
                    <a:pt x="417" y="295"/>
                    <a:pt x="416" y="294"/>
                    <a:pt x="416" y="294"/>
                  </a:cubicBezTo>
                  <a:cubicBezTo>
                    <a:pt x="416" y="292"/>
                    <a:pt x="416" y="289"/>
                    <a:pt x="416" y="287"/>
                  </a:cubicBezTo>
                  <a:cubicBezTo>
                    <a:pt x="416" y="281"/>
                    <a:pt x="408" y="282"/>
                    <a:pt x="407" y="287"/>
                  </a:cubicBezTo>
                  <a:cubicBezTo>
                    <a:pt x="406" y="314"/>
                    <a:pt x="372" y="321"/>
                    <a:pt x="361" y="296"/>
                  </a:cubicBezTo>
                  <a:cubicBezTo>
                    <a:pt x="360" y="292"/>
                    <a:pt x="353" y="293"/>
                    <a:pt x="352" y="297"/>
                  </a:cubicBezTo>
                  <a:cubicBezTo>
                    <a:pt x="351" y="306"/>
                    <a:pt x="349" y="315"/>
                    <a:pt x="344" y="323"/>
                  </a:cubicBezTo>
                  <a:cubicBezTo>
                    <a:pt x="333" y="337"/>
                    <a:pt x="310" y="341"/>
                    <a:pt x="303" y="325"/>
                  </a:cubicBezTo>
                  <a:cubicBezTo>
                    <a:pt x="314" y="300"/>
                    <a:pt x="324" y="274"/>
                    <a:pt x="334" y="248"/>
                  </a:cubicBezTo>
                  <a:close/>
                  <a:moveTo>
                    <a:pt x="296" y="340"/>
                  </a:moveTo>
                  <a:cubicBezTo>
                    <a:pt x="297" y="338"/>
                    <a:pt x="298" y="336"/>
                    <a:pt x="299" y="334"/>
                  </a:cubicBezTo>
                  <a:cubicBezTo>
                    <a:pt x="304" y="341"/>
                    <a:pt x="313" y="346"/>
                    <a:pt x="322" y="345"/>
                  </a:cubicBezTo>
                  <a:cubicBezTo>
                    <a:pt x="339" y="345"/>
                    <a:pt x="350" y="333"/>
                    <a:pt x="356" y="319"/>
                  </a:cubicBezTo>
                  <a:cubicBezTo>
                    <a:pt x="346" y="537"/>
                    <a:pt x="348" y="755"/>
                    <a:pt x="351" y="972"/>
                  </a:cubicBezTo>
                  <a:cubicBezTo>
                    <a:pt x="351" y="974"/>
                    <a:pt x="352" y="976"/>
                    <a:pt x="354" y="976"/>
                  </a:cubicBezTo>
                  <a:cubicBezTo>
                    <a:pt x="333" y="975"/>
                    <a:pt x="312" y="970"/>
                    <a:pt x="297" y="956"/>
                  </a:cubicBezTo>
                  <a:cubicBezTo>
                    <a:pt x="296" y="955"/>
                    <a:pt x="296" y="955"/>
                    <a:pt x="295" y="955"/>
                  </a:cubicBezTo>
                  <a:cubicBezTo>
                    <a:pt x="296" y="853"/>
                    <a:pt x="295" y="751"/>
                    <a:pt x="296" y="650"/>
                  </a:cubicBezTo>
                  <a:cubicBezTo>
                    <a:pt x="296" y="600"/>
                    <a:pt x="296" y="549"/>
                    <a:pt x="296" y="499"/>
                  </a:cubicBezTo>
                  <a:cubicBezTo>
                    <a:pt x="296" y="447"/>
                    <a:pt x="298" y="394"/>
                    <a:pt x="295" y="341"/>
                  </a:cubicBezTo>
                  <a:cubicBezTo>
                    <a:pt x="295" y="341"/>
                    <a:pt x="296" y="341"/>
                    <a:pt x="296" y="340"/>
                  </a:cubicBezTo>
                  <a:close/>
                  <a:moveTo>
                    <a:pt x="260" y="708"/>
                  </a:moveTo>
                  <a:cubicBezTo>
                    <a:pt x="262" y="711"/>
                    <a:pt x="262" y="715"/>
                    <a:pt x="261" y="718"/>
                  </a:cubicBezTo>
                  <a:cubicBezTo>
                    <a:pt x="259" y="721"/>
                    <a:pt x="256" y="723"/>
                    <a:pt x="254" y="725"/>
                  </a:cubicBezTo>
                  <a:cubicBezTo>
                    <a:pt x="253" y="726"/>
                    <a:pt x="253" y="726"/>
                    <a:pt x="253" y="726"/>
                  </a:cubicBezTo>
                  <a:cubicBezTo>
                    <a:pt x="250" y="721"/>
                    <a:pt x="247" y="715"/>
                    <a:pt x="243" y="710"/>
                  </a:cubicBezTo>
                  <a:cubicBezTo>
                    <a:pt x="246" y="705"/>
                    <a:pt x="255" y="702"/>
                    <a:pt x="260" y="708"/>
                  </a:cubicBezTo>
                  <a:close/>
                  <a:moveTo>
                    <a:pt x="58" y="932"/>
                  </a:moveTo>
                  <a:cubicBezTo>
                    <a:pt x="50" y="926"/>
                    <a:pt x="58" y="915"/>
                    <a:pt x="63" y="908"/>
                  </a:cubicBezTo>
                  <a:cubicBezTo>
                    <a:pt x="68" y="913"/>
                    <a:pt x="73" y="918"/>
                    <a:pt x="79" y="922"/>
                  </a:cubicBezTo>
                  <a:cubicBezTo>
                    <a:pt x="73" y="929"/>
                    <a:pt x="67" y="939"/>
                    <a:pt x="58" y="932"/>
                  </a:cubicBezTo>
                  <a:close/>
                  <a:moveTo>
                    <a:pt x="112" y="927"/>
                  </a:moveTo>
                  <a:cubicBezTo>
                    <a:pt x="72" y="915"/>
                    <a:pt x="51" y="880"/>
                    <a:pt x="48" y="841"/>
                  </a:cubicBezTo>
                  <a:cubicBezTo>
                    <a:pt x="50" y="842"/>
                    <a:pt x="51" y="842"/>
                    <a:pt x="53" y="843"/>
                  </a:cubicBezTo>
                  <a:cubicBezTo>
                    <a:pt x="57" y="844"/>
                    <a:pt x="59" y="837"/>
                    <a:pt x="55" y="836"/>
                  </a:cubicBezTo>
                  <a:cubicBezTo>
                    <a:pt x="52" y="836"/>
                    <a:pt x="50" y="835"/>
                    <a:pt x="47" y="835"/>
                  </a:cubicBezTo>
                  <a:cubicBezTo>
                    <a:pt x="47" y="826"/>
                    <a:pt x="48" y="818"/>
                    <a:pt x="49" y="810"/>
                  </a:cubicBezTo>
                  <a:cubicBezTo>
                    <a:pt x="50" y="810"/>
                    <a:pt x="51" y="811"/>
                    <a:pt x="52" y="811"/>
                  </a:cubicBezTo>
                  <a:cubicBezTo>
                    <a:pt x="55" y="812"/>
                    <a:pt x="57" y="813"/>
                    <a:pt x="59" y="812"/>
                  </a:cubicBezTo>
                  <a:cubicBezTo>
                    <a:pt x="62" y="812"/>
                    <a:pt x="63" y="809"/>
                    <a:pt x="61" y="807"/>
                  </a:cubicBezTo>
                  <a:cubicBezTo>
                    <a:pt x="59" y="806"/>
                    <a:pt x="56" y="806"/>
                    <a:pt x="54" y="806"/>
                  </a:cubicBezTo>
                  <a:cubicBezTo>
                    <a:pt x="53" y="805"/>
                    <a:pt x="51" y="805"/>
                    <a:pt x="50" y="805"/>
                  </a:cubicBezTo>
                  <a:cubicBezTo>
                    <a:pt x="51" y="799"/>
                    <a:pt x="53" y="793"/>
                    <a:pt x="55" y="787"/>
                  </a:cubicBezTo>
                  <a:cubicBezTo>
                    <a:pt x="55" y="785"/>
                    <a:pt x="56" y="782"/>
                    <a:pt x="57" y="780"/>
                  </a:cubicBezTo>
                  <a:cubicBezTo>
                    <a:pt x="60" y="781"/>
                    <a:pt x="63" y="782"/>
                    <a:pt x="66" y="783"/>
                  </a:cubicBezTo>
                  <a:cubicBezTo>
                    <a:pt x="69" y="784"/>
                    <a:pt x="71" y="780"/>
                    <a:pt x="68" y="779"/>
                  </a:cubicBezTo>
                  <a:cubicBezTo>
                    <a:pt x="65" y="778"/>
                    <a:pt x="62" y="776"/>
                    <a:pt x="59" y="775"/>
                  </a:cubicBezTo>
                  <a:cubicBezTo>
                    <a:pt x="63" y="765"/>
                    <a:pt x="69" y="756"/>
                    <a:pt x="75" y="747"/>
                  </a:cubicBezTo>
                  <a:cubicBezTo>
                    <a:pt x="79" y="750"/>
                    <a:pt x="83" y="753"/>
                    <a:pt x="87" y="756"/>
                  </a:cubicBezTo>
                  <a:cubicBezTo>
                    <a:pt x="90" y="757"/>
                    <a:pt x="92" y="754"/>
                    <a:pt x="90" y="752"/>
                  </a:cubicBezTo>
                  <a:cubicBezTo>
                    <a:pt x="86" y="749"/>
                    <a:pt x="82" y="746"/>
                    <a:pt x="77" y="743"/>
                  </a:cubicBezTo>
                  <a:cubicBezTo>
                    <a:pt x="84" y="735"/>
                    <a:pt x="91" y="727"/>
                    <a:pt x="98" y="720"/>
                  </a:cubicBezTo>
                  <a:cubicBezTo>
                    <a:pt x="101" y="722"/>
                    <a:pt x="103" y="725"/>
                    <a:pt x="106" y="726"/>
                  </a:cubicBezTo>
                  <a:cubicBezTo>
                    <a:pt x="109" y="728"/>
                    <a:pt x="112" y="724"/>
                    <a:pt x="109" y="722"/>
                  </a:cubicBezTo>
                  <a:cubicBezTo>
                    <a:pt x="107" y="720"/>
                    <a:pt x="105" y="719"/>
                    <a:pt x="102" y="717"/>
                  </a:cubicBezTo>
                  <a:cubicBezTo>
                    <a:pt x="110" y="711"/>
                    <a:pt x="118" y="706"/>
                    <a:pt x="127" y="702"/>
                  </a:cubicBezTo>
                  <a:cubicBezTo>
                    <a:pt x="129" y="705"/>
                    <a:pt x="132" y="708"/>
                    <a:pt x="135" y="710"/>
                  </a:cubicBezTo>
                  <a:cubicBezTo>
                    <a:pt x="138" y="712"/>
                    <a:pt x="139" y="709"/>
                    <a:pt x="138" y="707"/>
                  </a:cubicBezTo>
                  <a:cubicBezTo>
                    <a:pt x="136" y="704"/>
                    <a:pt x="133" y="702"/>
                    <a:pt x="130" y="700"/>
                  </a:cubicBezTo>
                  <a:cubicBezTo>
                    <a:pt x="139" y="697"/>
                    <a:pt x="148" y="694"/>
                    <a:pt x="158" y="693"/>
                  </a:cubicBezTo>
                  <a:cubicBezTo>
                    <a:pt x="160" y="700"/>
                    <a:pt x="166" y="706"/>
                    <a:pt x="174" y="706"/>
                  </a:cubicBezTo>
                  <a:cubicBezTo>
                    <a:pt x="177" y="707"/>
                    <a:pt x="178" y="702"/>
                    <a:pt x="176" y="700"/>
                  </a:cubicBezTo>
                  <a:cubicBezTo>
                    <a:pt x="172" y="698"/>
                    <a:pt x="168" y="696"/>
                    <a:pt x="166" y="692"/>
                  </a:cubicBezTo>
                  <a:cubicBezTo>
                    <a:pt x="174" y="692"/>
                    <a:pt x="183" y="693"/>
                    <a:pt x="192" y="695"/>
                  </a:cubicBezTo>
                  <a:cubicBezTo>
                    <a:pt x="193" y="695"/>
                    <a:pt x="194" y="695"/>
                    <a:pt x="195" y="694"/>
                  </a:cubicBezTo>
                  <a:cubicBezTo>
                    <a:pt x="223" y="697"/>
                    <a:pt x="244" y="720"/>
                    <a:pt x="252" y="747"/>
                  </a:cubicBezTo>
                  <a:cubicBezTo>
                    <a:pt x="262" y="778"/>
                    <a:pt x="251" y="812"/>
                    <a:pt x="237" y="840"/>
                  </a:cubicBezTo>
                  <a:cubicBezTo>
                    <a:pt x="213" y="885"/>
                    <a:pt x="171" y="945"/>
                    <a:pt x="112" y="927"/>
                  </a:cubicBezTo>
                  <a:close/>
                  <a:moveTo>
                    <a:pt x="281" y="994"/>
                  </a:moveTo>
                  <a:cubicBezTo>
                    <a:pt x="280" y="996"/>
                    <a:pt x="278" y="998"/>
                    <a:pt x="277" y="1000"/>
                  </a:cubicBezTo>
                  <a:cubicBezTo>
                    <a:pt x="277" y="999"/>
                    <a:pt x="277" y="999"/>
                    <a:pt x="277" y="998"/>
                  </a:cubicBezTo>
                  <a:cubicBezTo>
                    <a:pt x="267" y="983"/>
                    <a:pt x="251" y="970"/>
                    <a:pt x="238" y="957"/>
                  </a:cubicBezTo>
                  <a:cubicBezTo>
                    <a:pt x="233" y="951"/>
                    <a:pt x="228" y="946"/>
                    <a:pt x="223" y="941"/>
                  </a:cubicBezTo>
                  <a:cubicBezTo>
                    <a:pt x="224" y="940"/>
                    <a:pt x="223" y="939"/>
                    <a:pt x="221" y="939"/>
                  </a:cubicBezTo>
                  <a:cubicBezTo>
                    <a:pt x="213" y="931"/>
                    <a:pt x="205" y="922"/>
                    <a:pt x="197" y="914"/>
                  </a:cubicBezTo>
                  <a:cubicBezTo>
                    <a:pt x="222" y="892"/>
                    <a:pt x="242" y="860"/>
                    <a:pt x="254" y="828"/>
                  </a:cubicBezTo>
                  <a:cubicBezTo>
                    <a:pt x="263" y="830"/>
                    <a:pt x="274" y="833"/>
                    <a:pt x="283" y="832"/>
                  </a:cubicBezTo>
                  <a:cubicBezTo>
                    <a:pt x="285" y="832"/>
                    <a:pt x="286" y="831"/>
                    <a:pt x="287" y="830"/>
                  </a:cubicBezTo>
                  <a:cubicBezTo>
                    <a:pt x="287" y="871"/>
                    <a:pt x="287" y="912"/>
                    <a:pt x="287" y="954"/>
                  </a:cubicBezTo>
                  <a:cubicBezTo>
                    <a:pt x="271" y="963"/>
                    <a:pt x="272" y="981"/>
                    <a:pt x="281" y="994"/>
                  </a:cubicBezTo>
                  <a:close/>
                  <a:moveTo>
                    <a:pt x="528" y="964"/>
                  </a:moveTo>
                  <a:cubicBezTo>
                    <a:pt x="529" y="965"/>
                    <a:pt x="529" y="965"/>
                    <a:pt x="530" y="966"/>
                  </a:cubicBezTo>
                  <a:cubicBezTo>
                    <a:pt x="552" y="976"/>
                    <a:pt x="530" y="997"/>
                    <a:pt x="517" y="1001"/>
                  </a:cubicBezTo>
                  <a:cubicBezTo>
                    <a:pt x="505" y="1004"/>
                    <a:pt x="493" y="1005"/>
                    <a:pt x="481" y="1007"/>
                  </a:cubicBezTo>
                  <a:cubicBezTo>
                    <a:pt x="457" y="1010"/>
                    <a:pt x="433" y="1011"/>
                    <a:pt x="408" y="1012"/>
                  </a:cubicBezTo>
                  <a:cubicBezTo>
                    <a:pt x="386" y="1012"/>
                    <a:pt x="363" y="1012"/>
                    <a:pt x="340" y="1010"/>
                  </a:cubicBezTo>
                  <a:cubicBezTo>
                    <a:pt x="327" y="1009"/>
                    <a:pt x="312" y="1007"/>
                    <a:pt x="300" y="1000"/>
                  </a:cubicBezTo>
                  <a:cubicBezTo>
                    <a:pt x="296" y="998"/>
                    <a:pt x="292" y="994"/>
                    <a:pt x="289" y="990"/>
                  </a:cubicBezTo>
                  <a:cubicBezTo>
                    <a:pt x="288" y="990"/>
                    <a:pt x="288" y="990"/>
                    <a:pt x="288" y="989"/>
                  </a:cubicBezTo>
                  <a:cubicBezTo>
                    <a:pt x="281" y="980"/>
                    <a:pt x="279" y="969"/>
                    <a:pt x="287" y="960"/>
                  </a:cubicBezTo>
                  <a:cubicBezTo>
                    <a:pt x="287" y="964"/>
                    <a:pt x="293" y="964"/>
                    <a:pt x="294" y="961"/>
                  </a:cubicBezTo>
                  <a:cubicBezTo>
                    <a:pt x="317" y="986"/>
                    <a:pt x="354" y="986"/>
                    <a:pt x="386" y="986"/>
                  </a:cubicBezTo>
                  <a:cubicBezTo>
                    <a:pt x="430" y="985"/>
                    <a:pt x="475" y="978"/>
                    <a:pt x="517" y="964"/>
                  </a:cubicBezTo>
                  <a:cubicBezTo>
                    <a:pt x="517" y="963"/>
                    <a:pt x="518" y="963"/>
                    <a:pt x="518" y="963"/>
                  </a:cubicBezTo>
                  <a:cubicBezTo>
                    <a:pt x="518" y="969"/>
                    <a:pt x="527" y="969"/>
                    <a:pt x="528" y="964"/>
                  </a:cubicBezTo>
                  <a:close/>
                  <a:moveTo>
                    <a:pt x="527" y="668"/>
                  </a:moveTo>
                  <a:cubicBezTo>
                    <a:pt x="526" y="656"/>
                    <a:pt x="526" y="644"/>
                    <a:pt x="526" y="632"/>
                  </a:cubicBezTo>
                  <a:cubicBezTo>
                    <a:pt x="524" y="578"/>
                    <a:pt x="523" y="523"/>
                    <a:pt x="520" y="469"/>
                  </a:cubicBezTo>
                  <a:cubicBezTo>
                    <a:pt x="520" y="467"/>
                    <a:pt x="520" y="465"/>
                    <a:pt x="520" y="463"/>
                  </a:cubicBezTo>
                  <a:cubicBezTo>
                    <a:pt x="531" y="463"/>
                    <a:pt x="543" y="456"/>
                    <a:pt x="552" y="451"/>
                  </a:cubicBezTo>
                  <a:cubicBezTo>
                    <a:pt x="563" y="444"/>
                    <a:pt x="573" y="435"/>
                    <a:pt x="581" y="424"/>
                  </a:cubicBezTo>
                  <a:cubicBezTo>
                    <a:pt x="591" y="454"/>
                    <a:pt x="612" y="480"/>
                    <a:pt x="639" y="496"/>
                  </a:cubicBezTo>
                  <a:cubicBezTo>
                    <a:pt x="595" y="549"/>
                    <a:pt x="559" y="608"/>
                    <a:pt x="527" y="668"/>
                  </a:cubicBezTo>
                  <a:close/>
                  <a:moveTo>
                    <a:pt x="765" y="515"/>
                  </a:moveTo>
                  <a:cubicBezTo>
                    <a:pt x="765" y="518"/>
                    <a:pt x="763" y="522"/>
                    <a:pt x="759" y="524"/>
                  </a:cubicBezTo>
                  <a:cubicBezTo>
                    <a:pt x="755" y="525"/>
                    <a:pt x="751" y="524"/>
                    <a:pt x="748" y="521"/>
                  </a:cubicBezTo>
                  <a:cubicBezTo>
                    <a:pt x="746" y="520"/>
                    <a:pt x="745" y="518"/>
                    <a:pt x="744" y="516"/>
                  </a:cubicBezTo>
                  <a:cubicBezTo>
                    <a:pt x="744" y="515"/>
                    <a:pt x="744" y="514"/>
                    <a:pt x="744" y="513"/>
                  </a:cubicBezTo>
                  <a:cubicBezTo>
                    <a:pt x="744" y="513"/>
                    <a:pt x="744" y="513"/>
                    <a:pt x="744" y="513"/>
                  </a:cubicBezTo>
                  <a:cubicBezTo>
                    <a:pt x="744" y="512"/>
                    <a:pt x="744" y="511"/>
                    <a:pt x="744" y="511"/>
                  </a:cubicBezTo>
                  <a:cubicBezTo>
                    <a:pt x="750" y="509"/>
                    <a:pt x="757" y="506"/>
                    <a:pt x="763" y="503"/>
                  </a:cubicBezTo>
                  <a:cubicBezTo>
                    <a:pt x="762" y="504"/>
                    <a:pt x="762" y="504"/>
                    <a:pt x="763" y="505"/>
                  </a:cubicBezTo>
                  <a:cubicBezTo>
                    <a:pt x="764" y="508"/>
                    <a:pt x="765" y="511"/>
                    <a:pt x="765" y="515"/>
                  </a:cubicBezTo>
                  <a:close/>
                  <a:moveTo>
                    <a:pt x="795" y="461"/>
                  </a:moveTo>
                  <a:cubicBezTo>
                    <a:pt x="780" y="485"/>
                    <a:pt x="753" y="499"/>
                    <a:pt x="726" y="504"/>
                  </a:cubicBezTo>
                  <a:cubicBezTo>
                    <a:pt x="699" y="509"/>
                    <a:pt x="673" y="503"/>
                    <a:pt x="650" y="490"/>
                  </a:cubicBezTo>
                  <a:cubicBezTo>
                    <a:pt x="649" y="489"/>
                    <a:pt x="648" y="487"/>
                    <a:pt x="646" y="488"/>
                  </a:cubicBezTo>
                  <a:cubicBezTo>
                    <a:pt x="621" y="473"/>
                    <a:pt x="601" y="449"/>
                    <a:pt x="591" y="421"/>
                  </a:cubicBezTo>
                  <a:cubicBezTo>
                    <a:pt x="573" y="366"/>
                    <a:pt x="599" y="305"/>
                    <a:pt x="645" y="273"/>
                  </a:cubicBezTo>
                  <a:cubicBezTo>
                    <a:pt x="646" y="273"/>
                    <a:pt x="646" y="272"/>
                    <a:pt x="646" y="272"/>
                  </a:cubicBezTo>
                  <a:cubicBezTo>
                    <a:pt x="659" y="269"/>
                    <a:pt x="672" y="269"/>
                    <a:pt x="684" y="271"/>
                  </a:cubicBezTo>
                  <a:cubicBezTo>
                    <a:pt x="673" y="278"/>
                    <a:pt x="667" y="294"/>
                    <a:pt x="669" y="306"/>
                  </a:cubicBezTo>
                  <a:cubicBezTo>
                    <a:pt x="669" y="309"/>
                    <a:pt x="674" y="309"/>
                    <a:pt x="674" y="306"/>
                  </a:cubicBezTo>
                  <a:cubicBezTo>
                    <a:pt x="674" y="299"/>
                    <a:pt x="676" y="293"/>
                    <a:pt x="680" y="287"/>
                  </a:cubicBezTo>
                  <a:cubicBezTo>
                    <a:pt x="684" y="281"/>
                    <a:pt x="689" y="278"/>
                    <a:pt x="694" y="274"/>
                  </a:cubicBezTo>
                  <a:cubicBezTo>
                    <a:pt x="694" y="274"/>
                    <a:pt x="694" y="274"/>
                    <a:pt x="694" y="274"/>
                  </a:cubicBezTo>
                  <a:cubicBezTo>
                    <a:pt x="698" y="275"/>
                    <a:pt x="703" y="277"/>
                    <a:pt x="707" y="278"/>
                  </a:cubicBezTo>
                  <a:cubicBezTo>
                    <a:pt x="702" y="282"/>
                    <a:pt x="698" y="287"/>
                    <a:pt x="696" y="291"/>
                  </a:cubicBezTo>
                  <a:cubicBezTo>
                    <a:pt x="690" y="301"/>
                    <a:pt x="689" y="313"/>
                    <a:pt x="694" y="323"/>
                  </a:cubicBezTo>
                  <a:cubicBezTo>
                    <a:pt x="695" y="326"/>
                    <a:pt x="699" y="324"/>
                    <a:pt x="698" y="321"/>
                  </a:cubicBezTo>
                  <a:cubicBezTo>
                    <a:pt x="696" y="312"/>
                    <a:pt x="697" y="303"/>
                    <a:pt x="702" y="295"/>
                  </a:cubicBezTo>
                  <a:cubicBezTo>
                    <a:pt x="706" y="288"/>
                    <a:pt x="711" y="286"/>
                    <a:pt x="716" y="283"/>
                  </a:cubicBezTo>
                  <a:cubicBezTo>
                    <a:pt x="723" y="286"/>
                    <a:pt x="729" y="290"/>
                    <a:pt x="735" y="294"/>
                  </a:cubicBezTo>
                  <a:cubicBezTo>
                    <a:pt x="731" y="297"/>
                    <a:pt x="727" y="301"/>
                    <a:pt x="725" y="304"/>
                  </a:cubicBezTo>
                  <a:cubicBezTo>
                    <a:pt x="718" y="313"/>
                    <a:pt x="715" y="325"/>
                    <a:pt x="718" y="336"/>
                  </a:cubicBezTo>
                  <a:cubicBezTo>
                    <a:pt x="718" y="338"/>
                    <a:pt x="723" y="338"/>
                    <a:pt x="722" y="335"/>
                  </a:cubicBezTo>
                  <a:cubicBezTo>
                    <a:pt x="721" y="326"/>
                    <a:pt x="723" y="316"/>
                    <a:pt x="729" y="309"/>
                  </a:cubicBezTo>
                  <a:cubicBezTo>
                    <a:pt x="732" y="305"/>
                    <a:pt x="736" y="302"/>
                    <a:pt x="740" y="300"/>
                  </a:cubicBezTo>
                  <a:cubicBezTo>
                    <a:pt x="740" y="299"/>
                    <a:pt x="741" y="299"/>
                    <a:pt x="741" y="299"/>
                  </a:cubicBezTo>
                  <a:cubicBezTo>
                    <a:pt x="749" y="305"/>
                    <a:pt x="756" y="311"/>
                    <a:pt x="762" y="318"/>
                  </a:cubicBezTo>
                  <a:cubicBezTo>
                    <a:pt x="747" y="325"/>
                    <a:pt x="736" y="342"/>
                    <a:pt x="737" y="359"/>
                  </a:cubicBezTo>
                  <a:cubicBezTo>
                    <a:pt x="737" y="362"/>
                    <a:pt x="741" y="362"/>
                    <a:pt x="742" y="359"/>
                  </a:cubicBezTo>
                  <a:cubicBezTo>
                    <a:pt x="744" y="343"/>
                    <a:pt x="752" y="330"/>
                    <a:pt x="767" y="324"/>
                  </a:cubicBezTo>
                  <a:cubicBezTo>
                    <a:pt x="772" y="329"/>
                    <a:pt x="776" y="335"/>
                    <a:pt x="781" y="341"/>
                  </a:cubicBezTo>
                  <a:cubicBezTo>
                    <a:pt x="774" y="342"/>
                    <a:pt x="768" y="348"/>
                    <a:pt x="764" y="353"/>
                  </a:cubicBezTo>
                  <a:cubicBezTo>
                    <a:pt x="759" y="360"/>
                    <a:pt x="756" y="369"/>
                    <a:pt x="757" y="378"/>
                  </a:cubicBezTo>
                  <a:cubicBezTo>
                    <a:pt x="757" y="380"/>
                    <a:pt x="760" y="380"/>
                    <a:pt x="760" y="378"/>
                  </a:cubicBezTo>
                  <a:cubicBezTo>
                    <a:pt x="762" y="371"/>
                    <a:pt x="765" y="363"/>
                    <a:pt x="770" y="357"/>
                  </a:cubicBezTo>
                  <a:cubicBezTo>
                    <a:pt x="772" y="354"/>
                    <a:pt x="775" y="352"/>
                    <a:pt x="778" y="350"/>
                  </a:cubicBezTo>
                  <a:cubicBezTo>
                    <a:pt x="780" y="349"/>
                    <a:pt x="783" y="348"/>
                    <a:pt x="784" y="347"/>
                  </a:cubicBezTo>
                  <a:cubicBezTo>
                    <a:pt x="789" y="353"/>
                    <a:pt x="792" y="360"/>
                    <a:pt x="796" y="367"/>
                  </a:cubicBezTo>
                  <a:cubicBezTo>
                    <a:pt x="801" y="378"/>
                    <a:pt x="805" y="391"/>
                    <a:pt x="807" y="404"/>
                  </a:cubicBezTo>
                  <a:cubicBezTo>
                    <a:pt x="795" y="399"/>
                    <a:pt x="781" y="412"/>
                    <a:pt x="778" y="422"/>
                  </a:cubicBezTo>
                  <a:cubicBezTo>
                    <a:pt x="777" y="426"/>
                    <a:pt x="782" y="427"/>
                    <a:pt x="784" y="424"/>
                  </a:cubicBezTo>
                  <a:cubicBezTo>
                    <a:pt x="786" y="419"/>
                    <a:pt x="789" y="415"/>
                    <a:pt x="794" y="413"/>
                  </a:cubicBezTo>
                  <a:cubicBezTo>
                    <a:pt x="798" y="411"/>
                    <a:pt x="802" y="412"/>
                    <a:pt x="807" y="411"/>
                  </a:cubicBezTo>
                  <a:cubicBezTo>
                    <a:pt x="807" y="411"/>
                    <a:pt x="807" y="411"/>
                    <a:pt x="807" y="411"/>
                  </a:cubicBezTo>
                  <a:cubicBezTo>
                    <a:pt x="808" y="428"/>
                    <a:pt x="805" y="446"/>
                    <a:pt x="795" y="461"/>
                  </a:cubicBezTo>
                  <a:close/>
                  <a:moveTo>
                    <a:pt x="832" y="424"/>
                  </a:moveTo>
                  <a:cubicBezTo>
                    <a:pt x="832" y="428"/>
                    <a:pt x="829" y="431"/>
                    <a:pt x="826" y="433"/>
                  </a:cubicBezTo>
                  <a:cubicBezTo>
                    <a:pt x="823" y="436"/>
                    <a:pt x="819" y="435"/>
                    <a:pt x="816" y="437"/>
                  </a:cubicBezTo>
                  <a:cubicBezTo>
                    <a:pt x="815" y="437"/>
                    <a:pt x="815" y="437"/>
                    <a:pt x="814" y="438"/>
                  </a:cubicBezTo>
                  <a:cubicBezTo>
                    <a:pt x="816" y="428"/>
                    <a:pt x="817" y="419"/>
                    <a:pt x="816" y="409"/>
                  </a:cubicBezTo>
                  <a:cubicBezTo>
                    <a:pt x="816" y="409"/>
                    <a:pt x="816" y="409"/>
                    <a:pt x="816" y="409"/>
                  </a:cubicBezTo>
                  <a:cubicBezTo>
                    <a:pt x="820" y="409"/>
                    <a:pt x="825" y="410"/>
                    <a:pt x="828" y="413"/>
                  </a:cubicBezTo>
                  <a:cubicBezTo>
                    <a:pt x="827" y="414"/>
                    <a:pt x="829" y="416"/>
                    <a:pt x="830" y="416"/>
                  </a:cubicBezTo>
                  <a:cubicBezTo>
                    <a:pt x="832" y="418"/>
                    <a:pt x="833" y="421"/>
                    <a:pt x="832" y="4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2646" y="746"/>
              <a:ext cx="171" cy="53"/>
            </a:xfrm>
            <a:custGeom>
              <a:avLst/>
              <a:gdLst>
                <a:gd name="T0" fmla="*/ 60 w 64"/>
                <a:gd name="T1" fmla="*/ 1 h 20"/>
                <a:gd name="T2" fmla="*/ 2 w 64"/>
                <a:gd name="T3" fmla="*/ 14 h 20"/>
                <a:gd name="T4" fmla="*/ 4 w 64"/>
                <a:gd name="T5" fmla="*/ 19 h 20"/>
                <a:gd name="T6" fmla="*/ 31 w 64"/>
                <a:gd name="T7" fmla="*/ 13 h 20"/>
                <a:gd name="T8" fmla="*/ 61 w 64"/>
                <a:gd name="T9" fmla="*/ 6 h 20"/>
                <a:gd name="T10" fmla="*/ 60 w 64"/>
                <a:gd name="T11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20">
                  <a:moveTo>
                    <a:pt x="60" y="1"/>
                  </a:moveTo>
                  <a:cubicBezTo>
                    <a:pt x="42" y="3"/>
                    <a:pt x="19" y="5"/>
                    <a:pt x="2" y="14"/>
                  </a:cubicBezTo>
                  <a:cubicBezTo>
                    <a:pt x="0" y="15"/>
                    <a:pt x="1" y="20"/>
                    <a:pt x="4" y="19"/>
                  </a:cubicBezTo>
                  <a:cubicBezTo>
                    <a:pt x="13" y="18"/>
                    <a:pt x="22" y="15"/>
                    <a:pt x="31" y="13"/>
                  </a:cubicBezTo>
                  <a:cubicBezTo>
                    <a:pt x="41" y="10"/>
                    <a:pt x="51" y="8"/>
                    <a:pt x="61" y="6"/>
                  </a:cubicBezTo>
                  <a:cubicBezTo>
                    <a:pt x="64" y="5"/>
                    <a:pt x="63" y="0"/>
                    <a:pt x="6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689" y="671"/>
              <a:ext cx="126" cy="32"/>
            </a:xfrm>
            <a:custGeom>
              <a:avLst/>
              <a:gdLst>
                <a:gd name="T0" fmla="*/ 44 w 47"/>
                <a:gd name="T1" fmla="*/ 7 h 12"/>
                <a:gd name="T2" fmla="*/ 22 w 47"/>
                <a:gd name="T3" fmla="*/ 4 h 12"/>
                <a:gd name="T4" fmla="*/ 4 w 47"/>
                <a:gd name="T5" fmla="*/ 1 h 12"/>
                <a:gd name="T6" fmla="*/ 2 w 47"/>
                <a:gd name="T7" fmla="*/ 6 h 12"/>
                <a:gd name="T8" fmla="*/ 44 w 47"/>
                <a:gd name="T9" fmla="*/ 12 h 12"/>
                <a:gd name="T10" fmla="*/ 44 w 47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2">
                  <a:moveTo>
                    <a:pt x="44" y="7"/>
                  </a:moveTo>
                  <a:cubicBezTo>
                    <a:pt x="37" y="7"/>
                    <a:pt x="29" y="6"/>
                    <a:pt x="22" y="4"/>
                  </a:cubicBezTo>
                  <a:cubicBezTo>
                    <a:pt x="16" y="3"/>
                    <a:pt x="10" y="1"/>
                    <a:pt x="4" y="1"/>
                  </a:cubicBezTo>
                  <a:cubicBezTo>
                    <a:pt x="1" y="0"/>
                    <a:pt x="0" y="5"/>
                    <a:pt x="2" y="6"/>
                  </a:cubicBezTo>
                  <a:cubicBezTo>
                    <a:pt x="14" y="12"/>
                    <a:pt x="31" y="12"/>
                    <a:pt x="44" y="12"/>
                  </a:cubicBezTo>
                  <a:cubicBezTo>
                    <a:pt x="47" y="12"/>
                    <a:pt x="47" y="7"/>
                    <a:pt x="44" y="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2791" y="572"/>
              <a:ext cx="69" cy="110"/>
            </a:xfrm>
            <a:custGeom>
              <a:avLst/>
              <a:gdLst>
                <a:gd name="T0" fmla="*/ 24 w 26"/>
                <a:gd name="T1" fmla="*/ 35 h 41"/>
                <a:gd name="T2" fmla="*/ 7 w 26"/>
                <a:gd name="T3" fmla="*/ 4 h 41"/>
                <a:gd name="T4" fmla="*/ 1 w 26"/>
                <a:gd name="T5" fmla="*/ 5 h 41"/>
                <a:gd name="T6" fmla="*/ 20 w 26"/>
                <a:gd name="T7" fmla="*/ 38 h 41"/>
                <a:gd name="T8" fmla="*/ 24 w 26"/>
                <a:gd name="T9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1">
                  <a:moveTo>
                    <a:pt x="24" y="35"/>
                  </a:moveTo>
                  <a:cubicBezTo>
                    <a:pt x="16" y="26"/>
                    <a:pt x="11" y="15"/>
                    <a:pt x="7" y="4"/>
                  </a:cubicBezTo>
                  <a:cubicBezTo>
                    <a:pt x="5" y="0"/>
                    <a:pt x="0" y="1"/>
                    <a:pt x="1" y="5"/>
                  </a:cubicBezTo>
                  <a:cubicBezTo>
                    <a:pt x="3" y="18"/>
                    <a:pt x="11" y="29"/>
                    <a:pt x="20" y="38"/>
                  </a:cubicBezTo>
                  <a:cubicBezTo>
                    <a:pt x="23" y="41"/>
                    <a:pt x="26" y="37"/>
                    <a:pt x="24" y="3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887" y="567"/>
              <a:ext cx="37" cy="107"/>
            </a:xfrm>
            <a:custGeom>
              <a:avLst/>
              <a:gdLst>
                <a:gd name="T0" fmla="*/ 8 w 14"/>
                <a:gd name="T1" fmla="*/ 2 h 40"/>
                <a:gd name="T2" fmla="*/ 2 w 14"/>
                <a:gd name="T3" fmla="*/ 37 h 40"/>
                <a:gd name="T4" fmla="*/ 8 w 14"/>
                <a:gd name="T5" fmla="*/ 36 h 40"/>
                <a:gd name="T6" fmla="*/ 13 w 14"/>
                <a:gd name="T7" fmla="*/ 5 h 40"/>
                <a:gd name="T8" fmla="*/ 8 w 14"/>
                <a:gd name="T9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0">
                  <a:moveTo>
                    <a:pt x="8" y="2"/>
                  </a:moveTo>
                  <a:cubicBezTo>
                    <a:pt x="2" y="13"/>
                    <a:pt x="0" y="25"/>
                    <a:pt x="2" y="37"/>
                  </a:cubicBezTo>
                  <a:cubicBezTo>
                    <a:pt x="2" y="40"/>
                    <a:pt x="8" y="40"/>
                    <a:pt x="8" y="36"/>
                  </a:cubicBezTo>
                  <a:cubicBezTo>
                    <a:pt x="8" y="25"/>
                    <a:pt x="10" y="15"/>
                    <a:pt x="13" y="5"/>
                  </a:cubicBezTo>
                  <a:cubicBezTo>
                    <a:pt x="14" y="1"/>
                    <a:pt x="9" y="0"/>
                    <a:pt x="8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3103" y="944"/>
              <a:ext cx="204" cy="227"/>
            </a:xfrm>
            <a:custGeom>
              <a:avLst/>
              <a:gdLst>
                <a:gd name="T0" fmla="*/ 72 w 76"/>
                <a:gd name="T1" fmla="*/ 17 h 85"/>
                <a:gd name="T2" fmla="*/ 48 w 76"/>
                <a:gd name="T3" fmla="*/ 2 h 85"/>
                <a:gd name="T4" fmla="*/ 49 w 76"/>
                <a:gd name="T5" fmla="*/ 11 h 85"/>
                <a:gd name="T6" fmla="*/ 60 w 76"/>
                <a:gd name="T7" fmla="*/ 36 h 85"/>
                <a:gd name="T8" fmla="*/ 47 w 76"/>
                <a:gd name="T9" fmla="*/ 56 h 85"/>
                <a:gd name="T10" fmla="*/ 6 w 76"/>
                <a:gd name="T11" fmla="*/ 60 h 85"/>
                <a:gd name="T12" fmla="*/ 2 w 76"/>
                <a:gd name="T13" fmla="*/ 64 h 85"/>
                <a:gd name="T14" fmla="*/ 64 w 76"/>
                <a:gd name="T15" fmla="*/ 54 h 85"/>
                <a:gd name="T16" fmla="*/ 72 w 76"/>
                <a:gd name="T17" fmla="*/ 1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85">
                  <a:moveTo>
                    <a:pt x="72" y="17"/>
                  </a:moveTo>
                  <a:cubicBezTo>
                    <a:pt x="69" y="6"/>
                    <a:pt x="59" y="0"/>
                    <a:pt x="48" y="2"/>
                  </a:cubicBezTo>
                  <a:cubicBezTo>
                    <a:pt x="42" y="3"/>
                    <a:pt x="44" y="11"/>
                    <a:pt x="49" y="11"/>
                  </a:cubicBezTo>
                  <a:cubicBezTo>
                    <a:pt x="62" y="12"/>
                    <a:pt x="63" y="26"/>
                    <a:pt x="60" y="36"/>
                  </a:cubicBezTo>
                  <a:cubicBezTo>
                    <a:pt x="57" y="44"/>
                    <a:pt x="53" y="51"/>
                    <a:pt x="47" y="56"/>
                  </a:cubicBezTo>
                  <a:cubicBezTo>
                    <a:pt x="36" y="67"/>
                    <a:pt x="19" y="69"/>
                    <a:pt x="6" y="60"/>
                  </a:cubicBezTo>
                  <a:cubicBezTo>
                    <a:pt x="3" y="57"/>
                    <a:pt x="0" y="62"/>
                    <a:pt x="2" y="64"/>
                  </a:cubicBezTo>
                  <a:cubicBezTo>
                    <a:pt x="20" y="85"/>
                    <a:pt x="50" y="74"/>
                    <a:pt x="64" y="54"/>
                  </a:cubicBezTo>
                  <a:cubicBezTo>
                    <a:pt x="71" y="44"/>
                    <a:pt x="76" y="30"/>
                    <a:pt x="72" y="1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3063" y="949"/>
              <a:ext cx="83" cy="83"/>
            </a:xfrm>
            <a:custGeom>
              <a:avLst/>
              <a:gdLst>
                <a:gd name="T0" fmla="*/ 24 w 31"/>
                <a:gd name="T1" fmla="*/ 14 h 31"/>
                <a:gd name="T2" fmla="*/ 13 w 31"/>
                <a:gd name="T3" fmla="*/ 18 h 31"/>
                <a:gd name="T4" fmla="*/ 15 w 31"/>
                <a:gd name="T5" fmla="*/ 7 h 31"/>
                <a:gd name="T6" fmla="*/ 13 w 31"/>
                <a:gd name="T7" fmla="*/ 1 h 31"/>
                <a:gd name="T8" fmla="*/ 8 w 31"/>
                <a:gd name="T9" fmla="*/ 24 h 31"/>
                <a:gd name="T10" fmla="*/ 30 w 31"/>
                <a:gd name="T11" fmla="*/ 15 h 31"/>
                <a:gd name="T12" fmla="*/ 24 w 31"/>
                <a:gd name="T13" fmla="*/ 1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1">
                  <a:moveTo>
                    <a:pt x="24" y="14"/>
                  </a:moveTo>
                  <a:cubicBezTo>
                    <a:pt x="22" y="17"/>
                    <a:pt x="17" y="21"/>
                    <a:pt x="13" y="18"/>
                  </a:cubicBezTo>
                  <a:cubicBezTo>
                    <a:pt x="10" y="15"/>
                    <a:pt x="12" y="9"/>
                    <a:pt x="15" y="7"/>
                  </a:cubicBezTo>
                  <a:cubicBezTo>
                    <a:pt x="18" y="6"/>
                    <a:pt x="16" y="0"/>
                    <a:pt x="13" y="1"/>
                  </a:cubicBezTo>
                  <a:cubicBezTo>
                    <a:pt x="3" y="5"/>
                    <a:pt x="0" y="18"/>
                    <a:pt x="8" y="24"/>
                  </a:cubicBezTo>
                  <a:cubicBezTo>
                    <a:pt x="15" y="31"/>
                    <a:pt x="31" y="27"/>
                    <a:pt x="30" y="15"/>
                  </a:cubicBezTo>
                  <a:cubicBezTo>
                    <a:pt x="30" y="12"/>
                    <a:pt x="25" y="10"/>
                    <a:pt x="24" y="1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3138" y="773"/>
              <a:ext cx="99" cy="88"/>
            </a:xfrm>
            <a:custGeom>
              <a:avLst/>
              <a:gdLst>
                <a:gd name="T0" fmla="*/ 36 w 37"/>
                <a:gd name="T1" fmla="*/ 12 h 33"/>
                <a:gd name="T2" fmla="*/ 11 w 37"/>
                <a:gd name="T3" fmla="*/ 4 h 33"/>
                <a:gd name="T4" fmla="*/ 6 w 37"/>
                <a:gd name="T5" fmla="*/ 30 h 33"/>
                <a:gd name="T6" fmla="*/ 12 w 37"/>
                <a:gd name="T7" fmla="*/ 27 h 33"/>
                <a:gd name="T8" fmla="*/ 16 w 37"/>
                <a:gd name="T9" fmla="*/ 12 h 33"/>
                <a:gd name="T10" fmla="*/ 31 w 37"/>
                <a:gd name="T11" fmla="*/ 16 h 33"/>
                <a:gd name="T12" fmla="*/ 36 w 37"/>
                <a:gd name="T13" fmla="*/ 1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3">
                  <a:moveTo>
                    <a:pt x="36" y="12"/>
                  </a:moveTo>
                  <a:cubicBezTo>
                    <a:pt x="34" y="2"/>
                    <a:pt x="19" y="0"/>
                    <a:pt x="11" y="4"/>
                  </a:cubicBezTo>
                  <a:cubicBezTo>
                    <a:pt x="3" y="10"/>
                    <a:pt x="0" y="22"/>
                    <a:pt x="6" y="30"/>
                  </a:cubicBezTo>
                  <a:cubicBezTo>
                    <a:pt x="9" y="33"/>
                    <a:pt x="14" y="31"/>
                    <a:pt x="12" y="27"/>
                  </a:cubicBezTo>
                  <a:cubicBezTo>
                    <a:pt x="9" y="22"/>
                    <a:pt x="11" y="14"/>
                    <a:pt x="16" y="12"/>
                  </a:cubicBezTo>
                  <a:cubicBezTo>
                    <a:pt x="22" y="9"/>
                    <a:pt x="26" y="13"/>
                    <a:pt x="31" y="16"/>
                  </a:cubicBezTo>
                  <a:cubicBezTo>
                    <a:pt x="34" y="18"/>
                    <a:pt x="37" y="15"/>
                    <a:pt x="36" y="1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2919" y="1005"/>
              <a:ext cx="85" cy="91"/>
            </a:xfrm>
            <a:custGeom>
              <a:avLst/>
              <a:gdLst>
                <a:gd name="T0" fmla="*/ 31 w 32"/>
                <a:gd name="T1" fmla="*/ 7 h 34"/>
                <a:gd name="T2" fmla="*/ 17 w 32"/>
                <a:gd name="T3" fmla="*/ 0 h 34"/>
                <a:gd name="T4" fmla="*/ 3 w 32"/>
                <a:gd name="T5" fmla="*/ 9 h 34"/>
                <a:gd name="T6" fmla="*/ 3 w 32"/>
                <a:gd name="T7" fmla="*/ 26 h 34"/>
                <a:gd name="T8" fmla="*/ 17 w 32"/>
                <a:gd name="T9" fmla="*/ 33 h 34"/>
                <a:gd name="T10" fmla="*/ 18 w 32"/>
                <a:gd name="T11" fmla="*/ 30 h 34"/>
                <a:gd name="T12" fmla="*/ 12 w 32"/>
                <a:gd name="T13" fmla="*/ 14 h 34"/>
                <a:gd name="T14" fmla="*/ 19 w 32"/>
                <a:gd name="T15" fmla="*/ 11 h 34"/>
                <a:gd name="T16" fmla="*/ 27 w 32"/>
                <a:gd name="T17" fmla="*/ 12 h 34"/>
                <a:gd name="T18" fmla="*/ 31 w 32"/>
                <a:gd name="T19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4">
                  <a:moveTo>
                    <a:pt x="31" y="7"/>
                  </a:moveTo>
                  <a:cubicBezTo>
                    <a:pt x="30" y="1"/>
                    <a:pt x="22" y="0"/>
                    <a:pt x="17" y="0"/>
                  </a:cubicBezTo>
                  <a:cubicBezTo>
                    <a:pt x="11" y="1"/>
                    <a:pt x="6" y="4"/>
                    <a:pt x="3" y="9"/>
                  </a:cubicBezTo>
                  <a:cubicBezTo>
                    <a:pt x="0" y="14"/>
                    <a:pt x="0" y="21"/>
                    <a:pt x="3" y="26"/>
                  </a:cubicBezTo>
                  <a:cubicBezTo>
                    <a:pt x="6" y="32"/>
                    <a:pt x="11" y="34"/>
                    <a:pt x="17" y="33"/>
                  </a:cubicBezTo>
                  <a:cubicBezTo>
                    <a:pt x="18" y="33"/>
                    <a:pt x="19" y="31"/>
                    <a:pt x="18" y="30"/>
                  </a:cubicBezTo>
                  <a:cubicBezTo>
                    <a:pt x="13" y="28"/>
                    <a:pt x="9" y="19"/>
                    <a:pt x="12" y="14"/>
                  </a:cubicBezTo>
                  <a:cubicBezTo>
                    <a:pt x="13" y="12"/>
                    <a:pt x="16" y="11"/>
                    <a:pt x="19" y="11"/>
                  </a:cubicBezTo>
                  <a:cubicBezTo>
                    <a:pt x="22" y="10"/>
                    <a:pt x="24" y="12"/>
                    <a:pt x="27" y="12"/>
                  </a:cubicBezTo>
                  <a:cubicBezTo>
                    <a:pt x="30" y="12"/>
                    <a:pt x="32" y="9"/>
                    <a:pt x="31" y="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3012" y="2491"/>
              <a:ext cx="308" cy="412"/>
            </a:xfrm>
            <a:custGeom>
              <a:avLst/>
              <a:gdLst>
                <a:gd name="T0" fmla="*/ 100 w 115"/>
                <a:gd name="T1" fmla="*/ 3 h 154"/>
                <a:gd name="T2" fmla="*/ 95 w 115"/>
                <a:gd name="T3" fmla="*/ 4 h 154"/>
                <a:gd name="T4" fmla="*/ 77 w 115"/>
                <a:gd name="T5" fmla="*/ 86 h 154"/>
                <a:gd name="T6" fmla="*/ 3 w 115"/>
                <a:gd name="T7" fmla="*/ 142 h 154"/>
                <a:gd name="T8" fmla="*/ 3 w 115"/>
                <a:gd name="T9" fmla="*/ 148 h 154"/>
                <a:gd name="T10" fmla="*/ 100 w 115"/>
                <a:gd name="T11" fmla="*/ 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" h="154">
                  <a:moveTo>
                    <a:pt x="100" y="3"/>
                  </a:moveTo>
                  <a:cubicBezTo>
                    <a:pt x="99" y="0"/>
                    <a:pt x="95" y="1"/>
                    <a:pt x="95" y="4"/>
                  </a:cubicBezTo>
                  <a:cubicBezTo>
                    <a:pt x="92" y="33"/>
                    <a:pt x="91" y="59"/>
                    <a:pt x="77" y="86"/>
                  </a:cubicBezTo>
                  <a:cubicBezTo>
                    <a:pt x="62" y="113"/>
                    <a:pt x="37" y="141"/>
                    <a:pt x="3" y="142"/>
                  </a:cubicBezTo>
                  <a:cubicBezTo>
                    <a:pt x="0" y="143"/>
                    <a:pt x="0" y="148"/>
                    <a:pt x="3" y="148"/>
                  </a:cubicBezTo>
                  <a:cubicBezTo>
                    <a:pt x="68" y="154"/>
                    <a:pt x="115" y="58"/>
                    <a:pt x="100" y="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3058" y="2641"/>
              <a:ext cx="96" cy="83"/>
            </a:xfrm>
            <a:custGeom>
              <a:avLst/>
              <a:gdLst>
                <a:gd name="T0" fmla="*/ 34 w 36"/>
                <a:gd name="T1" fmla="*/ 3 h 31"/>
                <a:gd name="T2" fmla="*/ 29 w 36"/>
                <a:gd name="T3" fmla="*/ 2 h 31"/>
                <a:gd name="T4" fmla="*/ 17 w 36"/>
                <a:gd name="T5" fmla="*/ 18 h 31"/>
                <a:gd name="T6" fmla="*/ 8 w 36"/>
                <a:gd name="T7" fmla="*/ 15 h 31"/>
                <a:gd name="T8" fmla="*/ 13 w 36"/>
                <a:gd name="T9" fmla="*/ 8 h 31"/>
                <a:gd name="T10" fmla="*/ 14 w 36"/>
                <a:gd name="T11" fmla="*/ 4 h 31"/>
                <a:gd name="T12" fmla="*/ 2 w 36"/>
                <a:gd name="T13" fmla="*/ 11 h 31"/>
                <a:gd name="T14" fmla="*/ 8 w 36"/>
                <a:gd name="T15" fmla="*/ 25 h 31"/>
                <a:gd name="T16" fmla="*/ 34 w 36"/>
                <a:gd name="T1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1">
                  <a:moveTo>
                    <a:pt x="34" y="3"/>
                  </a:moveTo>
                  <a:cubicBezTo>
                    <a:pt x="34" y="0"/>
                    <a:pt x="30" y="0"/>
                    <a:pt x="29" y="2"/>
                  </a:cubicBezTo>
                  <a:cubicBezTo>
                    <a:pt x="25" y="8"/>
                    <a:pt x="24" y="16"/>
                    <a:pt x="17" y="18"/>
                  </a:cubicBezTo>
                  <a:cubicBezTo>
                    <a:pt x="14" y="19"/>
                    <a:pt x="9" y="19"/>
                    <a:pt x="8" y="15"/>
                  </a:cubicBezTo>
                  <a:cubicBezTo>
                    <a:pt x="7" y="12"/>
                    <a:pt x="10" y="8"/>
                    <a:pt x="13" y="8"/>
                  </a:cubicBezTo>
                  <a:cubicBezTo>
                    <a:pt x="16" y="8"/>
                    <a:pt x="16" y="5"/>
                    <a:pt x="14" y="4"/>
                  </a:cubicBezTo>
                  <a:cubicBezTo>
                    <a:pt x="9" y="2"/>
                    <a:pt x="3" y="6"/>
                    <a:pt x="2" y="11"/>
                  </a:cubicBezTo>
                  <a:cubicBezTo>
                    <a:pt x="0" y="17"/>
                    <a:pt x="2" y="23"/>
                    <a:pt x="8" y="25"/>
                  </a:cubicBezTo>
                  <a:cubicBezTo>
                    <a:pt x="22" y="31"/>
                    <a:pt x="36" y="16"/>
                    <a:pt x="34" y="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2876" y="2694"/>
              <a:ext cx="91" cy="89"/>
            </a:xfrm>
            <a:custGeom>
              <a:avLst/>
              <a:gdLst>
                <a:gd name="T0" fmla="*/ 29 w 34"/>
                <a:gd name="T1" fmla="*/ 21 h 33"/>
                <a:gd name="T2" fmla="*/ 18 w 34"/>
                <a:gd name="T3" fmla="*/ 15 h 33"/>
                <a:gd name="T4" fmla="*/ 11 w 34"/>
                <a:gd name="T5" fmla="*/ 5 h 33"/>
                <a:gd name="T6" fmla="*/ 2 w 34"/>
                <a:gd name="T7" fmla="*/ 9 h 33"/>
                <a:gd name="T8" fmla="*/ 26 w 34"/>
                <a:gd name="T9" fmla="*/ 32 h 33"/>
                <a:gd name="T10" fmla="*/ 29 w 34"/>
                <a:gd name="T11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3">
                  <a:moveTo>
                    <a:pt x="29" y="21"/>
                  </a:moveTo>
                  <a:cubicBezTo>
                    <a:pt x="26" y="19"/>
                    <a:pt x="22" y="18"/>
                    <a:pt x="18" y="15"/>
                  </a:cubicBezTo>
                  <a:cubicBezTo>
                    <a:pt x="15" y="12"/>
                    <a:pt x="13" y="9"/>
                    <a:pt x="11" y="5"/>
                  </a:cubicBezTo>
                  <a:cubicBezTo>
                    <a:pt x="8" y="0"/>
                    <a:pt x="0" y="4"/>
                    <a:pt x="2" y="9"/>
                  </a:cubicBezTo>
                  <a:cubicBezTo>
                    <a:pt x="5" y="20"/>
                    <a:pt x="15" y="31"/>
                    <a:pt x="26" y="32"/>
                  </a:cubicBezTo>
                  <a:cubicBezTo>
                    <a:pt x="33" y="33"/>
                    <a:pt x="34" y="24"/>
                    <a:pt x="29" y="2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050" y="2465"/>
              <a:ext cx="85" cy="85"/>
            </a:xfrm>
            <a:custGeom>
              <a:avLst/>
              <a:gdLst>
                <a:gd name="T0" fmla="*/ 30 w 32"/>
                <a:gd name="T1" fmla="*/ 22 h 32"/>
                <a:gd name="T2" fmla="*/ 17 w 32"/>
                <a:gd name="T3" fmla="*/ 15 h 32"/>
                <a:gd name="T4" fmla="*/ 8 w 32"/>
                <a:gd name="T5" fmla="*/ 4 h 32"/>
                <a:gd name="T6" fmla="*/ 1 w 32"/>
                <a:gd name="T7" fmla="*/ 7 h 32"/>
                <a:gd name="T8" fmla="*/ 28 w 32"/>
                <a:gd name="T9" fmla="*/ 29 h 32"/>
                <a:gd name="T10" fmla="*/ 30 w 32"/>
                <a:gd name="T11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30" y="22"/>
                  </a:moveTo>
                  <a:cubicBezTo>
                    <a:pt x="26" y="18"/>
                    <a:pt x="21" y="17"/>
                    <a:pt x="17" y="15"/>
                  </a:cubicBezTo>
                  <a:cubicBezTo>
                    <a:pt x="13" y="12"/>
                    <a:pt x="11" y="8"/>
                    <a:pt x="8" y="4"/>
                  </a:cubicBezTo>
                  <a:cubicBezTo>
                    <a:pt x="6" y="0"/>
                    <a:pt x="0" y="3"/>
                    <a:pt x="1" y="7"/>
                  </a:cubicBezTo>
                  <a:cubicBezTo>
                    <a:pt x="3" y="18"/>
                    <a:pt x="16" y="32"/>
                    <a:pt x="28" y="29"/>
                  </a:cubicBezTo>
                  <a:cubicBezTo>
                    <a:pt x="31" y="28"/>
                    <a:pt x="32" y="24"/>
                    <a:pt x="30" y="2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4881" y="1623"/>
              <a:ext cx="153" cy="69"/>
            </a:xfrm>
            <a:custGeom>
              <a:avLst/>
              <a:gdLst>
                <a:gd name="T0" fmla="*/ 55 w 57"/>
                <a:gd name="T1" fmla="*/ 20 h 26"/>
                <a:gd name="T2" fmla="*/ 3 w 57"/>
                <a:gd name="T3" fmla="*/ 1 h 26"/>
                <a:gd name="T4" fmla="*/ 3 w 57"/>
                <a:gd name="T5" fmla="*/ 6 h 26"/>
                <a:gd name="T6" fmla="*/ 52 w 57"/>
                <a:gd name="T7" fmla="*/ 24 h 26"/>
                <a:gd name="T8" fmla="*/ 55 w 57"/>
                <a:gd name="T9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6">
                  <a:moveTo>
                    <a:pt x="55" y="20"/>
                  </a:moveTo>
                  <a:cubicBezTo>
                    <a:pt x="42" y="6"/>
                    <a:pt x="22" y="0"/>
                    <a:pt x="3" y="1"/>
                  </a:cubicBezTo>
                  <a:cubicBezTo>
                    <a:pt x="0" y="1"/>
                    <a:pt x="0" y="6"/>
                    <a:pt x="3" y="6"/>
                  </a:cubicBezTo>
                  <a:cubicBezTo>
                    <a:pt x="22" y="6"/>
                    <a:pt x="37" y="14"/>
                    <a:pt x="52" y="24"/>
                  </a:cubicBezTo>
                  <a:cubicBezTo>
                    <a:pt x="55" y="26"/>
                    <a:pt x="57" y="22"/>
                    <a:pt x="55" y="2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4699" y="1457"/>
              <a:ext cx="86" cy="77"/>
            </a:xfrm>
            <a:custGeom>
              <a:avLst/>
              <a:gdLst>
                <a:gd name="T0" fmla="*/ 29 w 32"/>
                <a:gd name="T1" fmla="*/ 4 h 29"/>
                <a:gd name="T2" fmla="*/ 1 w 32"/>
                <a:gd name="T3" fmla="*/ 25 h 29"/>
                <a:gd name="T4" fmla="*/ 6 w 32"/>
                <a:gd name="T5" fmla="*/ 26 h 29"/>
                <a:gd name="T6" fmla="*/ 16 w 32"/>
                <a:gd name="T7" fmla="*/ 14 h 29"/>
                <a:gd name="T8" fmla="*/ 29 w 32"/>
                <a:gd name="T9" fmla="*/ 10 h 29"/>
                <a:gd name="T10" fmla="*/ 29 w 32"/>
                <a:gd name="T11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29">
                  <a:moveTo>
                    <a:pt x="29" y="4"/>
                  </a:moveTo>
                  <a:cubicBezTo>
                    <a:pt x="16" y="0"/>
                    <a:pt x="3" y="13"/>
                    <a:pt x="1" y="25"/>
                  </a:cubicBezTo>
                  <a:cubicBezTo>
                    <a:pt x="0" y="28"/>
                    <a:pt x="5" y="29"/>
                    <a:pt x="6" y="26"/>
                  </a:cubicBezTo>
                  <a:cubicBezTo>
                    <a:pt x="8" y="21"/>
                    <a:pt x="11" y="17"/>
                    <a:pt x="16" y="14"/>
                  </a:cubicBezTo>
                  <a:cubicBezTo>
                    <a:pt x="20" y="12"/>
                    <a:pt x="24" y="11"/>
                    <a:pt x="29" y="10"/>
                  </a:cubicBezTo>
                  <a:cubicBezTo>
                    <a:pt x="32" y="10"/>
                    <a:pt x="32" y="5"/>
                    <a:pt x="29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4277" y="1457"/>
              <a:ext cx="307" cy="326"/>
            </a:xfrm>
            <a:custGeom>
              <a:avLst/>
              <a:gdLst>
                <a:gd name="T0" fmla="*/ 109 w 115"/>
                <a:gd name="T1" fmla="*/ 100 h 122"/>
                <a:gd name="T2" fmla="*/ 36 w 115"/>
                <a:gd name="T3" fmla="*/ 78 h 122"/>
                <a:gd name="T4" fmla="*/ 16 w 115"/>
                <a:gd name="T5" fmla="*/ 46 h 122"/>
                <a:gd name="T6" fmla="*/ 12 w 115"/>
                <a:gd name="T7" fmla="*/ 24 h 122"/>
                <a:gd name="T8" fmla="*/ 12 w 115"/>
                <a:gd name="T9" fmla="*/ 6 h 122"/>
                <a:gd name="T10" fmla="*/ 15 w 115"/>
                <a:gd name="T11" fmla="*/ 2 h 122"/>
                <a:gd name="T12" fmla="*/ 14 w 115"/>
                <a:gd name="T13" fmla="*/ 1 h 122"/>
                <a:gd name="T14" fmla="*/ 11 w 115"/>
                <a:gd name="T15" fmla="*/ 1 h 122"/>
                <a:gd name="T16" fmla="*/ 1 w 115"/>
                <a:gd name="T17" fmla="*/ 30 h 122"/>
                <a:gd name="T18" fmla="*/ 19 w 115"/>
                <a:gd name="T19" fmla="*/ 78 h 122"/>
                <a:gd name="T20" fmla="*/ 111 w 115"/>
                <a:gd name="T21" fmla="*/ 108 h 122"/>
                <a:gd name="T22" fmla="*/ 109 w 115"/>
                <a:gd name="T23" fmla="*/ 10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122">
                  <a:moveTo>
                    <a:pt x="109" y="100"/>
                  </a:moveTo>
                  <a:cubicBezTo>
                    <a:pt x="81" y="99"/>
                    <a:pt x="58" y="99"/>
                    <a:pt x="36" y="78"/>
                  </a:cubicBezTo>
                  <a:cubicBezTo>
                    <a:pt x="27" y="70"/>
                    <a:pt x="20" y="58"/>
                    <a:pt x="16" y="46"/>
                  </a:cubicBezTo>
                  <a:cubicBezTo>
                    <a:pt x="14" y="39"/>
                    <a:pt x="13" y="32"/>
                    <a:pt x="12" y="24"/>
                  </a:cubicBezTo>
                  <a:cubicBezTo>
                    <a:pt x="12" y="21"/>
                    <a:pt x="13" y="7"/>
                    <a:pt x="12" y="6"/>
                  </a:cubicBezTo>
                  <a:cubicBezTo>
                    <a:pt x="14" y="8"/>
                    <a:pt x="16" y="5"/>
                    <a:pt x="15" y="2"/>
                  </a:cubicBezTo>
                  <a:cubicBezTo>
                    <a:pt x="14" y="2"/>
                    <a:pt x="14" y="2"/>
                    <a:pt x="14" y="1"/>
                  </a:cubicBezTo>
                  <a:cubicBezTo>
                    <a:pt x="13" y="1"/>
                    <a:pt x="12" y="0"/>
                    <a:pt x="11" y="1"/>
                  </a:cubicBezTo>
                  <a:cubicBezTo>
                    <a:pt x="0" y="4"/>
                    <a:pt x="1" y="21"/>
                    <a:pt x="1" y="30"/>
                  </a:cubicBezTo>
                  <a:cubicBezTo>
                    <a:pt x="2" y="47"/>
                    <a:pt x="8" y="64"/>
                    <a:pt x="19" y="78"/>
                  </a:cubicBezTo>
                  <a:cubicBezTo>
                    <a:pt x="38" y="104"/>
                    <a:pt x="79" y="122"/>
                    <a:pt x="111" y="108"/>
                  </a:cubicBezTo>
                  <a:cubicBezTo>
                    <a:pt x="115" y="106"/>
                    <a:pt x="113" y="100"/>
                    <a:pt x="109" y="10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4408" y="1508"/>
              <a:ext cx="99" cy="104"/>
            </a:xfrm>
            <a:custGeom>
              <a:avLst/>
              <a:gdLst>
                <a:gd name="T0" fmla="*/ 21 w 37"/>
                <a:gd name="T1" fmla="*/ 0 h 39"/>
                <a:gd name="T2" fmla="*/ 18 w 37"/>
                <a:gd name="T3" fmla="*/ 5 h 39"/>
                <a:gd name="T4" fmla="*/ 24 w 37"/>
                <a:gd name="T5" fmla="*/ 22 h 39"/>
                <a:gd name="T6" fmla="*/ 17 w 37"/>
                <a:gd name="T7" fmla="*/ 29 h 39"/>
                <a:gd name="T8" fmla="*/ 12 w 37"/>
                <a:gd name="T9" fmla="*/ 30 h 39"/>
                <a:gd name="T10" fmla="*/ 8 w 37"/>
                <a:gd name="T11" fmla="*/ 24 h 39"/>
                <a:gd name="T12" fmla="*/ 6 w 37"/>
                <a:gd name="T13" fmla="*/ 20 h 39"/>
                <a:gd name="T14" fmla="*/ 4 w 37"/>
                <a:gd name="T15" fmla="*/ 34 h 39"/>
                <a:gd name="T16" fmla="*/ 23 w 37"/>
                <a:gd name="T17" fmla="*/ 35 h 39"/>
                <a:gd name="T18" fmla="*/ 21 w 37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9">
                  <a:moveTo>
                    <a:pt x="21" y="0"/>
                  </a:moveTo>
                  <a:cubicBezTo>
                    <a:pt x="18" y="0"/>
                    <a:pt x="16" y="3"/>
                    <a:pt x="18" y="5"/>
                  </a:cubicBezTo>
                  <a:cubicBezTo>
                    <a:pt x="23" y="10"/>
                    <a:pt x="26" y="16"/>
                    <a:pt x="24" y="22"/>
                  </a:cubicBezTo>
                  <a:cubicBezTo>
                    <a:pt x="22" y="25"/>
                    <a:pt x="20" y="28"/>
                    <a:pt x="17" y="29"/>
                  </a:cubicBezTo>
                  <a:cubicBezTo>
                    <a:pt x="15" y="29"/>
                    <a:pt x="14" y="30"/>
                    <a:pt x="12" y="30"/>
                  </a:cubicBezTo>
                  <a:cubicBezTo>
                    <a:pt x="9" y="29"/>
                    <a:pt x="4" y="27"/>
                    <a:pt x="8" y="24"/>
                  </a:cubicBezTo>
                  <a:cubicBezTo>
                    <a:pt x="11" y="22"/>
                    <a:pt x="8" y="19"/>
                    <a:pt x="6" y="20"/>
                  </a:cubicBezTo>
                  <a:cubicBezTo>
                    <a:pt x="0" y="23"/>
                    <a:pt x="0" y="30"/>
                    <a:pt x="4" y="34"/>
                  </a:cubicBezTo>
                  <a:cubicBezTo>
                    <a:pt x="9" y="39"/>
                    <a:pt x="18" y="38"/>
                    <a:pt x="23" y="35"/>
                  </a:cubicBezTo>
                  <a:cubicBezTo>
                    <a:pt x="37" y="27"/>
                    <a:pt x="37" y="5"/>
                    <a:pt x="2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4381" y="1363"/>
              <a:ext cx="97" cy="94"/>
            </a:xfrm>
            <a:custGeom>
              <a:avLst/>
              <a:gdLst>
                <a:gd name="T0" fmla="*/ 23 w 36"/>
                <a:gd name="T1" fmla="*/ 2 h 35"/>
                <a:gd name="T2" fmla="*/ 6 w 36"/>
                <a:gd name="T3" fmla="*/ 4 h 35"/>
                <a:gd name="T4" fmla="*/ 1 w 36"/>
                <a:gd name="T5" fmla="*/ 11 h 35"/>
                <a:gd name="T6" fmla="*/ 1 w 36"/>
                <a:gd name="T7" fmla="*/ 15 h 35"/>
                <a:gd name="T8" fmla="*/ 3 w 36"/>
                <a:gd name="T9" fmla="*/ 19 h 35"/>
                <a:gd name="T10" fmla="*/ 6 w 36"/>
                <a:gd name="T11" fmla="*/ 19 h 35"/>
                <a:gd name="T12" fmla="*/ 8 w 36"/>
                <a:gd name="T13" fmla="*/ 15 h 35"/>
                <a:gd name="T14" fmla="*/ 11 w 36"/>
                <a:gd name="T15" fmla="*/ 12 h 35"/>
                <a:gd name="T16" fmla="*/ 18 w 36"/>
                <a:gd name="T17" fmla="*/ 11 h 35"/>
                <a:gd name="T18" fmla="*/ 19 w 36"/>
                <a:gd name="T19" fmla="*/ 24 h 35"/>
                <a:gd name="T20" fmla="*/ 25 w 36"/>
                <a:gd name="T21" fmla="*/ 32 h 35"/>
                <a:gd name="T22" fmla="*/ 23 w 36"/>
                <a:gd name="T23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" h="35">
                  <a:moveTo>
                    <a:pt x="23" y="2"/>
                  </a:moveTo>
                  <a:cubicBezTo>
                    <a:pt x="18" y="0"/>
                    <a:pt x="11" y="0"/>
                    <a:pt x="6" y="4"/>
                  </a:cubicBezTo>
                  <a:cubicBezTo>
                    <a:pt x="4" y="5"/>
                    <a:pt x="2" y="8"/>
                    <a:pt x="1" y="11"/>
                  </a:cubicBezTo>
                  <a:cubicBezTo>
                    <a:pt x="1" y="12"/>
                    <a:pt x="0" y="14"/>
                    <a:pt x="1" y="15"/>
                  </a:cubicBezTo>
                  <a:cubicBezTo>
                    <a:pt x="1" y="17"/>
                    <a:pt x="3" y="18"/>
                    <a:pt x="3" y="19"/>
                  </a:cubicBezTo>
                  <a:cubicBezTo>
                    <a:pt x="4" y="21"/>
                    <a:pt x="6" y="21"/>
                    <a:pt x="6" y="19"/>
                  </a:cubicBezTo>
                  <a:cubicBezTo>
                    <a:pt x="6" y="18"/>
                    <a:pt x="8" y="16"/>
                    <a:pt x="8" y="15"/>
                  </a:cubicBezTo>
                  <a:cubicBezTo>
                    <a:pt x="9" y="14"/>
                    <a:pt x="10" y="13"/>
                    <a:pt x="11" y="12"/>
                  </a:cubicBezTo>
                  <a:cubicBezTo>
                    <a:pt x="13" y="10"/>
                    <a:pt x="16" y="10"/>
                    <a:pt x="18" y="11"/>
                  </a:cubicBezTo>
                  <a:cubicBezTo>
                    <a:pt x="24" y="14"/>
                    <a:pt x="23" y="20"/>
                    <a:pt x="19" y="24"/>
                  </a:cubicBezTo>
                  <a:cubicBezTo>
                    <a:pt x="15" y="28"/>
                    <a:pt x="20" y="35"/>
                    <a:pt x="25" y="32"/>
                  </a:cubicBezTo>
                  <a:cubicBezTo>
                    <a:pt x="36" y="25"/>
                    <a:pt x="34" y="7"/>
                    <a:pt x="23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4584" y="1564"/>
              <a:ext cx="110" cy="99"/>
            </a:xfrm>
            <a:custGeom>
              <a:avLst/>
              <a:gdLst>
                <a:gd name="T0" fmla="*/ 37 w 41"/>
                <a:gd name="T1" fmla="*/ 12 h 37"/>
                <a:gd name="T2" fmla="*/ 3 w 41"/>
                <a:gd name="T3" fmla="*/ 10 h 37"/>
                <a:gd name="T4" fmla="*/ 5 w 41"/>
                <a:gd name="T5" fmla="*/ 15 h 37"/>
                <a:gd name="T6" fmla="*/ 28 w 41"/>
                <a:gd name="T7" fmla="*/ 16 h 37"/>
                <a:gd name="T8" fmla="*/ 29 w 41"/>
                <a:gd name="T9" fmla="*/ 24 h 37"/>
                <a:gd name="T10" fmla="*/ 25 w 41"/>
                <a:gd name="T11" fmla="*/ 29 h 37"/>
                <a:gd name="T12" fmla="*/ 28 w 41"/>
                <a:gd name="T13" fmla="*/ 36 h 37"/>
                <a:gd name="T14" fmla="*/ 37 w 41"/>
                <a:gd name="T15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7">
                  <a:moveTo>
                    <a:pt x="37" y="12"/>
                  </a:moveTo>
                  <a:cubicBezTo>
                    <a:pt x="30" y="0"/>
                    <a:pt x="13" y="3"/>
                    <a:pt x="3" y="10"/>
                  </a:cubicBezTo>
                  <a:cubicBezTo>
                    <a:pt x="0" y="12"/>
                    <a:pt x="2" y="17"/>
                    <a:pt x="5" y="15"/>
                  </a:cubicBezTo>
                  <a:cubicBezTo>
                    <a:pt x="12" y="13"/>
                    <a:pt x="23" y="10"/>
                    <a:pt x="28" y="16"/>
                  </a:cubicBezTo>
                  <a:cubicBezTo>
                    <a:pt x="29" y="18"/>
                    <a:pt x="30" y="21"/>
                    <a:pt x="29" y="24"/>
                  </a:cubicBezTo>
                  <a:cubicBezTo>
                    <a:pt x="29" y="26"/>
                    <a:pt x="27" y="27"/>
                    <a:pt x="25" y="29"/>
                  </a:cubicBezTo>
                  <a:cubicBezTo>
                    <a:pt x="22" y="31"/>
                    <a:pt x="24" y="36"/>
                    <a:pt x="28" y="36"/>
                  </a:cubicBezTo>
                  <a:cubicBezTo>
                    <a:pt x="40" y="37"/>
                    <a:pt x="41" y="20"/>
                    <a:pt x="37" y="1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4060" y="2743"/>
              <a:ext cx="201" cy="163"/>
            </a:xfrm>
            <a:custGeom>
              <a:avLst/>
              <a:gdLst>
                <a:gd name="T0" fmla="*/ 73 w 75"/>
                <a:gd name="T1" fmla="*/ 14 h 61"/>
                <a:gd name="T2" fmla="*/ 56 w 75"/>
                <a:gd name="T3" fmla="*/ 1 h 61"/>
                <a:gd name="T4" fmla="*/ 52 w 75"/>
                <a:gd name="T5" fmla="*/ 44 h 61"/>
                <a:gd name="T6" fmla="*/ 34 w 75"/>
                <a:gd name="T7" fmla="*/ 47 h 61"/>
                <a:gd name="T8" fmla="*/ 5 w 75"/>
                <a:gd name="T9" fmla="*/ 38 h 61"/>
                <a:gd name="T10" fmla="*/ 2 w 75"/>
                <a:gd name="T11" fmla="*/ 42 h 61"/>
                <a:gd name="T12" fmla="*/ 61 w 75"/>
                <a:gd name="T13" fmla="*/ 50 h 61"/>
                <a:gd name="T14" fmla="*/ 68 w 75"/>
                <a:gd name="T15" fmla="*/ 49 h 61"/>
                <a:gd name="T16" fmla="*/ 73 w 75"/>
                <a:gd name="T17" fmla="*/ 29 h 61"/>
                <a:gd name="T18" fmla="*/ 73 w 75"/>
                <a:gd name="T19" fmla="*/ 14 h 61"/>
                <a:gd name="T20" fmla="*/ 60 w 75"/>
                <a:gd name="T21" fmla="*/ 44 h 61"/>
                <a:gd name="T22" fmla="*/ 60 w 75"/>
                <a:gd name="T23" fmla="*/ 43 h 61"/>
                <a:gd name="T24" fmla="*/ 59 w 75"/>
                <a:gd name="T25" fmla="*/ 43 h 61"/>
                <a:gd name="T26" fmla="*/ 53 w 75"/>
                <a:gd name="T27" fmla="*/ 25 h 61"/>
                <a:gd name="T28" fmla="*/ 60 w 75"/>
                <a:gd name="T29" fmla="*/ 12 h 61"/>
                <a:gd name="T30" fmla="*/ 60 w 75"/>
                <a:gd name="T31" fmla="*/ 4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61">
                  <a:moveTo>
                    <a:pt x="73" y="14"/>
                  </a:moveTo>
                  <a:cubicBezTo>
                    <a:pt x="70" y="7"/>
                    <a:pt x="64" y="0"/>
                    <a:pt x="56" y="1"/>
                  </a:cubicBezTo>
                  <a:cubicBezTo>
                    <a:pt x="36" y="4"/>
                    <a:pt x="44" y="31"/>
                    <a:pt x="52" y="44"/>
                  </a:cubicBezTo>
                  <a:cubicBezTo>
                    <a:pt x="46" y="46"/>
                    <a:pt x="41" y="47"/>
                    <a:pt x="34" y="47"/>
                  </a:cubicBezTo>
                  <a:cubicBezTo>
                    <a:pt x="24" y="47"/>
                    <a:pt x="14" y="43"/>
                    <a:pt x="5" y="38"/>
                  </a:cubicBezTo>
                  <a:cubicBezTo>
                    <a:pt x="2" y="36"/>
                    <a:pt x="0" y="40"/>
                    <a:pt x="2" y="42"/>
                  </a:cubicBezTo>
                  <a:cubicBezTo>
                    <a:pt x="17" y="53"/>
                    <a:pt x="44" y="61"/>
                    <a:pt x="61" y="50"/>
                  </a:cubicBezTo>
                  <a:cubicBezTo>
                    <a:pt x="62" y="53"/>
                    <a:pt x="66" y="53"/>
                    <a:pt x="68" y="49"/>
                  </a:cubicBezTo>
                  <a:cubicBezTo>
                    <a:pt x="70" y="43"/>
                    <a:pt x="72" y="35"/>
                    <a:pt x="73" y="29"/>
                  </a:cubicBezTo>
                  <a:cubicBezTo>
                    <a:pt x="74" y="24"/>
                    <a:pt x="75" y="19"/>
                    <a:pt x="73" y="14"/>
                  </a:cubicBezTo>
                  <a:close/>
                  <a:moveTo>
                    <a:pt x="60" y="44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7" y="38"/>
                    <a:pt x="55" y="32"/>
                    <a:pt x="53" y="25"/>
                  </a:cubicBezTo>
                  <a:cubicBezTo>
                    <a:pt x="53" y="21"/>
                    <a:pt x="52" y="8"/>
                    <a:pt x="60" y="12"/>
                  </a:cubicBezTo>
                  <a:cubicBezTo>
                    <a:pt x="70" y="16"/>
                    <a:pt x="62" y="33"/>
                    <a:pt x="60" y="4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46" name="Freeform 9"/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5CD0C3-FAE6-4819-80C3-46CFC086AC4D}"/>
              </a:ext>
            </a:extLst>
          </p:cNvPr>
          <p:cNvSpPr txBox="1"/>
          <p:nvPr/>
        </p:nvSpPr>
        <p:spPr>
          <a:xfrm>
            <a:off x="4339409" y="3224528"/>
            <a:ext cx="5713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accent2"/>
                </a:solidFill>
              </a:rPr>
              <a:t>老师提问与建议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文本框 303"/>
          <p:cNvSpPr txBox="1"/>
          <p:nvPr/>
        </p:nvSpPr>
        <p:spPr>
          <a:xfrm rot="21192927">
            <a:off x="5576543" y="2793027"/>
            <a:ext cx="6295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6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THANKS</a:t>
            </a:r>
            <a:endParaRPr kumimoji="0" lang="zh-CN" altLang="en-US" sz="96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9A8378-00B7-4C24-B762-9D12330190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707" y="1367273"/>
            <a:ext cx="1494999" cy="14972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601764" y="2616222"/>
            <a:ext cx="4000762" cy="15696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96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目录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D2C5E29-FA41-41D6-8A17-D4A0AD337535}"/>
              </a:ext>
            </a:extLst>
          </p:cNvPr>
          <p:cNvSpPr/>
          <p:nvPr/>
        </p:nvSpPr>
        <p:spPr>
          <a:xfrm>
            <a:off x="5158273" y="497046"/>
            <a:ext cx="4665307" cy="923731"/>
          </a:xfrm>
          <a:prstGeom prst="roundRect">
            <a:avLst/>
          </a:prstGeom>
          <a:solidFill>
            <a:schemeClr val="accent4">
              <a:alpha val="54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D71D5DB-108B-49A7-AE88-1FC71279E695}"/>
              </a:ext>
            </a:extLst>
          </p:cNvPr>
          <p:cNvSpPr/>
          <p:nvPr/>
        </p:nvSpPr>
        <p:spPr>
          <a:xfrm>
            <a:off x="6081220" y="1713088"/>
            <a:ext cx="4665307" cy="923731"/>
          </a:xfrm>
          <a:prstGeom prst="roundRect">
            <a:avLst/>
          </a:prstGeom>
          <a:solidFill>
            <a:schemeClr val="accent4">
              <a:alpha val="54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93AE575-6053-41E8-B5B1-3DDF28A3B857}"/>
              </a:ext>
            </a:extLst>
          </p:cNvPr>
          <p:cNvSpPr/>
          <p:nvPr/>
        </p:nvSpPr>
        <p:spPr>
          <a:xfrm>
            <a:off x="6825146" y="3065738"/>
            <a:ext cx="4665307" cy="923731"/>
          </a:xfrm>
          <a:prstGeom prst="roundRect">
            <a:avLst/>
          </a:prstGeom>
          <a:solidFill>
            <a:schemeClr val="accent4">
              <a:alpha val="54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F670DB52-F3E2-42C0-B1F1-C34682C75B13}"/>
              </a:ext>
            </a:extLst>
          </p:cNvPr>
          <p:cNvSpPr/>
          <p:nvPr/>
        </p:nvSpPr>
        <p:spPr>
          <a:xfrm>
            <a:off x="5457338" y="4274785"/>
            <a:ext cx="4665307" cy="923731"/>
          </a:xfrm>
          <a:prstGeom prst="roundRect">
            <a:avLst/>
          </a:prstGeom>
          <a:solidFill>
            <a:schemeClr val="accent4">
              <a:alpha val="54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B7393C-9CAE-48C3-ABD1-655558971E67}"/>
              </a:ext>
            </a:extLst>
          </p:cNvPr>
          <p:cNvSpPr txBox="1"/>
          <p:nvPr/>
        </p:nvSpPr>
        <p:spPr>
          <a:xfrm>
            <a:off x="5546852" y="604727"/>
            <a:ext cx="4276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软件架构想法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4418A46-1222-4604-BF34-C3BCDADF491C}"/>
              </a:ext>
            </a:extLst>
          </p:cNvPr>
          <p:cNvSpPr txBox="1"/>
          <p:nvPr/>
        </p:nvSpPr>
        <p:spPr>
          <a:xfrm>
            <a:off x="6469800" y="1830566"/>
            <a:ext cx="4276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软件功能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57E8325-2FEA-489E-809D-401DBEEC948F}"/>
              </a:ext>
            </a:extLst>
          </p:cNvPr>
          <p:cNvSpPr txBox="1"/>
          <p:nvPr/>
        </p:nvSpPr>
        <p:spPr>
          <a:xfrm>
            <a:off x="7490926" y="3128568"/>
            <a:ext cx="4276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成员分工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1D987AC-5CBC-4135-839E-6A5C959A82DD}"/>
              </a:ext>
            </a:extLst>
          </p:cNvPr>
          <p:cNvSpPr txBox="1"/>
          <p:nvPr/>
        </p:nvSpPr>
        <p:spPr>
          <a:xfrm>
            <a:off x="6175502" y="4351929"/>
            <a:ext cx="4276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作品展示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973DCA0-E963-47FF-B8B8-236E71280A37}"/>
              </a:ext>
            </a:extLst>
          </p:cNvPr>
          <p:cNvSpPr/>
          <p:nvPr/>
        </p:nvSpPr>
        <p:spPr>
          <a:xfrm>
            <a:off x="6175502" y="5490827"/>
            <a:ext cx="4665307" cy="923731"/>
          </a:xfrm>
          <a:prstGeom prst="roundRect">
            <a:avLst/>
          </a:prstGeom>
          <a:solidFill>
            <a:schemeClr val="accent4">
              <a:alpha val="54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60273E7-D6AD-4EFC-9555-8CAC58074EAE}"/>
              </a:ext>
            </a:extLst>
          </p:cNvPr>
          <p:cNvSpPr txBox="1"/>
          <p:nvPr/>
        </p:nvSpPr>
        <p:spPr>
          <a:xfrm>
            <a:off x="6825146" y="5535975"/>
            <a:ext cx="4276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问题分析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2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2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2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2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2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3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3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3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3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3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4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8" grpId="0" animBg="1"/>
          <p:bldP spid="29" grpId="0" animBg="1"/>
          <p:bldP spid="30" grpId="0" animBg="1"/>
          <p:bldP spid="3" grpId="0"/>
          <p:bldP spid="35" grpId="0"/>
          <p:bldP spid="36" grpId="0"/>
          <p:bldP spid="37" grpId="0"/>
          <p:bldP spid="38" grpId="0" animBg="1"/>
          <p:bldP spid="3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8" grpId="0" animBg="1"/>
          <p:bldP spid="29" grpId="0" animBg="1"/>
          <p:bldP spid="30" grpId="0" animBg="1"/>
          <p:bldP spid="3" grpId="0"/>
          <p:bldP spid="35" grpId="0"/>
          <p:bldP spid="36" grpId="0"/>
          <p:bldP spid="37" grpId="0"/>
          <p:bldP spid="38" grpId="0" animBg="1"/>
          <p:bldP spid="39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-69889" y="2154963"/>
            <a:ext cx="12282494" cy="34163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72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以</a:t>
            </a:r>
            <a:r>
              <a:rPr lang="en-US" altLang="zh-CN" sz="72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C++</a:t>
            </a:r>
            <a:r>
              <a:rPr lang="zh-CN" altLang="en-US" sz="72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作为逻辑层</a:t>
            </a:r>
            <a:endParaRPr lang="en-US" altLang="zh-CN" sz="720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lang="en-US" altLang="zh-CN" sz="72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JSON</a:t>
            </a:r>
            <a:r>
              <a:rPr lang="zh-CN" altLang="en-US" sz="72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数据存储</a:t>
            </a:r>
            <a:endParaRPr lang="en-US" altLang="zh-CN" sz="720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lang="en-US" altLang="zh-CN" sz="72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QML/</a:t>
            </a:r>
            <a:r>
              <a:rPr lang="en-US" altLang="zh-CN" sz="7200" dirty="0" err="1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felgo</a:t>
            </a:r>
            <a:r>
              <a:rPr lang="zh-CN" altLang="en-US" sz="72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进行界面优化</a:t>
            </a:r>
            <a:endParaRPr lang="en-US" altLang="zh-CN" sz="720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20428782">
            <a:off x="328746" y="1838553"/>
            <a:ext cx="2168545" cy="2759047"/>
            <a:chOff x="1580" y="885"/>
            <a:chExt cx="1715" cy="2182"/>
          </a:xfrm>
        </p:grpSpPr>
        <p:sp>
          <p:nvSpPr>
            <p:cNvPr id="5" name="Freeform 5"/>
            <p:cNvSpPr/>
            <p:nvPr/>
          </p:nvSpPr>
          <p:spPr bwMode="auto">
            <a:xfrm>
              <a:off x="1837" y="1892"/>
              <a:ext cx="472" cy="104"/>
            </a:xfrm>
            <a:custGeom>
              <a:avLst/>
              <a:gdLst>
                <a:gd name="T0" fmla="*/ 174 w 176"/>
                <a:gd name="T1" fmla="*/ 32 h 39"/>
                <a:gd name="T2" fmla="*/ 3 w 176"/>
                <a:gd name="T3" fmla="*/ 23 h 39"/>
                <a:gd name="T4" fmla="*/ 5 w 176"/>
                <a:gd name="T5" fmla="*/ 28 h 39"/>
                <a:gd name="T6" fmla="*/ 89 w 176"/>
                <a:gd name="T7" fmla="*/ 18 h 39"/>
                <a:gd name="T8" fmla="*/ 171 w 176"/>
                <a:gd name="T9" fmla="*/ 38 h 39"/>
                <a:gd name="T10" fmla="*/ 174 w 176"/>
                <a:gd name="T11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39">
                  <a:moveTo>
                    <a:pt x="174" y="32"/>
                  </a:moveTo>
                  <a:cubicBezTo>
                    <a:pt x="128" y="0"/>
                    <a:pt x="53" y="3"/>
                    <a:pt x="3" y="23"/>
                  </a:cubicBezTo>
                  <a:cubicBezTo>
                    <a:pt x="0" y="24"/>
                    <a:pt x="1" y="29"/>
                    <a:pt x="5" y="28"/>
                  </a:cubicBezTo>
                  <a:cubicBezTo>
                    <a:pt x="32" y="20"/>
                    <a:pt x="60" y="16"/>
                    <a:pt x="89" y="18"/>
                  </a:cubicBezTo>
                  <a:cubicBezTo>
                    <a:pt x="119" y="20"/>
                    <a:pt x="143" y="30"/>
                    <a:pt x="171" y="38"/>
                  </a:cubicBezTo>
                  <a:cubicBezTo>
                    <a:pt x="175" y="39"/>
                    <a:pt x="176" y="34"/>
                    <a:pt x="174" y="3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1845" y="2004"/>
              <a:ext cx="541" cy="153"/>
            </a:xfrm>
            <a:custGeom>
              <a:avLst/>
              <a:gdLst>
                <a:gd name="T0" fmla="*/ 197 w 202"/>
                <a:gd name="T1" fmla="*/ 47 h 57"/>
                <a:gd name="T2" fmla="*/ 2 w 202"/>
                <a:gd name="T3" fmla="*/ 24 h 57"/>
                <a:gd name="T4" fmla="*/ 3 w 202"/>
                <a:gd name="T5" fmla="*/ 28 h 57"/>
                <a:gd name="T6" fmla="*/ 101 w 202"/>
                <a:gd name="T7" fmla="*/ 23 h 57"/>
                <a:gd name="T8" fmla="*/ 193 w 202"/>
                <a:gd name="T9" fmla="*/ 54 h 57"/>
                <a:gd name="T10" fmla="*/ 197 w 202"/>
                <a:gd name="T11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57">
                  <a:moveTo>
                    <a:pt x="197" y="47"/>
                  </a:moveTo>
                  <a:cubicBezTo>
                    <a:pt x="142" y="12"/>
                    <a:pt x="64" y="0"/>
                    <a:pt x="2" y="24"/>
                  </a:cubicBezTo>
                  <a:cubicBezTo>
                    <a:pt x="0" y="25"/>
                    <a:pt x="1" y="29"/>
                    <a:pt x="3" y="28"/>
                  </a:cubicBezTo>
                  <a:cubicBezTo>
                    <a:pt x="36" y="23"/>
                    <a:pt x="67" y="18"/>
                    <a:pt x="101" y="23"/>
                  </a:cubicBezTo>
                  <a:cubicBezTo>
                    <a:pt x="134" y="27"/>
                    <a:pt x="164" y="38"/>
                    <a:pt x="193" y="54"/>
                  </a:cubicBezTo>
                  <a:cubicBezTo>
                    <a:pt x="198" y="57"/>
                    <a:pt x="202" y="50"/>
                    <a:pt x="197" y="4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" name="Freeform 7"/>
            <p:cNvSpPr/>
            <p:nvPr/>
          </p:nvSpPr>
          <p:spPr bwMode="auto">
            <a:xfrm>
              <a:off x="1859" y="2170"/>
              <a:ext cx="487" cy="126"/>
            </a:xfrm>
            <a:custGeom>
              <a:avLst/>
              <a:gdLst>
                <a:gd name="T0" fmla="*/ 180 w 182"/>
                <a:gd name="T1" fmla="*/ 40 h 47"/>
                <a:gd name="T2" fmla="*/ 4 w 182"/>
                <a:gd name="T3" fmla="*/ 9 h 47"/>
                <a:gd name="T4" fmla="*/ 4 w 182"/>
                <a:gd name="T5" fmla="*/ 15 h 47"/>
                <a:gd name="T6" fmla="*/ 88 w 182"/>
                <a:gd name="T7" fmla="*/ 15 h 47"/>
                <a:gd name="T8" fmla="*/ 176 w 182"/>
                <a:gd name="T9" fmla="*/ 45 h 47"/>
                <a:gd name="T10" fmla="*/ 180 w 182"/>
                <a:gd name="T11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47">
                  <a:moveTo>
                    <a:pt x="180" y="40"/>
                  </a:moveTo>
                  <a:cubicBezTo>
                    <a:pt x="136" y="0"/>
                    <a:pt x="59" y="4"/>
                    <a:pt x="4" y="9"/>
                  </a:cubicBezTo>
                  <a:cubicBezTo>
                    <a:pt x="0" y="9"/>
                    <a:pt x="0" y="15"/>
                    <a:pt x="4" y="15"/>
                  </a:cubicBezTo>
                  <a:cubicBezTo>
                    <a:pt x="32" y="13"/>
                    <a:pt x="60" y="12"/>
                    <a:pt x="88" y="15"/>
                  </a:cubicBezTo>
                  <a:cubicBezTo>
                    <a:pt x="121" y="19"/>
                    <a:pt x="147" y="31"/>
                    <a:pt x="176" y="45"/>
                  </a:cubicBezTo>
                  <a:cubicBezTo>
                    <a:pt x="179" y="47"/>
                    <a:pt x="182" y="43"/>
                    <a:pt x="180" y="4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1883" y="2333"/>
              <a:ext cx="471" cy="70"/>
            </a:xfrm>
            <a:custGeom>
              <a:avLst/>
              <a:gdLst>
                <a:gd name="T0" fmla="*/ 173 w 176"/>
                <a:gd name="T1" fmla="*/ 20 h 26"/>
                <a:gd name="T2" fmla="*/ 91 w 176"/>
                <a:gd name="T3" fmla="*/ 0 h 26"/>
                <a:gd name="T4" fmla="*/ 2 w 176"/>
                <a:gd name="T5" fmla="*/ 18 h 26"/>
                <a:gd name="T6" fmla="*/ 4 w 176"/>
                <a:gd name="T7" fmla="*/ 23 h 26"/>
                <a:gd name="T8" fmla="*/ 88 w 176"/>
                <a:gd name="T9" fmla="*/ 8 h 26"/>
                <a:gd name="T10" fmla="*/ 171 w 176"/>
                <a:gd name="T11" fmla="*/ 26 h 26"/>
                <a:gd name="T12" fmla="*/ 173 w 176"/>
                <a:gd name="T13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26">
                  <a:moveTo>
                    <a:pt x="173" y="20"/>
                  </a:moveTo>
                  <a:cubicBezTo>
                    <a:pt x="151" y="4"/>
                    <a:pt x="117" y="1"/>
                    <a:pt x="91" y="0"/>
                  </a:cubicBezTo>
                  <a:cubicBezTo>
                    <a:pt x="60" y="0"/>
                    <a:pt x="31" y="6"/>
                    <a:pt x="2" y="18"/>
                  </a:cubicBezTo>
                  <a:cubicBezTo>
                    <a:pt x="0" y="19"/>
                    <a:pt x="1" y="24"/>
                    <a:pt x="4" y="23"/>
                  </a:cubicBezTo>
                  <a:cubicBezTo>
                    <a:pt x="31" y="12"/>
                    <a:pt x="59" y="7"/>
                    <a:pt x="88" y="8"/>
                  </a:cubicBezTo>
                  <a:cubicBezTo>
                    <a:pt x="118" y="9"/>
                    <a:pt x="142" y="20"/>
                    <a:pt x="171" y="26"/>
                  </a:cubicBezTo>
                  <a:cubicBezTo>
                    <a:pt x="174" y="26"/>
                    <a:pt x="176" y="22"/>
                    <a:pt x="173" y="2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1877" y="2454"/>
              <a:ext cx="458" cy="88"/>
            </a:xfrm>
            <a:custGeom>
              <a:avLst/>
              <a:gdLst>
                <a:gd name="T0" fmla="*/ 167 w 171"/>
                <a:gd name="T1" fmla="*/ 24 h 33"/>
                <a:gd name="T2" fmla="*/ 3 w 171"/>
                <a:gd name="T3" fmla="*/ 21 h 33"/>
                <a:gd name="T4" fmla="*/ 5 w 171"/>
                <a:gd name="T5" fmla="*/ 26 h 33"/>
                <a:gd name="T6" fmla="*/ 85 w 171"/>
                <a:gd name="T7" fmla="*/ 14 h 33"/>
                <a:gd name="T8" fmla="*/ 164 w 171"/>
                <a:gd name="T9" fmla="*/ 31 h 33"/>
                <a:gd name="T10" fmla="*/ 167 w 171"/>
                <a:gd name="T11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33">
                  <a:moveTo>
                    <a:pt x="167" y="24"/>
                  </a:moveTo>
                  <a:cubicBezTo>
                    <a:pt x="118" y="0"/>
                    <a:pt x="53" y="0"/>
                    <a:pt x="3" y="21"/>
                  </a:cubicBezTo>
                  <a:cubicBezTo>
                    <a:pt x="0" y="22"/>
                    <a:pt x="2" y="26"/>
                    <a:pt x="5" y="26"/>
                  </a:cubicBezTo>
                  <a:cubicBezTo>
                    <a:pt x="31" y="18"/>
                    <a:pt x="57" y="13"/>
                    <a:pt x="85" y="14"/>
                  </a:cubicBezTo>
                  <a:cubicBezTo>
                    <a:pt x="113" y="15"/>
                    <a:pt x="138" y="22"/>
                    <a:pt x="164" y="31"/>
                  </a:cubicBezTo>
                  <a:cubicBezTo>
                    <a:pt x="168" y="33"/>
                    <a:pt x="171" y="26"/>
                    <a:pt x="167" y="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1883" y="2555"/>
              <a:ext cx="434" cy="100"/>
            </a:xfrm>
            <a:custGeom>
              <a:avLst/>
              <a:gdLst>
                <a:gd name="T0" fmla="*/ 157 w 162"/>
                <a:gd name="T1" fmla="*/ 29 h 37"/>
                <a:gd name="T2" fmla="*/ 2 w 162"/>
                <a:gd name="T3" fmla="*/ 15 h 37"/>
                <a:gd name="T4" fmla="*/ 3 w 162"/>
                <a:gd name="T5" fmla="*/ 19 h 37"/>
                <a:gd name="T6" fmla="*/ 153 w 162"/>
                <a:gd name="T7" fmla="*/ 35 h 37"/>
                <a:gd name="T8" fmla="*/ 157 w 162"/>
                <a:gd name="T9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7">
                  <a:moveTo>
                    <a:pt x="157" y="29"/>
                  </a:moveTo>
                  <a:cubicBezTo>
                    <a:pt x="111" y="2"/>
                    <a:pt x="52" y="0"/>
                    <a:pt x="2" y="15"/>
                  </a:cubicBezTo>
                  <a:cubicBezTo>
                    <a:pt x="0" y="16"/>
                    <a:pt x="1" y="20"/>
                    <a:pt x="3" y="19"/>
                  </a:cubicBezTo>
                  <a:cubicBezTo>
                    <a:pt x="56" y="6"/>
                    <a:pt x="104" y="14"/>
                    <a:pt x="153" y="35"/>
                  </a:cubicBezTo>
                  <a:cubicBezTo>
                    <a:pt x="158" y="37"/>
                    <a:pt x="162" y="31"/>
                    <a:pt x="157" y="2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2518" y="2614"/>
              <a:ext cx="463" cy="105"/>
            </a:xfrm>
            <a:custGeom>
              <a:avLst/>
              <a:gdLst>
                <a:gd name="T0" fmla="*/ 171 w 173"/>
                <a:gd name="T1" fmla="*/ 33 h 39"/>
                <a:gd name="T2" fmla="*/ 110 w 173"/>
                <a:gd name="T3" fmla="*/ 9 h 39"/>
                <a:gd name="T4" fmla="*/ 2 w 173"/>
                <a:gd name="T5" fmla="*/ 25 h 39"/>
                <a:gd name="T6" fmla="*/ 2 w 173"/>
                <a:gd name="T7" fmla="*/ 28 h 39"/>
                <a:gd name="T8" fmla="*/ 166 w 173"/>
                <a:gd name="T9" fmla="*/ 37 h 39"/>
                <a:gd name="T10" fmla="*/ 171 w 173"/>
                <a:gd name="T11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39">
                  <a:moveTo>
                    <a:pt x="171" y="33"/>
                  </a:moveTo>
                  <a:cubicBezTo>
                    <a:pt x="159" y="12"/>
                    <a:pt x="131" y="9"/>
                    <a:pt x="110" y="9"/>
                  </a:cubicBezTo>
                  <a:cubicBezTo>
                    <a:pt x="75" y="9"/>
                    <a:pt x="34" y="12"/>
                    <a:pt x="2" y="25"/>
                  </a:cubicBezTo>
                  <a:cubicBezTo>
                    <a:pt x="0" y="25"/>
                    <a:pt x="0" y="28"/>
                    <a:pt x="2" y="28"/>
                  </a:cubicBezTo>
                  <a:cubicBezTo>
                    <a:pt x="55" y="23"/>
                    <a:pt x="121" y="0"/>
                    <a:pt x="166" y="37"/>
                  </a:cubicBezTo>
                  <a:cubicBezTo>
                    <a:pt x="169" y="39"/>
                    <a:pt x="173" y="36"/>
                    <a:pt x="171" y="3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2542" y="2481"/>
              <a:ext cx="517" cy="115"/>
            </a:xfrm>
            <a:custGeom>
              <a:avLst/>
              <a:gdLst>
                <a:gd name="T0" fmla="*/ 191 w 193"/>
                <a:gd name="T1" fmla="*/ 36 h 43"/>
                <a:gd name="T2" fmla="*/ 4 w 193"/>
                <a:gd name="T3" fmla="*/ 28 h 43"/>
                <a:gd name="T4" fmla="*/ 5 w 193"/>
                <a:gd name="T5" fmla="*/ 33 h 43"/>
                <a:gd name="T6" fmla="*/ 99 w 193"/>
                <a:gd name="T7" fmla="*/ 22 h 43"/>
                <a:gd name="T8" fmla="*/ 188 w 193"/>
                <a:gd name="T9" fmla="*/ 42 h 43"/>
                <a:gd name="T10" fmla="*/ 191 w 193"/>
                <a:gd name="T11" fmla="*/ 3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43">
                  <a:moveTo>
                    <a:pt x="191" y="36"/>
                  </a:moveTo>
                  <a:cubicBezTo>
                    <a:pt x="138" y="0"/>
                    <a:pt x="62" y="15"/>
                    <a:pt x="4" y="28"/>
                  </a:cubicBezTo>
                  <a:cubicBezTo>
                    <a:pt x="0" y="29"/>
                    <a:pt x="2" y="34"/>
                    <a:pt x="5" y="33"/>
                  </a:cubicBezTo>
                  <a:cubicBezTo>
                    <a:pt x="36" y="27"/>
                    <a:pt x="68" y="22"/>
                    <a:pt x="99" y="22"/>
                  </a:cubicBezTo>
                  <a:cubicBezTo>
                    <a:pt x="132" y="22"/>
                    <a:pt x="159" y="30"/>
                    <a:pt x="188" y="42"/>
                  </a:cubicBezTo>
                  <a:cubicBezTo>
                    <a:pt x="192" y="43"/>
                    <a:pt x="193" y="38"/>
                    <a:pt x="191" y="3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2552" y="2309"/>
              <a:ext cx="493" cy="110"/>
            </a:xfrm>
            <a:custGeom>
              <a:avLst/>
              <a:gdLst>
                <a:gd name="T0" fmla="*/ 182 w 184"/>
                <a:gd name="T1" fmla="*/ 35 h 41"/>
                <a:gd name="T2" fmla="*/ 3 w 184"/>
                <a:gd name="T3" fmla="*/ 35 h 41"/>
                <a:gd name="T4" fmla="*/ 5 w 184"/>
                <a:gd name="T5" fmla="*/ 39 h 41"/>
                <a:gd name="T6" fmla="*/ 95 w 184"/>
                <a:gd name="T7" fmla="*/ 21 h 41"/>
                <a:gd name="T8" fmla="*/ 180 w 184"/>
                <a:gd name="T9" fmla="*/ 40 h 41"/>
                <a:gd name="T10" fmla="*/ 182 w 184"/>
                <a:gd name="T11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41">
                  <a:moveTo>
                    <a:pt x="182" y="35"/>
                  </a:moveTo>
                  <a:cubicBezTo>
                    <a:pt x="132" y="0"/>
                    <a:pt x="54" y="10"/>
                    <a:pt x="3" y="35"/>
                  </a:cubicBezTo>
                  <a:cubicBezTo>
                    <a:pt x="0" y="37"/>
                    <a:pt x="2" y="40"/>
                    <a:pt x="5" y="39"/>
                  </a:cubicBezTo>
                  <a:cubicBezTo>
                    <a:pt x="34" y="27"/>
                    <a:pt x="64" y="20"/>
                    <a:pt x="95" y="21"/>
                  </a:cubicBezTo>
                  <a:cubicBezTo>
                    <a:pt x="126" y="21"/>
                    <a:pt x="151" y="32"/>
                    <a:pt x="180" y="40"/>
                  </a:cubicBezTo>
                  <a:cubicBezTo>
                    <a:pt x="183" y="41"/>
                    <a:pt x="184" y="36"/>
                    <a:pt x="182" y="3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2526" y="2181"/>
              <a:ext cx="485" cy="99"/>
            </a:xfrm>
            <a:custGeom>
              <a:avLst/>
              <a:gdLst>
                <a:gd name="T0" fmla="*/ 178 w 181"/>
                <a:gd name="T1" fmla="*/ 24 h 37"/>
                <a:gd name="T2" fmla="*/ 2 w 181"/>
                <a:gd name="T3" fmla="*/ 33 h 37"/>
                <a:gd name="T4" fmla="*/ 4 w 181"/>
                <a:gd name="T5" fmla="*/ 36 h 37"/>
                <a:gd name="T6" fmla="*/ 89 w 181"/>
                <a:gd name="T7" fmla="*/ 18 h 37"/>
                <a:gd name="T8" fmla="*/ 176 w 181"/>
                <a:gd name="T9" fmla="*/ 29 h 37"/>
                <a:gd name="T10" fmla="*/ 178 w 181"/>
                <a:gd name="T11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37">
                  <a:moveTo>
                    <a:pt x="178" y="24"/>
                  </a:moveTo>
                  <a:cubicBezTo>
                    <a:pt x="124" y="0"/>
                    <a:pt x="54" y="9"/>
                    <a:pt x="2" y="33"/>
                  </a:cubicBezTo>
                  <a:cubicBezTo>
                    <a:pt x="0" y="34"/>
                    <a:pt x="2" y="37"/>
                    <a:pt x="4" y="36"/>
                  </a:cubicBezTo>
                  <a:cubicBezTo>
                    <a:pt x="31" y="26"/>
                    <a:pt x="59" y="19"/>
                    <a:pt x="89" y="18"/>
                  </a:cubicBezTo>
                  <a:cubicBezTo>
                    <a:pt x="119" y="17"/>
                    <a:pt x="147" y="24"/>
                    <a:pt x="176" y="29"/>
                  </a:cubicBezTo>
                  <a:cubicBezTo>
                    <a:pt x="179" y="30"/>
                    <a:pt x="181" y="25"/>
                    <a:pt x="178" y="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2528" y="2034"/>
              <a:ext cx="472" cy="88"/>
            </a:xfrm>
            <a:custGeom>
              <a:avLst/>
              <a:gdLst>
                <a:gd name="T0" fmla="*/ 172 w 176"/>
                <a:gd name="T1" fmla="*/ 13 h 33"/>
                <a:gd name="T2" fmla="*/ 91 w 176"/>
                <a:gd name="T3" fmla="*/ 3 h 33"/>
                <a:gd name="T4" fmla="*/ 4 w 176"/>
                <a:gd name="T5" fmla="*/ 26 h 33"/>
                <a:gd name="T6" fmla="*/ 5 w 176"/>
                <a:gd name="T7" fmla="*/ 32 h 33"/>
                <a:gd name="T8" fmla="*/ 88 w 176"/>
                <a:gd name="T9" fmla="*/ 11 h 33"/>
                <a:gd name="T10" fmla="*/ 169 w 176"/>
                <a:gd name="T11" fmla="*/ 20 h 33"/>
                <a:gd name="T12" fmla="*/ 172 w 176"/>
                <a:gd name="T13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33">
                  <a:moveTo>
                    <a:pt x="172" y="13"/>
                  </a:moveTo>
                  <a:cubicBezTo>
                    <a:pt x="147" y="3"/>
                    <a:pt x="118" y="0"/>
                    <a:pt x="91" y="3"/>
                  </a:cubicBezTo>
                  <a:cubicBezTo>
                    <a:pt x="61" y="6"/>
                    <a:pt x="34" y="19"/>
                    <a:pt x="4" y="26"/>
                  </a:cubicBezTo>
                  <a:cubicBezTo>
                    <a:pt x="0" y="27"/>
                    <a:pt x="2" y="33"/>
                    <a:pt x="5" y="32"/>
                  </a:cubicBezTo>
                  <a:cubicBezTo>
                    <a:pt x="33" y="26"/>
                    <a:pt x="59" y="14"/>
                    <a:pt x="88" y="11"/>
                  </a:cubicBezTo>
                  <a:cubicBezTo>
                    <a:pt x="116" y="8"/>
                    <a:pt x="142" y="13"/>
                    <a:pt x="169" y="20"/>
                  </a:cubicBezTo>
                  <a:cubicBezTo>
                    <a:pt x="173" y="21"/>
                    <a:pt x="176" y="15"/>
                    <a:pt x="172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2491" y="1843"/>
              <a:ext cx="466" cy="148"/>
            </a:xfrm>
            <a:custGeom>
              <a:avLst/>
              <a:gdLst>
                <a:gd name="T0" fmla="*/ 169 w 174"/>
                <a:gd name="T1" fmla="*/ 14 h 55"/>
                <a:gd name="T2" fmla="*/ 2 w 174"/>
                <a:gd name="T3" fmla="*/ 50 h 55"/>
                <a:gd name="T4" fmla="*/ 5 w 174"/>
                <a:gd name="T5" fmla="*/ 54 h 55"/>
                <a:gd name="T6" fmla="*/ 167 w 174"/>
                <a:gd name="T7" fmla="*/ 22 h 55"/>
                <a:gd name="T8" fmla="*/ 169 w 174"/>
                <a:gd name="T9" fmla="*/ 1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5">
                  <a:moveTo>
                    <a:pt x="169" y="14"/>
                  </a:moveTo>
                  <a:cubicBezTo>
                    <a:pt x="110" y="0"/>
                    <a:pt x="50" y="13"/>
                    <a:pt x="2" y="50"/>
                  </a:cubicBezTo>
                  <a:cubicBezTo>
                    <a:pt x="0" y="52"/>
                    <a:pt x="3" y="55"/>
                    <a:pt x="5" y="54"/>
                  </a:cubicBezTo>
                  <a:cubicBezTo>
                    <a:pt x="52" y="20"/>
                    <a:pt x="110" y="8"/>
                    <a:pt x="167" y="22"/>
                  </a:cubicBezTo>
                  <a:cubicBezTo>
                    <a:pt x="172" y="23"/>
                    <a:pt x="174" y="15"/>
                    <a:pt x="169" y="1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1580" y="885"/>
              <a:ext cx="1715" cy="2182"/>
            </a:xfrm>
            <a:custGeom>
              <a:avLst/>
              <a:gdLst>
                <a:gd name="T0" fmla="*/ 588 w 640"/>
                <a:gd name="T1" fmla="*/ 380 h 815"/>
                <a:gd name="T2" fmla="*/ 573 w 640"/>
                <a:gd name="T3" fmla="*/ 349 h 815"/>
                <a:gd name="T4" fmla="*/ 336 w 640"/>
                <a:gd name="T5" fmla="*/ 374 h 815"/>
                <a:gd name="T6" fmla="*/ 325 w 640"/>
                <a:gd name="T7" fmla="*/ 395 h 815"/>
                <a:gd name="T8" fmla="*/ 505 w 640"/>
                <a:gd name="T9" fmla="*/ 333 h 815"/>
                <a:gd name="T10" fmla="*/ 569 w 640"/>
                <a:gd name="T11" fmla="*/ 731 h 815"/>
                <a:gd name="T12" fmla="*/ 242 w 640"/>
                <a:gd name="T13" fmla="*/ 351 h 815"/>
                <a:gd name="T14" fmla="*/ 423 w 640"/>
                <a:gd name="T15" fmla="*/ 320 h 815"/>
                <a:gd name="T16" fmla="*/ 434 w 640"/>
                <a:gd name="T17" fmla="*/ 271 h 815"/>
                <a:gd name="T18" fmla="*/ 475 w 640"/>
                <a:gd name="T19" fmla="*/ 209 h 815"/>
                <a:gd name="T20" fmla="*/ 549 w 640"/>
                <a:gd name="T21" fmla="*/ 78 h 815"/>
                <a:gd name="T22" fmla="*/ 422 w 640"/>
                <a:gd name="T23" fmla="*/ 17 h 815"/>
                <a:gd name="T24" fmla="*/ 189 w 640"/>
                <a:gd name="T25" fmla="*/ 96 h 815"/>
                <a:gd name="T26" fmla="*/ 156 w 640"/>
                <a:gd name="T27" fmla="*/ 166 h 815"/>
                <a:gd name="T28" fmla="*/ 123 w 640"/>
                <a:gd name="T29" fmla="*/ 137 h 815"/>
                <a:gd name="T30" fmla="*/ 86 w 640"/>
                <a:gd name="T31" fmla="*/ 130 h 815"/>
                <a:gd name="T32" fmla="*/ 118 w 640"/>
                <a:gd name="T33" fmla="*/ 154 h 815"/>
                <a:gd name="T34" fmla="*/ 147 w 640"/>
                <a:gd name="T35" fmla="*/ 227 h 815"/>
                <a:gd name="T36" fmla="*/ 253 w 640"/>
                <a:gd name="T37" fmla="*/ 298 h 815"/>
                <a:gd name="T38" fmla="*/ 58 w 640"/>
                <a:gd name="T39" fmla="*/ 377 h 815"/>
                <a:gd name="T40" fmla="*/ 12 w 640"/>
                <a:gd name="T41" fmla="*/ 799 h 815"/>
                <a:gd name="T42" fmla="*/ 318 w 640"/>
                <a:gd name="T43" fmla="*/ 733 h 815"/>
                <a:gd name="T44" fmla="*/ 635 w 640"/>
                <a:gd name="T45" fmla="*/ 809 h 815"/>
                <a:gd name="T46" fmla="*/ 460 w 640"/>
                <a:gd name="T47" fmla="*/ 242 h 815"/>
                <a:gd name="T48" fmla="*/ 417 w 640"/>
                <a:gd name="T49" fmla="*/ 32 h 815"/>
                <a:gd name="T50" fmla="*/ 506 w 640"/>
                <a:gd name="T51" fmla="*/ 53 h 815"/>
                <a:gd name="T52" fmla="*/ 532 w 640"/>
                <a:gd name="T53" fmla="*/ 79 h 815"/>
                <a:gd name="T54" fmla="*/ 517 w 640"/>
                <a:gd name="T55" fmla="*/ 144 h 815"/>
                <a:gd name="T56" fmla="*/ 416 w 640"/>
                <a:gd name="T57" fmla="*/ 55 h 815"/>
                <a:gd name="T58" fmla="*/ 383 w 640"/>
                <a:gd name="T59" fmla="*/ 51 h 815"/>
                <a:gd name="T60" fmla="*/ 186 w 640"/>
                <a:gd name="T61" fmla="*/ 103 h 815"/>
                <a:gd name="T62" fmla="*/ 156 w 640"/>
                <a:gd name="T63" fmla="*/ 226 h 815"/>
                <a:gd name="T64" fmla="*/ 239 w 640"/>
                <a:gd name="T65" fmla="*/ 281 h 815"/>
                <a:gd name="T66" fmla="*/ 183 w 640"/>
                <a:gd name="T67" fmla="*/ 151 h 815"/>
                <a:gd name="T68" fmla="*/ 391 w 640"/>
                <a:gd name="T69" fmla="*/ 54 h 815"/>
                <a:gd name="T70" fmla="*/ 360 w 640"/>
                <a:gd name="T71" fmla="*/ 291 h 815"/>
                <a:gd name="T72" fmla="*/ 20 w 640"/>
                <a:gd name="T73" fmla="*/ 470 h 815"/>
                <a:gd name="T74" fmla="*/ 38 w 640"/>
                <a:gd name="T75" fmla="*/ 540 h 815"/>
                <a:gd name="T76" fmla="*/ 308 w 640"/>
                <a:gd name="T77" fmla="*/ 727 h 815"/>
                <a:gd name="T78" fmla="*/ 192 w 640"/>
                <a:gd name="T79" fmla="*/ 681 h 815"/>
                <a:gd name="T80" fmla="*/ 195 w 640"/>
                <a:gd name="T81" fmla="*/ 694 h 815"/>
                <a:gd name="T82" fmla="*/ 47 w 640"/>
                <a:gd name="T83" fmla="*/ 481 h 815"/>
                <a:gd name="T84" fmla="*/ 74 w 640"/>
                <a:gd name="T85" fmla="*/ 636 h 815"/>
                <a:gd name="T86" fmla="*/ 86 w 640"/>
                <a:gd name="T87" fmla="*/ 551 h 815"/>
                <a:gd name="T88" fmla="*/ 69 w 640"/>
                <a:gd name="T89" fmla="*/ 376 h 815"/>
                <a:gd name="T90" fmla="*/ 315 w 640"/>
                <a:gd name="T91" fmla="*/ 719 h 815"/>
                <a:gd name="T92" fmla="*/ 578 w 640"/>
                <a:gd name="T93" fmla="*/ 735 h 815"/>
                <a:gd name="T94" fmla="*/ 571 w 640"/>
                <a:gd name="T95" fmla="*/ 465 h 815"/>
                <a:gd name="T96" fmla="*/ 443 w 640"/>
                <a:gd name="T97" fmla="*/ 704 h 815"/>
                <a:gd name="T98" fmla="*/ 605 w 640"/>
                <a:gd name="T99" fmla="*/ 769 h 815"/>
                <a:gd name="T100" fmla="*/ 597 w 640"/>
                <a:gd name="T101" fmla="*/ 482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0" h="815">
                  <a:moveTo>
                    <a:pt x="610" y="555"/>
                  </a:moveTo>
                  <a:cubicBezTo>
                    <a:pt x="606" y="514"/>
                    <a:pt x="607" y="475"/>
                    <a:pt x="610" y="434"/>
                  </a:cubicBezTo>
                  <a:cubicBezTo>
                    <a:pt x="612" y="414"/>
                    <a:pt x="611" y="388"/>
                    <a:pt x="589" y="380"/>
                  </a:cubicBezTo>
                  <a:cubicBezTo>
                    <a:pt x="588" y="380"/>
                    <a:pt x="588" y="380"/>
                    <a:pt x="588" y="380"/>
                  </a:cubicBezTo>
                  <a:cubicBezTo>
                    <a:pt x="586" y="372"/>
                    <a:pt x="583" y="365"/>
                    <a:pt x="578" y="358"/>
                  </a:cubicBezTo>
                  <a:cubicBezTo>
                    <a:pt x="577" y="356"/>
                    <a:pt x="575" y="356"/>
                    <a:pt x="573" y="356"/>
                  </a:cubicBezTo>
                  <a:cubicBezTo>
                    <a:pt x="574" y="355"/>
                    <a:pt x="574" y="354"/>
                    <a:pt x="574" y="353"/>
                  </a:cubicBezTo>
                  <a:cubicBezTo>
                    <a:pt x="574" y="351"/>
                    <a:pt x="573" y="350"/>
                    <a:pt x="573" y="349"/>
                  </a:cubicBezTo>
                  <a:cubicBezTo>
                    <a:pt x="572" y="349"/>
                    <a:pt x="572" y="348"/>
                    <a:pt x="572" y="348"/>
                  </a:cubicBezTo>
                  <a:cubicBezTo>
                    <a:pt x="540" y="316"/>
                    <a:pt x="482" y="315"/>
                    <a:pt x="442" y="324"/>
                  </a:cubicBezTo>
                  <a:cubicBezTo>
                    <a:pt x="417" y="330"/>
                    <a:pt x="393" y="340"/>
                    <a:pt x="371" y="352"/>
                  </a:cubicBezTo>
                  <a:cubicBezTo>
                    <a:pt x="359" y="359"/>
                    <a:pt x="347" y="366"/>
                    <a:pt x="336" y="374"/>
                  </a:cubicBezTo>
                  <a:cubicBezTo>
                    <a:pt x="328" y="379"/>
                    <a:pt x="320" y="382"/>
                    <a:pt x="319" y="391"/>
                  </a:cubicBezTo>
                  <a:cubicBezTo>
                    <a:pt x="318" y="393"/>
                    <a:pt x="319" y="395"/>
                    <a:pt x="321" y="396"/>
                  </a:cubicBezTo>
                  <a:cubicBezTo>
                    <a:pt x="323" y="396"/>
                    <a:pt x="323" y="396"/>
                    <a:pt x="323" y="396"/>
                  </a:cubicBezTo>
                  <a:cubicBezTo>
                    <a:pt x="324" y="397"/>
                    <a:pt x="325" y="396"/>
                    <a:pt x="325" y="395"/>
                  </a:cubicBezTo>
                  <a:cubicBezTo>
                    <a:pt x="327" y="388"/>
                    <a:pt x="343" y="381"/>
                    <a:pt x="350" y="377"/>
                  </a:cubicBezTo>
                  <a:cubicBezTo>
                    <a:pt x="359" y="372"/>
                    <a:pt x="368" y="367"/>
                    <a:pt x="377" y="362"/>
                  </a:cubicBezTo>
                  <a:cubicBezTo>
                    <a:pt x="397" y="352"/>
                    <a:pt x="419" y="343"/>
                    <a:pt x="442" y="337"/>
                  </a:cubicBezTo>
                  <a:cubicBezTo>
                    <a:pt x="462" y="332"/>
                    <a:pt x="484" y="331"/>
                    <a:pt x="505" y="333"/>
                  </a:cubicBezTo>
                  <a:cubicBezTo>
                    <a:pt x="526" y="336"/>
                    <a:pt x="543" y="345"/>
                    <a:pt x="563" y="354"/>
                  </a:cubicBezTo>
                  <a:cubicBezTo>
                    <a:pt x="555" y="417"/>
                    <a:pt x="553" y="482"/>
                    <a:pt x="557" y="546"/>
                  </a:cubicBezTo>
                  <a:cubicBezTo>
                    <a:pt x="560" y="608"/>
                    <a:pt x="577" y="672"/>
                    <a:pt x="570" y="734"/>
                  </a:cubicBezTo>
                  <a:cubicBezTo>
                    <a:pt x="570" y="733"/>
                    <a:pt x="569" y="732"/>
                    <a:pt x="569" y="731"/>
                  </a:cubicBezTo>
                  <a:cubicBezTo>
                    <a:pt x="502" y="676"/>
                    <a:pt x="394" y="681"/>
                    <a:pt x="324" y="725"/>
                  </a:cubicBezTo>
                  <a:cubicBezTo>
                    <a:pt x="329" y="617"/>
                    <a:pt x="336" y="506"/>
                    <a:pt x="318" y="399"/>
                  </a:cubicBezTo>
                  <a:cubicBezTo>
                    <a:pt x="319" y="398"/>
                    <a:pt x="320" y="396"/>
                    <a:pt x="319" y="395"/>
                  </a:cubicBezTo>
                  <a:cubicBezTo>
                    <a:pt x="298" y="374"/>
                    <a:pt x="271" y="359"/>
                    <a:pt x="242" y="351"/>
                  </a:cubicBezTo>
                  <a:cubicBezTo>
                    <a:pt x="250" y="335"/>
                    <a:pt x="256" y="318"/>
                    <a:pt x="259" y="300"/>
                  </a:cubicBezTo>
                  <a:cubicBezTo>
                    <a:pt x="306" y="313"/>
                    <a:pt x="362" y="309"/>
                    <a:pt x="406" y="287"/>
                  </a:cubicBezTo>
                  <a:cubicBezTo>
                    <a:pt x="408" y="293"/>
                    <a:pt x="411" y="298"/>
                    <a:pt x="414" y="304"/>
                  </a:cubicBezTo>
                  <a:cubicBezTo>
                    <a:pt x="416" y="310"/>
                    <a:pt x="418" y="316"/>
                    <a:pt x="423" y="320"/>
                  </a:cubicBezTo>
                  <a:cubicBezTo>
                    <a:pt x="426" y="323"/>
                    <a:pt x="430" y="320"/>
                    <a:pt x="429" y="317"/>
                  </a:cubicBezTo>
                  <a:cubicBezTo>
                    <a:pt x="429" y="311"/>
                    <a:pt x="425" y="306"/>
                    <a:pt x="422" y="301"/>
                  </a:cubicBezTo>
                  <a:cubicBezTo>
                    <a:pt x="419" y="295"/>
                    <a:pt x="416" y="290"/>
                    <a:pt x="412" y="284"/>
                  </a:cubicBezTo>
                  <a:cubicBezTo>
                    <a:pt x="420" y="280"/>
                    <a:pt x="427" y="276"/>
                    <a:pt x="434" y="271"/>
                  </a:cubicBezTo>
                  <a:cubicBezTo>
                    <a:pt x="442" y="264"/>
                    <a:pt x="450" y="256"/>
                    <a:pt x="456" y="247"/>
                  </a:cubicBezTo>
                  <a:cubicBezTo>
                    <a:pt x="472" y="253"/>
                    <a:pt x="494" y="252"/>
                    <a:pt x="499" y="231"/>
                  </a:cubicBezTo>
                  <a:cubicBezTo>
                    <a:pt x="500" y="223"/>
                    <a:pt x="497" y="216"/>
                    <a:pt x="490" y="211"/>
                  </a:cubicBezTo>
                  <a:cubicBezTo>
                    <a:pt x="486" y="208"/>
                    <a:pt x="480" y="207"/>
                    <a:pt x="475" y="209"/>
                  </a:cubicBezTo>
                  <a:cubicBezTo>
                    <a:pt x="480" y="190"/>
                    <a:pt x="481" y="170"/>
                    <a:pt x="478" y="151"/>
                  </a:cubicBezTo>
                  <a:cubicBezTo>
                    <a:pt x="491" y="165"/>
                    <a:pt x="516" y="163"/>
                    <a:pt x="527" y="148"/>
                  </a:cubicBezTo>
                  <a:cubicBezTo>
                    <a:pt x="538" y="134"/>
                    <a:pt x="535" y="116"/>
                    <a:pt x="524" y="105"/>
                  </a:cubicBezTo>
                  <a:cubicBezTo>
                    <a:pt x="537" y="101"/>
                    <a:pt x="551" y="94"/>
                    <a:pt x="549" y="78"/>
                  </a:cubicBezTo>
                  <a:cubicBezTo>
                    <a:pt x="547" y="61"/>
                    <a:pt x="529" y="56"/>
                    <a:pt x="514" y="55"/>
                  </a:cubicBezTo>
                  <a:cubicBezTo>
                    <a:pt x="525" y="44"/>
                    <a:pt x="520" y="22"/>
                    <a:pt x="507" y="13"/>
                  </a:cubicBezTo>
                  <a:cubicBezTo>
                    <a:pt x="489" y="0"/>
                    <a:pt x="467" y="10"/>
                    <a:pt x="455" y="26"/>
                  </a:cubicBezTo>
                  <a:cubicBezTo>
                    <a:pt x="448" y="16"/>
                    <a:pt x="434" y="11"/>
                    <a:pt x="422" y="17"/>
                  </a:cubicBezTo>
                  <a:cubicBezTo>
                    <a:pt x="410" y="24"/>
                    <a:pt x="406" y="38"/>
                    <a:pt x="409" y="50"/>
                  </a:cubicBezTo>
                  <a:cubicBezTo>
                    <a:pt x="377" y="31"/>
                    <a:pt x="339" y="21"/>
                    <a:pt x="305" y="29"/>
                  </a:cubicBezTo>
                  <a:cubicBezTo>
                    <a:pt x="305" y="29"/>
                    <a:pt x="305" y="30"/>
                    <a:pt x="305" y="30"/>
                  </a:cubicBezTo>
                  <a:cubicBezTo>
                    <a:pt x="251" y="22"/>
                    <a:pt x="211" y="53"/>
                    <a:pt x="189" y="96"/>
                  </a:cubicBezTo>
                  <a:cubicBezTo>
                    <a:pt x="177" y="84"/>
                    <a:pt x="154" y="88"/>
                    <a:pt x="149" y="106"/>
                  </a:cubicBezTo>
                  <a:cubicBezTo>
                    <a:pt x="144" y="123"/>
                    <a:pt x="161" y="138"/>
                    <a:pt x="176" y="132"/>
                  </a:cubicBezTo>
                  <a:cubicBezTo>
                    <a:pt x="173" y="141"/>
                    <a:pt x="172" y="151"/>
                    <a:pt x="171" y="160"/>
                  </a:cubicBezTo>
                  <a:cubicBezTo>
                    <a:pt x="166" y="163"/>
                    <a:pt x="161" y="165"/>
                    <a:pt x="156" y="166"/>
                  </a:cubicBezTo>
                  <a:cubicBezTo>
                    <a:pt x="144" y="168"/>
                    <a:pt x="120" y="160"/>
                    <a:pt x="128" y="146"/>
                  </a:cubicBezTo>
                  <a:cubicBezTo>
                    <a:pt x="130" y="145"/>
                    <a:pt x="131" y="143"/>
                    <a:pt x="131" y="142"/>
                  </a:cubicBezTo>
                  <a:cubicBezTo>
                    <a:pt x="134" y="137"/>
                    <a:pt x="127" y="131"/>
                    <a:pt x="124" y="136"/>
                  </a:cubicBezTo>
                  <a:cubicBezTo>
                    <a:pt x="124" y="136"/>
                    <a:pt x="123" y="136"/>
                    <a:pt x="123" y="137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2" y="138"/>
                    <a:pt x="122" y="139"/>
                    <a:pt x="121" y="140"/>
                  </a:cubicBezTo>
                  <a:cubicBezTo>
                    <a:pt x="111" y="152"/>
                    <a:pt x="88" y="149"/>
                    <a:pt x="86" y="130"/>
                  </a:cubicBezTo>
                  <a:cubicBezTo>
                    <a:pt x="84" y="116"/>
                    <a:pt x="94" y="105"/>
                    <a:pt x="106" y="100"/>
                  </a:cubicBezTo>
                  <a:cubicBezTo>
                    <a:pt x="108" y="99"/>
                    <a:pt x="107" y="96"/>
                    <a:pt x="104" y="96"/>
                  </a:cubicBezTo>
                  <a:cubicBezTo>
                    <a:pt x="83" y="101"/>
                    <a:pt x="67" y="125"/>
                    <a:pt x="82" y="146"/>
                  </a:cubicBezTo>
                  <a:cubicBezTo>
                    <a:pt x="91" y="157"/>
                    <a:pt x="106" y="159"/>
                    <a:pt x="118" y="154"/>
                  </a:cubicBezTo>
                  <a:cubicBezTo>
                    <a:pt x="119" y="162"/>
                    <a:pt x="124" y="169"/>
                    <a:pt x="133" y="174"/>
                  </a:cubicBezTo>
                  <a:cubicBezTo>
                    <a:pt x="142" y="178"/>
                    <a:pt x="158" y="178"/>
                    <a:pt x="170" y="172"/>
                  </a:cubicBezTo>
                  <a:cubicBezTo>
                    <a:pt x="170" y="182"/>
                    <a:pt x="171" y="192"/>
                    <a:pt x="172" y="202"/>
                  </a:cubicBezTo>
                  <a:cubicBezTo>
                    <a:pt x="158" y="198"/>
                    <a:pt x="143" y="210"/>
                    <a:pt x="147" y="227"/>
                  </a:cubicBezTo>
                  <a:cubicBezTo>
                    <a:pt x="148" y="236"/>
                    <a:pt x="155" y="243"/>
                    <a:pt x="165" y="244"/>
                  </a:cubicBezTo>
                  <a:cubicBezTo>
                    <a:pt x="172" y="245"/>
                    <a:pt x="179" y="243"/>
                    <a:pt x="184" y="238"/>
                  </a:cubicBezTo>
                  <a:cubicBezTo>
                    <a:pt x="195" y="262"/>
                    <a:pt x="213" y="281"/>
                    <a:pt x="239" y="293"/>
                  </a:cubicBezTo>
                  <a:cubicBezTo>
                    <a:pt x="243" y="295"/>
                    <a:pt x="248" y="297"/>
                    <a:pt x="253" y="298"/>
                  </a:cubicBezTo>
                  <a:cubicBezTo>
                    <a:pt x="246" y="315"/>
                    <a:pt x="240" y="332"/>
                    <a:pt x="232" y="348"/>
                  </a:cubicBezTo>
                  <a:cubicBezTo>
                    <a:pt x="176" y="334"/>
                    <a:pt x="112" y="340"/>
                    <a:pt x="64" y="365"/>
                  </a:cubicBezTo>
                  <a:cubicBezTo>
                    <a:pt x="61" y="367"/>
                    <a:pt x="61" y="370"/>
                    <a:pt x="62" y="372"/>
                  </a:cubicBezTo>
                  <a:cubicBezTo>
                    <a:pt x="60" y="372"/>
                    <a:pt x="58" y="374"/>
                    <a:pt x="58" y="377"/>
                  </a:cubicBezTo>
                  <a:cubicBezTo>
                    <a:pt x="57" y="378"/>
                    <a:pt x="57" y="379"/>
                    <a:pt x="57" y="381"/>
                  </a:cubicBezTo>
                  <a:cubicBezTo>
                    <a:pt x="37" y="384"/>
                    <a:pt x="18" y="393"/>
                    <a:pt x="14" y="417"/>
                  </a:cubicBezTo>
                  <a:cubicBezTo>
                    <a:pt x="8" y="457"/>
                    <a:pt x="7" y="500"/>
                    <a:pt x="5" y="540"/>
                  </a:cubicBezTo>
                  <a:cubicBezTo>
                    <a:pt x="0" y="627"/>
                    <a:pt x="0" y="713"/>
                    <a:pt x="12" y="799"/>
                  </a:cubicBezTo>
                  <a:cubicBezTo>
                    <a:pt x="13" y="802"/>
                    <a:pt x="17" y="803"/>
                    <a:pt x="19" y="802"/>
                  </a:cubicBezTo>
                  <a:cubicBezTo>
                    <a:pt x="110" y="755"/>
                    <a:pt x="211" y="733"/>
                    <a:pt x="313" y="737"/>
                  </a:cubicBezTo>
                  <a:cubicBezTo>
                    <a:pt x="316" y="737"/>
                    <a:pt x="317" y="735"/>
                    <a:pt x="318" y="733"/>
                  </a:cubicBezTo>
                  <a:cubicBezTo>
                    <a:pt x="318" y="733"/>
                    <a:pt x="318" y="733"/>
                    <a:pt x="318" y="733"/>
                  </a:cubicBezTo>
                  <a:cubicBezTo>
                    <a:pt x="319" y="734"/>
                    <a:pt x="321" y="735"/>
                    <a:pt x="323" y="734"/>
                  </a:cubicBezTo>
                  <a:cubicBezTo>
                    <a:pt x="323" y="734"/>
                    <a:pt x="323" y="734"/>
                    <a:pt x="323" y="734"/>
                  </a:cubicBezTo>
                  <a:cubicBezTo>
                    <a:pt x="429" y="745"/>
                    <a:pt x="530" y="768"/>
                    <a:pt x="628" y="813"/>
                  </a:cubicBezTo>
                  <a:cubicBezTo>
                    <a:pt x="631" y="815"/>
                    <a:pt x="635" y="813"/>
                    <a:pt x="635" y="809"/>
                  </a:cubicBezTo>
                  <a:cubicBezTo>
                    <a:pt x="640" y="723"/>
                    <a:pt x="619" y="640"/>
                    <a:pt x="610" y="555"/>
                  </a:cubicBezTo>
                  <a:close/>
                  <a:moveTo>
                    <a:pt x="486" y="220"/>
                  </a:moveTo>
                  <a:cubicBezTo>
                    <a:pt x="490" y="224"/>
                    <a:pt x="489" y="230"/>
                    <a:pt x="486" y="235"/>
                  </a:cubicBezTo>
                  <a:cubicBezTo>
                    <a:pt x="480" y="243"/>
                    <a:pt x="469" y="244"/>
                    <a:pt x="460" y="242"/>
                  </a:cubicBezTo>
                  <a:cubicBezTo>
                    <a:pt x="465" y="234"/>
                    <a:pt x="469" y="226"/>
                    <a:pt x="472" y="218"/>
                  </a:cubicBezTo>
                  <a:cubicBezTo>
                    <a:pt x="472" y="218"/>
                    <a:pt x="473" y="218"/>
                    <a:pt x="474" y="218"/>
                  </a:cubicBezTo>
                  <a:cubicBezTo>
                    <a:pt x="478" y="219"/>
                    <a:pt x="482" y="217"/>
                    <a:pt x="486" y="220"/>
                  </a:cubicBezTo>
                  <a:close/>
                  <a:moveTo>
                    <a:pt x="417" y="32"/>
                  </a:moveTo>
                  <a:cubicBezTo>
                    <a:pt x="426" y="18"/>
                    <a:pt x="447" y="20"/>
                    <a:pt x="451" y="36"/>
                  </a:cubicBezTo>
                  <a:cubicBezTo>
                    <a:pt x="452" y="39"/>
                    <a:pt x="457" y="40"/>
                    <a:pt x="458" y="37"/>
                  </a:cubicBezTo>
                  <a:cubicBezTo>
                    <a:pt x="466" y="23"/>
                    <a:pt x="483" y="10"/>
                    <a:pt x="499" y="18"/>
                  </a:cubicBezTo>
                  <a:cubicBezTo>
                    <a:pt x="513" y="26"/>
                    <a:pt x="513" y="41"/>
                    <a:pt x="506" y="53"/>
                  </a:cubicBezTo>
                  <a:cubicBezTo>
                    <a:pt x="505" y="54"/>
                    <a:pt x="505" y="55"/>
                    <a:pt x="506" y="56"/>
                  </a:cubicBezTo>
                  <a:cubicBezTo>
                    <a:pt x="505" y="58"/>
                    <a:pt x="505" y="60"/>
                    <a:pt x="508" y="61"/>
                  </a:cubicBezTo>
                  <a:cubicBezTo>
                    <a:pt x="513" y="61"/>
                    <a:pt x="517" y="62"/>
                    <a:pt x="522" y="63"/>
                  </a:cubicBezTo>
                  <a:cubicBezTo>
                    <a:pt x="532" y="64"/>
                    <a:pt x="535" y="69"/>
                    <a:pt x="532" y="79"/>
                  </a:cubicBezTo>
                  <a:cubicBezTo>
                    <a:pt x="537" y="89"/>
                    <a:pt x="535" y="94"/>
                    <a:pt x="526" y="95"/>
                  </a:cubicBezTo>
                  <a:cubicBezTo>
                    <a:pt x="522" y="96"/>
                    <a:pt x="518" y="97"/>
                    <a:pt x="514" y="98"/>
                  </a:cubicBezTo>
                  <a:cubicBezTo>
                    <a:pt x="509" y="98"/>
                    <a:pt x="507" y="104"/>
                    <a:pt x="511" y="106"/>
                  </a:cubicBezTo>
                  <a:cubicBezTo>
                    <a:pt x="523" y="114"/>
                    <a:pt x="529" y="133"/>
                    <a:pt x="517" y="144"/>
                  </a:cubicBezTo>
                  <a:cubicBezTo>
                    <a:pt x="507" y="154"/>
                    <a:pt x="494" y="150"/>
                    <a:pt x="483" y="144"/>
                  </a:cubicBezTo>
                  <a:cubicBezTo>
                    <a:pt x="481" y="143"/>
                    <a:pt x="479" y="144"/>
                    <a:pt x="478" y="145"/>
                  </a:cubicBezTo>
                  <a:cubicBezTo>
                    <a:pt x="476" y="136"/>
                    <a:pt x="473" y="127"/>
                    <a:pt x="470" y="119"/>
                  </a:cubicBezTo>
                  <a:cubicBezTo>
                    <a:pt x="459" y="94"/>
                    <a:pt x="440" y="71"/>
                    <a:pt x="416" y="55"/>
                  </a:cubicBezTo>
                  <a:cubicBezTo>
                    <a:pt x="413" y="47"/>
                    <a:pt x="413" y="39"/>
                    <a:pt x="417" y="32"/>
                  </a:cubicBezTo>
                  <a:close/>
                  <a:moveTo>
                    <a:pt x="303" y="35"/>
                  </a:moveTo>
                  <a:cubicBezTo>
                    <a:pt x="304" y="36"/>
                    <a:pt x="305" y="37"/>
                    <a:pt x="306" y="37"/>
                  </a:cubicBezTo>
                  <a:cubicBezTo>
                    <a:pt x="334" y="39"/>
                    <a:pt x="359" y="41"/>
                    <a:pt x="383" y="51"/>
                  </a:cubicBezTo>
                  <a:cubicBezTo>
                    <a:pt x="350" y="53"/>
                    <a:pt x="320" y="51"/>
                    <a:pt x="289" y="37"/>
                  </a:cubicBezTo>
                  <a:cubicBezTo>
                    <a:pt x="294" y="36"/>
                    <a:pt x="298" y="36"/>
                    <a:pt x="303" y="35"/>
                  </a:cubicBezTo>
                  <a:close/>
                  <a:moveTo>
                    <a:pt x="158" y="107"/>
                  </a:moveTo>
                  <a:cubicBezTo>
                    <a:pt x="163" y="94"/>
                    <a:pt x="177" y="96"/>
                    <a:pt x="186" y="103"/>
                  </a:cubicBezTo>
                  <a:cubicBezTo>
                    <a:pt x="183" y="110"/>
                    <a:pt x="180" y="117"/>
                    <a:pt x="178" y="124"/>
                  </a:cubicBezTo>
                  <a:cubicBezTo>
                    <a:pt x="178" y="124"/>
                    <a:pt x="178" y="124"/>
                    <a:pt x="177" y="124"/>
                  </a:cubicBezTo>
                  <a:cubicBezTo>
                    <a:pt x="166" y="130"/>
                    <a:pt x="153" y="119"/>
                    <a:pt x="158" y="107"/>
                  </a:cubicBezTo>
                  <a:close/>
                  <a:moveTo>
                    <a:pt x="156" y="226"/>
                  </a:moveTo>
                  <a:cubicBezTo>
                    <a:pt x="152" y="214"/>
                    <a:pt x="163" y="206"/>
                    <a:pt x="174" y="209"/>
                  </a:cubicBezTo>
                  <a:cubicBezTo>
                    <a:pt x="175" y="216"/>
                    <a:pt x="177" y="223"/>
                    <a:pt x="180" y="230"/>
                  </a:cubicBezTo>
                  <a:cubicBezTo>
                    <a:pt x="172" y="235"/>
                    <a:pt x="160" y="238"/>
                    <a:pt x="156" y="226"/>
                  </a:cubicBezTo>
                  <a:close/>
                  <a:moveTo>
                    <a:pt x="239" y="281"/>
                  </a:moveTo>
                  <a:cubicBezTo>
                    <a:pt x="205" y="264"/>
                    <a:pt x="189" y="229"/>
                    <a:pt x="183" y="193"/>
                  </a:cubicBezTo>
                  <a:cubicBezTo>
                    <a:pt x="182" y="183"/>
                    <a:pt x="181" y="174"/>
                    <a:pt x="181" y="165"/>
                  </a:cubicBezTo>
                  <a:cubicBezTo>
                    <a:pt x="184" y="162"/>
                    <a:pt x="185" y="160"/>
                    <a:pt x="186" y="156"/>
                  </a:cubicBezTo>
                  <a:cubicBezTo>
                    <a:pt x="187" y="153"/>
                    <a:pt x="185" y="151"/>
                    <a:pt x="183" y="151"/>
                  </a:cubicBezTo>
                  <a:cubicBezTo>
                    <a:pt x="189" y="96"/>
                    <a:pt x="227" y="52"/>
                    <a:pt x="282" y="39"/>
                  </a:cubicBezTo>
                  <a:cubicBezTo>
                    <a:pt x="282" y="39"/>
                    <a:pt x="282" y="39"/>
                    <a:pt x="283" y="40"/>
                  </a:cubicBezTo>
                  <a:cubicBezTo>
                    <a:pt x="314" y="57"/>
                    <a:pt x="354" y="66"/>
                    <a:pt x="389" y="57"/>
                  </a:cubicBezTo>
                  <a:cubicBezTo>
                    <a:pt x="390" y="56"/>
                    <a:pt x="391" y="55"/>
                    <a:pt x="391" y="54"/>
                  </a:cubicBezTo>
                  <a:cubicBezTo>
                    <a:pt x="396" y="56"/>
                    <a:pt x="401" y="59"/>
                    <a:pt x="405" y="61"/>
                  </a:cubicBezTo>
                  <a:cubicBezTo>
                    <a:pt x="435" y="80"/>
                    <a:pt x="458" y="108"/>
                    <a:pt x="466" y="143"/>
                  </a:cubicBezTo>
                  <a:cubicBezTo>
                    <a:pt x="473" y="173"/>
                    <a:pt x="469" y="207"/>
                    <a:pt x="452" y="234"/>
                  </a:cubicBezTo>
                  <a:cubicBezTo>
                    <a:pt x="432" y="266"/>
                    <a:pt x="396" y="283"/>
                    <a:pt x="360" y="291"/>
                  </a:cubicBezTo>
                  <a:cubicBezTo>
                    <a:pt x="321" y="299"/>
                    <a:pt x="275" y="299"/>
                    <a:pt x="239" y="281"/>
                  </a:cubicBezTo>
                  <a:close/>
                  <a:moveTo>
                    <a:pt x="21" y="790"/>
                  </a:moveTo>
                  <a:cubicBezTo>
                    <a:pt x="11" y="719"/>
                    <a:pt x="10" y="647"/>
                    <a:pt x="13" y="576"/>
                  </a:cubicBezTo>
                  <a:cubicBezTo>
                    <a:pt x="15" y="540"/>
                    <a:pt x="17" y="505"/>
                    <a:pt x="20" y="470"/>
                  </a:cubicBezTo>
                  <a:cubicBezTo>
                    <a:pt x="21" y="452"/>
                    <a:pt x="21" y="432"/>
                    <a:pt x="25" y="414"/>
                  </a:cubicBezTo>
                  <a:cubicBezTo>
                    <a:pt x="27" y="403"/>
                    <a:pt x="35" y="396"/>
                    <a:pt x="45" y="391"/>
                  </a:cubicBezTo>
                  <a:cubicBezTo>
                    <a:pt x="36" y="401"/>
                    <a:pt x="36" y="417"/>
                    <a:pt x="36" y="430"/>
                  </a:cubicBezTo>
                  <a:cubicBezTo>
                    <a:pt x="37" y="467"/>
                    <a:pt x="37" y="503"/>
                    <a:pt x="38" y="540"/>
                  </a:cubicBezTo>
                  <a:cubicBezTo>
                    <a:pt x="39" y="616"/>
                    <a:pt x="40" y="692"/>
                    <a:pt x="41" y="768"/>
                  </a:cubicBezTo>
                  <a:cubicBezTo>
                    <a:pt x="41" y="771"/>
                    <a:pt x="45" y="774"/>
                    <a:pt x="48" y="772"/>
                  </a:cubicBezTo>
                  <a:cubicBezTo>
                    <a:pt x="125" y="722"/>
                    <a:pt x="219" y="692"/>
                    <a:pt x="308" y="727"/>
                  </a:cubicBezTo>
                  <a:cubicBezTo>
                    <a:pt x="308" y="727"/>
                    <a:pt x="308" y="727"/>
                    <a:pt x="308" y="727"/>
                  </a:cubicBezTo>
                  <a:cubicBezTo>
                    <a:pt x="209" y="724"/>
                    <a:pt x="110" y="746"/>
                    <a:pt x="21" y="790"/>
                  </a:cubicBezTo>
                  <a:close/>
                  <a:moveTo>
                    <a:pt x="315" y="719"/>
                  </a:moveTo>
                  <a:cubicBezTo>
                    <a:pt x="312" y="718"/>
                    <a:pt x="309" y="717"/>
                    <a:pt x="306" y="716"/>
                  </a:cubicBezTo>
                  <a:cubicBezTo>
                    <a:pt x="274" y="692"/>
                    <a:pt x="232" y="679"/>
                    <a:pt x="192" y="681"/>
                  </a:cubicBezTo>
                  <a:cubicBezTo>
                    <a:pt x="151" y="682"/>
                    <a:pt x="95" y="697"/>
                    <a:pt x="69" y="731"/>
                  </a:cubicBezTo>
                  <a:cubicBezTo>
                    <a:pt x="66" y="736"/>
                    <a:pt x="72" y="740"/>
                    <a:pt x="76" y="738"/>
                  </a:cubicBezTo>
                  <a:cubicBezTo>
                    <a:pt x="95" y="729"/>
                    <a:pt x="111" y="715"/>
                    <a:pt x="132" y="707"/>
                  </a:cubicBezTo>
                  <a:cubicBezTo>
                    <a:pt x="152" y="699"/>
                    <a:pt x="174" y="694"/>
                    <a:pt x="195" y="694"/>
                  </a:cubicBezTo>
                  <a:cubicBezTo>
                    <a:pt x="218" y="694"/>
                    <a:pt x="238" y="697"/>
                    <a:pt x="258" y="703"/>
                  </a:cubicBezTo>
                  <a:cubicBezTo>
                    <a:pt x="186" y="694"/>
                    <a:pt x="112" y="722"/>
                    <a:pt x="50" y="760"/>
                  </a:cubicBezTo>
                  <a:cubicBezTo>
                    <a:pt x="49" y="698"/>
                    <a:pt x="49" y="637"/>
                    <a:pt x="48" y="576"/>
                  </a:cubicBezTo>
                  <a:cubicBezTo>
                    <a:pt x="48" y="544"/>
                    <a:pt x="47" y="513"/>
                    <a:pt x="47" y="481"/>
                  </a:cubicBezTo>
                  <a:cubicBezTo>
                    <a:pt x="47" y="465"/>
                    <a:pt x="47" y="450"/>
                    <a:pt x="46" y="434"/>
                  </a:cubicBezTo>
                  <a:cubicBezTo>
                    <a:pt x="46" y="422"/>
                    <a:pt x="44" y="398"/>
                    <a:pt x="57" y="390"/>
                  </a:cubicBezTo>
                  <a:cubicBezTo>
                    <a:pt x="56" y="444"/>
                    <a:pt x="75" y="498"/>
                    <a:pt x="76" y="551"/>
                  </a:cubicBezTo>
                  <a:cubicBezTo>
                    <a:pt x="77" y="580"/>
                    <a:pt x="75" y="608"/>
                    <a:pt x="74" y="636"/>
                  </a:cubicBezTo>
                  <a:cubicBezTo>
                    <a:pt x="73" y="664"/>
                    <a:pt x="67" y="695"/>
                    <a:pt x="73" y="722"/>
                  </a:cubicBezTo>
                  <a:cubicBezTo>
                    <a:pt x="73" y="724"/>
                    <a:pt x="76" y="724"/>
                    <a:pt x="76" y="722"/>
                  </a:cubicBezTo>
                  <a:cubicBezTo>
                    <a:pt x="84" y="697"/>
                    <a:pt x="82" y="667"/>
                    <a:pt x="84" y="640"/>
                  </a:cubicBezTo>
                  <a:cubicBezTo>
                    <a:pt x="85" y="611"/>
                    <a:pt x="87" y="581"/>
                    <a:pt x="86" y="551"/>
                  </a:cubicBezTo>
                  <a:cubicBezTo>
                    <a:pt x="86" y="525"/>
                    <a:pt x="82" y="499"/>
                    <a:pt x="78" y="474"/>
                  </a:cubicBezTo>
                  <a:cubicBezTo>
                    <a:pt x="73" y="441"/>
                    <a:pt x="70" y="409"/>
                    <a:pt x="67" y="377"/>
                  </a:cubicBezTo>
                  <a:cubicBezTo>
                    <a:pt x="67" y="377"/>
                    <a:pt x="67" y="377"/>
                    <a:pt x="67" y="377"/>
                  </a:cubicBezTo>
                  <a:cubicBezTo>
                    <a:pt x="67" y="377"/>
                    <a:pt x="68" y="377"/>
                    <a:pt x="69" y="376"/>
                  </a:cubicBezTo>
                  <a:cubicBezTo>
                    <a:pt x="109" y="360"/>
                    <a:pt x="149" y="351"/>
                    <a:pt x="193" y="355"/>
                  </a:cubicBezTo>
                  <a:cubicBezTo>
                    <a:pt x="237" y="359"/>
                    <a:pt x="274" y="377"/>
                    <a:pt x="313" y="397"/>
                  </a:cubicBezTo>
                  <a:cubicBezTo>
                    <a:pt x="313" y="397"/>
                    <a:pt x="313" y="397"/>
                    <a:pt x="313" y="397"/>
                  </a:cubicBezTo>
                  <a:cubicBezTo>
                    <a:pt x="321" y="505"/>
                    <a:pt x="320" y="612"/>
                    <a:pt x="315" y="719"/>
                  </a:cubicBezTo>
                  <a:close/>
                  <a:moveTo>
                    <a:pt x="443" y="704"/>
                  </a:moveTo>
                  <a:cubicBezTo>
                    <a:pt x="488" y="705"/>
                    <a:pt x="523" y="720"/>
                    <a:pt x="561" y="741"/>
                  </a:cubicBezTo>
                  <a:cubicBezTo>
                    <a:pt x="566" y="743"/>
                    <a:pt x="570" y="739"/>
                    <a:pt x="570" y="736"/>
                  </a:cubicBezTo>
                  <a:cubicBezTo>
                    <a:pt x="572" y="739"/>
                    <a:pt x="578" y="739"/>
                    <a:pt x="578" y="735"/>
                  </a:cubicBezTo>
                  <a:cubicBezTo>
                    <a:pt x="584" y="706"/>
                    <a:pt x="581" y="677"/>
                    <a:pt x="577" y="647"/>
                  </a:cubicBezTo>
                  <a:cubicBezTo>
                    <a:pt x="573" y="615"/>
                    <a:pt x="570" y="582"/>
                    <a:pt x="568" y="550"/>
                  </a:cubicBezTo>
                  <a:cubicBezTo>
                    <a:pt x="565" y="488"/>
                    <a:pt x="567" y="428"/>
                    <a:pt x="573" y="367"/>
                  </a:cubicBezTo>
                  <a:cubicBezTo>
                    <a:pt x="590" y="397"/>
                    <a:pt x="575" y="433"/>
                    <a:pt x="571" y="465"/>
                  </a:cubicBezTo>
                  <a:cubicBezTo>
                    <a:pt x="567" y="496"/>
                    <a:pt x="568" y="528"/>
                    <a:pt x="571" y="559"/>
                  </a:cubicBezTo>
                  <a:cubicBezTo>
                    <a:pt x="579" y="626"/>
                    <a:pt x="597" y="693"/>
                    <a:pt x="596" y="760"/>
                  </a:cubicBezTo>
                  <a:cubicBezTo>
                    <a:pt x="530" y="717"/>
                    <a:pt x="444" y="700"/>
                    <a:pt x="366" y="715"/>
                  </a:cubicBezTo>
                  <a:cubicBezTo>
                    <a:pt x="391" y="707"/>
                    <a:pt x="417" y="703"/>
                    <a:pt x="443" y="704"/>
                  </a:cubicBezTo>
                  <a:close/>
                  <a:moveTo>
                    <a:pt x="625" y="801"/>
                  </a:moveTo>
                  <a:cubicBezTo>
                    <a:pt x="537" y="758"/>
                    <a:pt x="437" y="731"/>
                    <a:pt x="339" y="728"/>
                  </a:cubicBezTo>
                  <a:cubicBezTo>
                    <a:pt x="429" y="709"/>
                    <a:pt x="518" y="723"/>
                    <a:pt x="598" y="773"/>
                  </a:cubicBezTo>
                  <a:cubicBezTo>
                    <a:pt x="601" y="775"/>
                    <a:pt x="605" y="773"/>
                    <a:pt x="605" y="769"/>
                  </a:cubicBezTo>
                  <a:cubicBezTo>
                    <a:pt x="603" y="693"/>
                    <a:pt x="584" y="620"/>
                    <a:pt x="578" y="545"/>
                  </a:cubicBezTo>
                  <a:cubicBezTo>
                    <a:pt x="575" y="508"/>
                    <a:pt x="578" y="472"/>
                    <a:pt x="586" y="435"/>
                  </a:cubicBezTo>
                  <a:cubicBezTo>
                    <a:pt x="589" y="421"/>
                    <a:pt x="591" y="406"/>
                    <a:pt x="590" y="391"/>
                  </a:cubicBezTo>
                  <a:cubicBezTo>
                    <a:pt x="613" y="405"/>
                    <a:pt x="597" y="462"/>
                    <a:pt x="597" y="482"/>
                  </a:cubicBezTo>
                  <a:cubicBezTo>
                    <a:pt x="596" y="517"/>
                    <a:pt x="600" y="551"/>
                    <a:pt x="604" y="585"/>
                  </a:cubicBezTo>
                  <a:cubicBezTo>
                    <a:pt x="614" y="656"/>
                    <a:pt x="630" y="728"/>
                    <a:pt x="625" y="80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1620" y="1332"/>
              <a:ext cx="619" cy="431"/>
            </a:xfrm>
            <a:custGeom>
              <a:avLst/>
              <a:gdLst>
                <a:gd name="T0" fmla="*/ 226 w 231"/>
                <a:gd name="T1" fmla="*/ 141 h 161"/>
                <a:gd name="T2" fmla="*/ 105 w 231"/>
                <a:gd name="T3" fmla="*/ 131 h 161"/>
                <a:gd name="T4" fmla="*/ 59 w 231"/>
                <a:gd name="T5" fmla="*/ 97 h 161"/>
                <a:gd name="T6" fmla="*/ 34 w 231"/>
                <a:gd name="T7" fmla="*/ 51 h 161"/>
                <a:gd name="T8" fmla="*/ 39 w 231"/>
                <a:gd name="T9" fmla="*/ 50 h 161"/>
                <a:gd name="T10" fmla="*/ 55 w 231"/>
                <a:gd name="T11" fmla="*/ 22 h 161"/>
                <a:gd name="T12" fmla="*/ 27 w 231"/>
                <a:gd name="T13" fmla="*/ 2 h 161"/>
                <a:gd name="T14" fmla="*/ 4 w 231"/>
                <a:gd name="T15" fmla="*/ 32 h 161"/>
                <a:gd name="T16" fmla="*/ 11 w 231"/>
                <a:gd name="T17" fmla="*/ 32 h 161"/>
                <a:gd name="T18" fmla="*/ 27 w 231"/>
                <a:gd name="T19" fmla="*/ 11 h 161"/>
                <a:gd name="T20" fmla="*/ 46 w 231"/>
                <a:gd name="T21" fmla="*/ 24 h 161"/>
                <a:gd name="T22" fmla="*/ 15 w 231"/>
                <a:gd name="T23" fmla="*/ 35 h 161"/>
                <a:gd name="T24" fmla="*/ 12 w 231"/>
                <a:gd name="T25" fmla="*/ 37 h 161"/>
                <a:gd name="T26" fmla="*/ 27 w 231"/>
                <a:gd name="T27" fmla="*/ 50 h 161"/>
                <a:gd name="T28" fmla="*/ 27 w 231"/>
                <a:gd name="T29" fmla="*/ 50 h 161"/>
                <a:gd name="T30" fmla="*/ 227 w 231"/>
                <a:gd name="T31" fmla="*/ 148 h 161"/>
                <a:gd name="T32" fmla="*/ 226 w 231"/>
                <a:gd name="T33" fmla="*/ 14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1" h="161">
                  <a:moveTo>
                    <a:pt x="226" y="141"/>
                  </a:moveTo>
                  <a:cubicBezTo>
                    <a:pt x="185" y="144"/>
                    <a:pt x="143" y="147"/>
                    <a:pt x="105" y="131"/>
                  </a:cubicBezTo>
                  <a:cubicBezTo>
                    <a:pt x="87" y="123"/>
                    <a:pt x="71" y="112"/>
                    <a:pt x="59" y="97"/>
                  </a:cubicBezTo>
                  <a:cubicBezTo>
                    <a:pt x="48" y="83"/>
                    <a:pt x="43" y="66"/>
                    <a:pt x="34" y="51"/>
                  </a:cubicBezTo>
                  <a:cubicBezTo>
                    <a:pt x="36" y="50"/>
                    <a:pt x="37" y="50"/>
                    <a:pt x="39" y="50"/>
                  </a:cubicBezTo>
                  <a:cubicBezTo>
                    <a:pt x="51" y="47"/>
                    <a:pt x="58" y="34"/>
                    <a:pt x="55" y="22"/>
                  </a:cubicBezTo>
                  <a:cubicBezTo>
                    <a:pt x="52" y="9"/>
                    <a:pt x="40" y="0"/>
                    <a:pt x="27" y="2"/>
                  </a:cubicBezTo>
                  <a:cubicBezTo>
                    <a:pt x="14" y="4"/>
                    <a:pt x="0" y="18"/>
                    <a:pt x="4" y="32"/>
                  </a:cubicBezTo>
                  <a:cubicBezTo>
                    <a:pt x="5" y="35"/>
                    <a:pt x="10" y="35"/>
                    <a:pt x="11" y="32"/>
                  </a:cubicBezTo>
                  <a:cubicBezTo>
                    <a:pt x="13" y="22"/>
                    <a:pt x="16" y="13"/>
                    <a:pt x="27" y="11"/>
                  </a:cubicBezTo>
                  <a:cubicBezTo>
                    <a:pt x="36" y="9"/>
                    <a:pt x="44" y="15"/>
                    <a:pt x="46" y="24"/>
                  </a:cubicBezTo>
                  <a:cubicBezTo>
                    <a:pt x="52" y="43"/>
                    <a:pt x="25" y="50"/>
                    <a:pt x="15" y="35"/>
                  </a:cubicBezTo>
                  <a:cubicBezTo>
                    <a:pt x="14" y="33"/>
                    <a:pt x="11" y="34"/>
                    <a:pt x="12" y="37"/>
                  </a:cubicBezTo>
                  <a:cubicBezTo>
                    <a:pt x="14" y="44"/>
                    <a:pt x="20" y="48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2" y="146"/>
                    <a:pt x="149" y="161"/>
                    <a:pt x="227" y="148"/>
                  </a:cubicBezTo>
                  <a:cubicBezTo>
                    <a:pt x="231" y="147"/>
                    <a:pt x="230" y="141"/>
                    <a:pt x="226" y="14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2708" y="1362"/>
              <a:ext cx="565" cy="334"/>
            </a:xfrm>
            <a:custGeom>
              <a:avLst/>
              <a:gdLst>
                <a:gd name="T0" fmla="*/ 181 w 211"/>
                <a:gd name="T1" fmla="*/ 4 h 125"/>
                <a:gd name="T2" fmla="*/ 152 w 211"/>
                <a:gd name="T3" fmla="*/ 23 h 125"/>
                <a:gd name="T4" fmla="*/ 156 w 211"/>
                <a:gd name="T5" fmla="*/ 44 h 125"/>
                <a:gd name="T6" fmla="*/ 91 w 211"/>
                <a:gd name="T7" fmla="*/ 98 h 125"/>
                <a:gd name="T8" fmla="*/ 3 w 211"/>
                <a:gd name="T9" fmla="*/ 120 h 125"/>
                <a:gd name="T10" fmla="*/ 4 w 211"/>
                <a:gd name="T11" fmla="*/ 125 h 125"/>
                <a:gd name="T12" fmla="*/ 163 w 211"/>
                <a:gd name="T13" fmla="*/ 49 h 125"/>
                <a:gd name="T14" fmla="*/ 204 w 211"/>
                <a:gd name="T15" fmla="*/ 37 h 125"/>
                <a:gd name="T16" fmla="*/ 181 w 211"/>
                <a:gd name="T17" fmla="*/ 4 h 125"/>
                <a:gd name="T18" fmla="*/ 195 w 211"/>
                <a:gd name="T19" fmla="*/ 33 h 125"/>
                <a:gd name="T20" fmla="*/ 171 w 211"/>
                <a:gd name="T21" fmla="*/ 42 h 125"/>
                <a:gd name="T22" fmla="*/ 157 w 211"/>
                <a:gd name="T23" fmla="*/ 25 h 125"/>
                <a:gd name="T24" fmla="*/ 158 w 211"/>
                <a:gd name="T25" fmla="*/ 23 h 125"/>
                <a:gd name="T26" fmla="*/ 158 w 211"/>
                <a:gd name="T27" fmla="*/ 23 h 125"/>
                <a:gd name="T28" fmla="*/ 159 w 211"/>
                <a:gd name="T29" fmla="*/ 23 h 125"/>
                <a:gd name="T30" fmla="*/ 159 w 211"/>
                <a:gd name="T31" fmla="*/ 20 h 125"/>
                <a:gd name="T32" fmla="*/ 180 w 211"/>
                <a:gd name="T33" fmla="*/ 13 h 125"/>
                <a:gd name="T34" fmla="*/ 195 w 211"/>
                <a:gd name="T35" fmla="*/ 3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125">
                  <a:moveTo>
                    <a:pt x="181" y="4"/>
                  </a:moveTo>
                  <a:cubicBezTo>
                    <a:pt x="169" y="0"/>
                    <a:pt x="148" y="6"/>
                    <a:pt x="152" y="23"/>
                  </a:cubicBezTo>
                  <a:cubicBezTo>
                    <a:pt x="147" y="30"/>
                    <a:pt x="150" y="39"/>
                    <a:pt x="156" y="44"/>
                  </a:cubicBezTo>
                  <a:cubicBezTo>
                    <a:pt x="139" y="69"/>
                    <a:pt x="119" y="87"/>
                    <a:pt x="91" y="98"/>
                  </a:cubicBezTo>
                  <a:cubicBezTo>
                    <a:pt x="63" y="110"/>
                    <a:pt x="33" y="115"/>
                    <a:pt x="3" y="120"/>
                  </a:cubicBezTo>
                  <a:cubicBezTo>
                    <a:pt x="0" y="121"/>
                    <a:pt x="1" y="125"/>
                    <a:pt x="4" y="125"/>
                  </a:cubicBezTo>
                  <a:cubicBezTo>
                    <a:pt x="60" y="120"/>
                    <a:pt x="138" y="108"/>
                    <a:pt x="163" y="49"/>
                  </a:cubicBezTo>
                  <a:cubicBezTo>
                    <a:pt x="177" y="55"/>
                    <a:pt x="197" y="52"/>
                    <a:pt x="204" y="37"/>
                  </a:cubicBezTo>
                  <a:cubicBezTo>
                    <a:pt x="211" y="20"/>
                    <a:pt x="196" y="8"/>
                    <a:pt x="181" y="4"/>
                  </a:cubicBezTo>
                  <a:close/>
                  <a:moveTo>
                    <a:pt x="195" y="33"/>
                  </a:moveTo>
                  <a:cubicBezTo>
                    <a:pt x="191" y="42"/>
                    <a:pt x="180" y="44"/>
                    <a:pt x="171" y="42"/>
                  </a:cubicBezTo>
                  <a:cubicBezTo>
                    <a:pt x="164" y="41"/>
                    <a:pt x="152" y="33"/>
                    <a:pt x="157" y="25"/>
                  </a:cubicBezTo>
                  <a:cubicBezTo>
                    <a:pt x="157" y="25"/>
                    <a:pt x="158" y="24"/>
                    <a:pt x="158" y="23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8" y="23"/>
                    <a:pt x="159" y="23"/>
                    <a:pt x="159" y="23"/>
                  </a:cubicBezTo>
                  <a:cubicBezTo>
                    <a:pt x="160" y="22"/>
                    <a:pt x="160" y="21"/>
                    <a:pt x="159" y="20"/>
                  </a:cubicBezTo>
                  <a:cubicBezTo>
                    <a:pt x="163" y="12"/>
                    <a:pt x="171" y="10"/>
                    <a:pt x="180" y="13"/>
                  </a:cubicBezTo>
                  <a:cubicBezTo>
                    <a:pt x="189" y="16"/>
                    <a:pt x="199" y="22"/>
                    <a:pt x="195" y="3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2118" y="1140"/>
              <a:ext cx="429" cy="206"/>
            </a:xfrm>
            <a:custGeom>
              <a:avLst/>
              <a:gdLst>
                <a:gd name="T0" fmla="*/ 154 w 160"/>
                <a:gd name="T1" fmla="*/ 55 h 77"/>
                <a:gd name="T2" fmla="*/ 5 w 160"/>
                <a:gd name="T3" fmla="*/ 2 h 77"/>
                <a:gd name="T4" fmla="*/ 1 w 160"/>
                <a:gd name="T5" fmla="*/ 4 h 77"/>
                <a:gd name="T6" fmla="*/ 156 w 160"/>
                <a:gd name="T7" fmla="*/ 61 h 77"/>
                <a:gd name="T8" fmla="*/ 154 w 160"/>
                <a:gd name="T9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77">
                  <a:moveTo>
                    <a:pt x="154" y="55"/>
                  </a:moveTo>
                  <a:cubicBezTo>
                    <a:pt x="96" y="63"/>
                    <a:pt x="44" y="46"/>
                    <a:pt x="5" y="2"/>
                  </a:cubicBezTo>
                  <a:cubicBezTo>
                    <a:pt x="3" y="0"/>
                    <a:pt x="0" y="2"/>
                    <a:pt x="1" y="4"/>
                  </a:cubicBezTo>
                  <a:cubicBezTo>
                    <a:pt x="35" y="51"/>
                    <a:pt x="100" y="77"/>
                    <a:pt x="156" y="61"/>
                  </a:cubicBezTo>
                  <a:cubicBezTo>
                    <a:pt x="160" y="59"/>
                    <a:pt x="158" y="54"/>
                    <a:pt x="154" y="5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2164" y="1081"/>
              <a:ext cx="512" cy="179"/>
            </a:xfrm>
            <a:custGeom>
              <a:avLst/>
              <a:gdLst>
                <a:gd name="T0" fmla="*/ 186 w 191"/>
                <a:gd name="T1" fmla="*/ 45 h 67"/>
                <a:gd name="T2" fmla="*/ 4 w 191"/>
                <a:gd name="T3" fmla="*/ 2 h 67"/>
                <a:gd name="T4" fmla="*/ 2 w 191"/>
                <a:gd name="T5" fmla="*/ 5 h 67"/>
                <a:gd name="T6" fmla="*/ 187 w 191"/>
                <a:gd name="T7" fmla="*/ 52 h 67"/>
                <a:gd name="T8" fmla="*/ 186 w 191"/>
                <a:gd name="T9" fmla="*/ 4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67">
                  <a:moveTo>
                    <a:pt x="186" y="45"/>
                  </a:moveTo>
                  <a:cubicBezTo>
                    <a:pt x="120" y="53"/>
                    <a:pt x="59" y="41"/>
                    <a:pt x="4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52" y="46"/>
                    <a:pt x="123" y="67"/>
                    <a:pt x="187" y="52"/>
                  </a:cubicBezTo>
                  <a:cubicBezTo>
                    <a:pt x="191" y="51"/>
                    <a:pt x="190" y="45"/>
                    <a:pt x="186" y="4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2295" y="1057"/>
              <a:ext cx="418" cy="96"/>
            </a:xfrm>
            <a:custGeom>
              <a:avLst/>
              <a:gdLst>
                <a:gd name="T0" fmla="*/ 148 w 156"/>
                <a:gd name="T1" fmla="*/ 14 h 36"/>
                <a:gd name="T2" fmla="*/ 4 w 156"/>
                <a:gd name="T3" fmla="*/ 1 h 36"/>
                <a:gd name="T4" fmla="*/ 3 w 156"/>
                <a:gd name="T5" fmla="*/ 6 h 36"/>
                <a:gd name="T6" fmla="*/ 90 w 156"/>
                <a:gd name="T7" fmla="*/ 29 h 36"/>
                <a:gd name="T8" fmla="*/ 153 w 156"/>
                <a:gd name="T9" fmla="*/ 19 h 36"/>
                <a:gd name="T10" fmla="*/ 148 w 156"/>
                <a:gd name="T11" fmla="*/ 1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36">
                  <a:moveTo>
                    <a:pt x="148" y="14"/>
                  </a:moveTo>
                  <a:cubicBezTo>
                    <a:pt x="107" y="36"/>
                    <a:pt x="45" y="16"/>
                    <a:pt x="4" y="1"/>
                  </a:cubicBezTo>
                  <a:cubicBezTo>
                    <a:pt x="1" y="0"/>
                    <a:pt x="0" y="5"/>
                    <a:pt x="3" y="6"/>
                  </a:cubicBezTo>
                  <a:cubicBezTo>
                    <a:pt x="31" y="17"/>
                    <a:pt x="60" y="25"/>
                    <a:pt x="90" y="29"/>
                  </a:cubicBezTo>
                  <a:cubicBezTo>
                    <a:pt x="111" y="32"/>
                    <a:pt x="135" y="34"/>
                    <a:pt x="153" y="19"/>
                  </a:cubicBezTo>
                  <a:cubicBezTo>
                    <a:pt x="156" y="16"/>
                    <a:pt x="152" y="12"/>
                    <a:pt x="148" y="1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2775" y="1049"/>
              <a:ext cx="107" cy="123"/>
            </a:xfrm>
            <a:custGeom>
              <a:avLst/>
              <a:gdLst>
                <a:gd name="T0" fmla="*/ 35 w 40"/>
                <a:gd name="T1" fmla="*/ 12 h 46"/>
                <a:gd name="T2" fmla="*/ 1 w 40"/>
                <a:gd name="T3" fmla="*/ 19 h 46"/>
                <a:gd name="T4" fmla="*/ 6 w 40"/>
                <a:gd name="T5" fmla="*/ 21 h 46"/>
                <a:gd name="T6" fmla="*/ 28 w 40"/>
                <a:gd name="T7" fmla="*/ 18 h 46"/>
                <a:gd name="T8" fmla="*/ 29 w 40"/>
                <a:gd name="T9" fmla="*/ 30 h 46"/>
                <a:gd name="T10" fmla="*/ 19 w 40"/>
                <a:gd name="T11" fmla="*/ 38 h 46"/>
                <a:gd name="T12" fmla="*/ 21 w 40"/>
                <a:gd name="T13" fmla="*/ 44 h 46"/>
                <a:gd name="T14" fmla="*/ 37 w 40"/>
                <a:gd name="T15" fmla="*/ 33 h 46"/>
                <a:gd name="T16" fmla="*/ 35 w 40"/>
                <a:gd name="T17" fmla="*/ 1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6">
                  <a:moveTo>
                    <a:pt x="35" y="12"/>
                  </a:moveTo>
                  <a:cubicBezTo>
                    <a:pt x="26" y="0"/>
                    <a:pt x="5" y="5"/>
                    <a:pt x="1" y="19"/>
                  </a:cubicBezTo>
                  <a:cubicBezTo>
                    <a:pt x="0" y="22"/>
                    <a:pt x="5" y="24"/>
                    <a:pt x="6" y="21"/>
                  </a:cubicBezTo>
                  <a:cubicBezTo>
                    <a:pt x="10" y="13"/>
                    <a:pt x="23" y="10"/>
                    <a:pt x="28" y="18"/>
                  </a:cubicBezTo>
                  <a:cubicBezTo>
                    <a:pt x="31" y="22"/>
                    <a:pt x="30" y="26"/>
                    <a:pt x="29" y="30"/>
                  </a:cubicBezTo>
                  <a:cubicBezTo>
                    <a:pt x="26" y="35"/>
                    <a:pt x="23" y="35"/>
                    <a:pt x="19" y="38"/>
                  </a:cubicBezTo>
                  <a:cubicBezTo>
                    <a:pt x="17" y="40"/>
                    <a:pt x="18" y="43"/>
                    <a:pt x="21" y="44"/>
                  </a:cubicBezTo>
                  <a:cubicBezTo>
                    <a:pt x="28" y="46"/>
                    <a:pt x="34" y="39"/>
                    <a:pt x="37" y="33"/>
                  </a:cubicBezTo>
                  <a:cubicBezTo>
                    <a:pt x="40" y="26"/>
                    <a:pt x="39" y="18"/>
                    <a:pt x="35" y="1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1794" y="963"/>
              <a:ext cx="311" cy="163"/>
            </a:xfrm>
            <a:custGeom>
              <a:avLst/>
              <a:gdLst>
                <a:gd name="T0" fmla="*/ 78 w 116"/>
                <a:gd name="T1" fmla="*/ 2 h 61"/>
                <a:gd name="T2" fmla="*/ 49 w 116"/>
                <a:gd name="T3" fmla="*/ 23 h 61"/>
                <a:gd name="T4" fmla="*/ 9 w 116"/>
                <a:gd name="T5" fmla="*/ 29 h 61"/>
                <a:gd name="T6" fmla="*/ 22 w 116"/>
                <a:gd name="T7" fmla="*/ 60 h 61"/>
                <a:gd name="T8" fmla="*/ 24 w 116"/>
                <a:gd name="T9" fmla="*/ 54 h 61"/>
                <a:gd name="T10" fmla="*/ 18 w 116"/>
                <a:gd name="T11" fmla="*/ 43 h 61"/>
                <a:gd name="T12" fmla="*/ 30 w 116"/>
                <a:gd name="T13" fmla="*/ 26 h 61"/>
                <a:gd name="T14" fmla="*/ 53 w 116"/>
                <a:gd name="T15" fmla="*/ 36 h 61"/>
                <a:gd name="T16" fmla="*/ 59 w 116"/>
                <a:gd name="T17" fmla="*/ 30 h 61"/>
                <a:gd name="T18" fmla="*/ 81 w 116"/>
                <a:gd name="T19" fmla="*/ 11 h 61"/>
                <a:gd name="T20" fmla="*/ 96 w 116"/>
                <a:gd name="T21" fmla="*/ 40 h 61"/>
                <a:gd name="T22" fmla="*/ 99 w 116"/>
                <a:gd name="T23" fmla="*/ 43 h 61"/>
                <a:gd name="T24" fmla="*/ 78 w 116"/>
                <a:gd name="T25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61">
                  <a:moveTo>
                    <a:pt x="78" y="2"/>
                  </a:moveTo>
                  <a:cubicBezTo>
                    <a:pt x="63" y="0"/>
                    <a:pt x="49" y="9"/>
                    <a:pt x="49" y="23"/>
                  </a:cubicBezTo>
                  <a:cubicBezTo>
                    <a:pt x="35" y="16"/>
                    <a:pt x="19" y="15"/>
                    <a:pt x="9" y="29"/>
                  </a:cubicBezTo>
                  <a:cubicBezTo>
                    <a:pt x="0" y="41"/>
                    <a:pt x="6" y="60"/>
                    <a:pt x="22" y="60"/>
                  </a:cubicBezTo>
                  <a:cubicBezTo>
                    <a:pt x="26" y="61"/>
                    <a:pt x="27" y="55"/>
                    <a:pt x="24" y="54"/>
                  </a:cubicBezTo>
                  <a:cubicBezTo>
                    <a:pt x="19" y="53"/>
                    <a:pt x="17" y="49"/>
                    <a:pt x="18" y="43"/>
                  </a:cubicBezTo>
                  <a:cubicBezTo>
                    <a:pt x="12" y="34"/>
                    <a:pt x="16" y="28"/>
                    <a:pt x="30" y="26"/>
                  </a:cubicBezTo>
                  <a:cubicBezTo>
                    <a:pt x="38" y="25"/>
                    <a:pt x="47" y="31"/>
                    <a:pt x="53" y="36"/>
                  </a:cubicBezTo>
                  <a:cubicBezTo>
                    <a:pt x="57" y="38"/>
                    <a:pt x="61" y="33"/>
                    <a:pt x="59" y="30"/>
                  </a:cubicBezTo>
                  <a:cubicBezTo>
                    <a:pt x="59" y="13"/>
                    <a:pt x="67" y="6"/>
                    <a:pt x="81" y="11"/>
                  </a:cubicBezTo>
                  <a:cubicBezTo>
                    <a:pt x="94" y="14"/>
                    <a:pt x="99" y="24"/>
                    <a:pt x="96" y="40"/>
                  </a:cubicBezTo>
                  <a:cubicBezTo>
                    <a:pt x="94" y="42"/>
                    <a:pt x="97" y="45"/>
                    <a:pt x="99" y="43"/>
                  </a:cubicBezTo>
                  <a:cubicBezTo>
                    <a:pt x="116" y="26"/>
                    <a:pt x="97" y="6"/>
                    <a:pt x="78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2360" y="1474"/>
              <a:ext cx="214" cy="161"/>
            </a:xfrm>
            <a:custGeom>
              <a:avLst/>
              <a:gdLst>
                <a:gd name="T0" fmla="*/ 77 w 80"/>
                <a:gd name="T1" fmla="*/ 8 h 60"/>
                <a:gd name="T2" fmla="*/ 65 w 80"/>
                <a:gd name="T3" fmla="*/ 11 h 60"/>
                <a:gd name="T4" fmla="*/ 40 w 80"/>
                <a:gd name="T5" fmla="*/ 45 h 60"/>
                <a:gd name="T6" fmla="*/ 5 w 80"/>
                <a:gd name="T7" fmla="*/ 17 h 60"/>
                <a:gd name="T8" fmla="*/ 1 w 80"/>
                <a:gd name="T9" fmla="*/ 18 h 60"/>
                <a:gd name="T10" fmla="*/ 43 w 80"/>
                <a:gd name="T11" fmla="*/ 57 h 60"/>
                <a:gd name="T12" fmla="*/ 77 w 80"/>
                <a:gd name="T13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60">
                  <a:moveTo>
                    <a:pt x="77" y="8"/>
                  </a:moveTo>
                  <a:cubicBezTo>
                    <a:pt x="75" y="0"/>
                    <a:pt x="64" y="4"/>
                    <a:pt x="65" y="11"/>
                  </a:cubicBezTo>
                  <a:cubicBezTo>
                    <a:pt x="67" y="27"/>
                    <a:pt x="56" y="43"/>
                    <a:pt x="40" y="45"/>
                  </a:cubicBezTo>
                  <a:cubicBezTo>
                    <a:pt x="23" y="47"/>
                    <a:pt x="9" y="33"/>
                    <a:pt x="5" y="17"/>
                  </a:cubicBezTo>
                  <a:cubicBezTo>
                    <a:pt x="5" y="14"/>
                    <a:pt x="1" y="15"/>
                    <a:pt x="1" y="18"/>
                  </a:cubicBezTo>
                  <a:cubicBezTo>
                    <a:pt x="0" y="41"/>
                    <a:pt x="20" y="60"/>
                    <a:pt x="43" y="57"/>
                  </a:cubicBezTo>
                  <a:cubicBezTo>
                    <a:pt x="66" y="54"/>
                    <a:pt x="80" y="30"/>
                    <a:pt x="77" y="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2402" y="1388"/>
              <a:ext cx="75" cy="86"/>
            </a:xfrm>
            <a:custGeom>
              <a:avLst/>
              <a:gdLst>
                <a:gd name="T0" fmla="*/ 22 w 28"/>
                <a:gd name="T1" fmla="*/ 19 h 32"/>
                <a:gd name="T2" fmla="*/ 11 w 28"/>
                <a:gd name="T3" fmla="*/ 19 h 32"/>
                <a:gd name="T4" fmla="*/ 21 w 28"/>
                <a:gd name="T5" fmla="*/ 12 h 32"/>
                <a:gd name="T6" fmla="*/ 24 w 28"/>
                <a:gd name="T7" fmla="*/ 8 h 32"/>
                <a:gd name="T8" fmla="*/ 2 w 28"/>
                <a:gd name="T9" fmla="*/ 20 h 32"/>
                <a:gd name="T10" fmla="*/ 13 w 28"/>
                <a:gd name="T11" fmla="*/ 30 h 32"/>
                <a:gd name="T12" fmla="*/ 27 w 28"/>
                <a:gd name="T13" fmla="*/ 24 h 32"/>
                <a:gd name="T14" fmla="*/ 22 w 28"/>
                <a:gd name="T15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2">
                  <a:moveTo>
                    <a:pt x="22" y="19"/>
                  </a:moveTo>
                  <a:cubicBezTo>
                    <a:pt x="19" y="21"/>
                    <a:pt x="13" y="23"/>
                    <a:pt x="11" y="19"/>
                  </a:cubicBezTo>
                  <a:cubicBezTo>
                    <a:pt x="9" y="13"/>
                    <a:pt x="17" y="10"/>
                    <a:pt x="21" y="12"/>
                  </a:cubicBezTo>
                  <a:cubicBezTo>
                    <a:pt x="23" y="13"/>
                    <a:pt x="26" y="10"/>
                    <a:pt x="24" y="8"/>
                  </a:cubicBezTo>
                  <a:cubicBezTo>
                    <a:pt x="15" y="0"/>
                    <a:pt x="0" y="9"/>
                    <a:pt x="2" y="20"/>
                  </a:cubicBezTo>
                  <a:cubicBezTo>
                    <a:pt x="3" y="25"/>
                    <a:pt x="8" y="29"/>
                    <a:pt x="13" y="30"/>
                  </a:cubicBezTo>
                  <a:cubicBezTo>
                    <a:pt x="19" y="32"/>
                    <a:pt x="26" y="30"/>
                    <a:pt x="27" y="24"/>
                  </a:cubicBezTo>
                  <a:cubicBezTo>
                    <a:pt x="28" y="20"/>
                    <a:pt x="25" y="18"/>
                    <a:pt x="22" y="1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2183" y="1330"/>
              <a:ext cx="43" cy="91"/>
            </a:xfrm>
            <a:custGeom>
              <a:avLst/>
              <a:gdLst>
                <a:gd name="T0" fmla="*/ 16 w 16"/>
                <a:gd name="T1" fmla="*/ 20 h 34"/>
                <a:gd name="T2" fmla="*/ 15 w 16"/>
                <a:gd name="T3" fmla="*/ 8 h 34"/>
                <a:gd name="T4" fmla="*/ 8 w 16"/>
                <a:gd name="T5" fmla="*/ 0 h 34"/>
                <a:gd name="T6" fmla="*/ 0 w 16"/>
                <a:gd name="T7" fmla="*/ 8 h 34"/>
                <a:gd name="T8" fmla="*/ 2 w 16"/>
                <a:gd name="T9" fmla="*/ 21 h 34"/>
                <a:gd name="T10" fmla="*/ 8 w 16"/>
                <a:gd name="T11" fmla="*/ 33 h 34"/>
                <a:gd name="T12" fmla="*/ 12 w 16"/>
                <a:gd name="T13" fmla="*/ 32 h 34"/>
                <a:gd name="T14" fmla="*/ 16 w 16"/>
                <a:gd name="T15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4">
                  <a:moveTo>
                    <a:pt x="16" y="20"/>
                  </a:moveTo>
                  <a:cubicBezTo>
                    <a:pt x="16" y="16"/>
                    <a:pt x="16" y="12"/>
                    <a:pt x="15" y="8"/>
                  </a:cubicBezTo>
                  <a:cubicBezTo>
                    <a:pt x="15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1" y="17"/>
                    <a:pt x="2" y="21"/>
                  </a:cubicBezTo>
                  <a:cubicBezTo>
                    <a:pt x="2" y="26"/>
                    <a:pt x="3" y="30"/>
                    <a:pt x="8" y="33"/>
                  </a:cubicBezTo>
                  <a:cubicBezTo>
                    <a:pt x="9" y="34"/>
                    <a:pt x="11" y="33"/>
                    <a:pt x="12" y="32"/>
                  </a:cubicBezTo>
                  <a:cubicBezTo>
                    <a:pt x="16" y="29"/>
                    <a:pt x="16" y="25"/>
                    <a:pt x="16" y="2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2665" y="1308"/>
              <a:ext cx="37" cy="86"/>
            </a:xfrm>
            <a:custGeom>
              <a:avLst/>
              <a:gdLst>
                <a:gd name="T0" fmla="*/ 11 w 14"/>
                <a:gd name="T1" fmla="*/ 29 h 32"/>
                <a:gd name="T2" fmla="*/ 12 w 14"/>
                <a:gd name="T3" fmla="*/ 27 h 32"/>
                <a:gd name="T4" fmla="*/ 14 w 14"/>
                <a:gd name="T5" fmla="*/ 9 h 32"/>
                <a:gd name="T6" fmla="*/ 0 w 14"/>
                <a:gd name="T7" fmla="*/ 9 h 32"/>
                <a:gd name="T8" fmla="*/ 0 w 14"/>
                <a:gd name="T9" fmla="*/ 19 h 32"/>
                <a:gd name="T10" fmla="*/ 2 w 14"/>
                <a:gd name="T11" fmla="*/ 28 h 32"/>
                <a:gd name="T12" fmla="*/ 10 w 14"/>
                <a:gd name="T13" fmla="*/ 30 h 32"/>
                <a:gd name="T14" fmla="*/ 11 w 14"/>
                <a:gd name="T15" fmla="*/ 29 h 32"/>
                <a:gd name="T16" fmla="*/ 11 w 14"/>
                <a:gd name="T17" fmla="*/ 29 h 32"/>
                <a:gd name="T18" fmla="*/ 11 w 14"/>
                <a:gd name="T19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32">
                  <a:moveTo>
                    <a:pt x="11" y="29"/>
                  </a:moveTo>
                  <a:cubicBezTo>
                    <a:pt x="12" y="28"/>
                    <a:pt x="12" y="28"/>
                    <a:pt x="12" y="27"/>
                  </a:cubicBezTo>
                  <a:cubicBezTo>
                    <a:pt x="14" y="22"/>
                    <a:pt x="14" y="15"/>
                    <a:pt x="14" y="9"/>
                  </a:cubicBezTo>
                  <a:cubicBezTo>
                    <a:pt x="14" y="0"/>
                    <a:pt x="0" y="0"/>
                    <a:pt x="0" y="9"/>
                  </a:cubicBezTo>
                  <a:cubicBezTo>
                    <a:pt x="0" y="13"/>
                    <a:pt x="0" y="16"/>
                    <a:pt x="0" y="19"/>
                  </a:cubicBezTo>
                  <a:cubicBezTo>
                    <a:pt x="0" y="22"/>
                    <a:pt x="0" y="26"/>
                    <a:pt x="2" y="28"/>
                  </a:cubicBezTo>
                  <a:cubicBezTo>
                    <a:pt x="4" y="31"/>
                    <a:pt x="7" y="32"/>
                    <a:pt x="10" y="30"/>
                  </a:cubicBezTo>
                  <a:cubicBezTo>
                    <a:pt x="10" y="30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65" name="Freeform 9"/>
          <p:cNvSpPr>
            <a:spLocks noEditPoints="1"/>
          </p:cNvSpPr>
          <p:nvPr/>
        </p:nvSpPr>
        <p:spPr bwMode="auto">
          <a:xfrm>
            <a:off x="131641" y="166414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87525" y="219710"/>
            <a:ext cx="2727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4"/>
                </a:solidFill>
                <a:latin typeface="汉仪乐喵体" panose="00020600040101010101" charset="-122"/>
                <a:ea typeface="汉仪乐喵体" panose="00020600040101010101" charset="-122"/>
              </a:rPr>
              <a:t>架构想法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76972B3-B7C9-4628-9262-724807AF037C}"/>
              </a:ext>
            </a:extLst>
          </p:cNvPr>
          <p:cNvSpPr txBox="1"/>
          <p:nvPr/>
        </p:nvSpPr>
        <p:spPr>
          <a:xfrm>
            <a:off x="3696101" y="913378"/>
            <a:ext cx="52288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b="1" dirty="0">
                <a:solidFill>
                  <a:schemeClr val="accent4"/>
                </a:solidFill>
                <a:latin typeface="汉仪乐喵体" panose="00020600040101010101" charset="-122"/>
                <a:ea typeface="汉仪乐喵体" panose="00020600040101010101" charset="-122"/>
              </a:rPr>
              <a:t>P2P</a:t>
            </a:r>
            <a:r>
              <a:rPr lang="zh-CN" altLang="en-US" sz="5000" b="1" dirty="0">
                <a:solidFill>
                  <a:schemeClr val="accent4"/>
                </a:solidFill>
                <a:latin typeface="汉仪乐喵体" panose="00020600040101010101" charset="-122"/>
                <a:ea typeface="汉仪乐喵体" panose="00020600040101010101" charset="-122"/>
              </a:rPr>
              <a:t>多人聊天室</a:t>
            </a:r>
          </a:p>
        </p:txBody>
      </p:sp>
    </p:spTree>
    <p:extLst>
      <p:ext uri="{BB962C8B-B14F-4D97-AF65-F5344CB8AC3E}">
        <p14:creationId xmlns:p14="http://schemas.microsoft.com/office/powerpoint/2010/main" val="252652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1506274"/>
            <a:ext cx="12282494" cy="34163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72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基于</a:t>
            </a:r>
            <a:r>
              <a:rPr lang="en-US" altLang="zh-CN" sz="72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UDP</a:t>
            </a:r>
          </a:p>
          <a:p>
            <a:pPr algn="ctr">
              <a:lnSpc>
                <a:spcPct val="100000"/>
              </a:lnSpc>
            </a:pPr>
            <a:r>
              <a:rPr lang="zh-CN" altLang="en-US" sz="72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实现局域网</a:t>
            </a:r>
            <a:endParaRPr lang="en-US" altLang="zh-CN" sz="720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72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多人聊天</a:t>
            </a:r>
            <a:endParaRPr lang="en-US" altLang="zh-CN" sz="720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20428782">
            <a:off x="738368" y="3727862"/>
            <a:ext cx="2168545" cy="2759047"/>
            <a:chOff x="1580" y="885"/>
            <a:chExt cx="1715" cy="2182"/>
          </a:xfrm>
        </p:grpSpPr>
        <p:sp>
          <p:nvSpPr>
            <p:cNvPr id="5" name="Freeform 5"/>
            <p:cNvSpPr/>
            <p:nvPr/>
          </p:nvSpPr>
          <p:spPr bwMode="auto">
            <a:xfrm>
              <a:off x="1837" y="1892"/>
              <a:ext cx="472" cy="104"/>
            </a:xfrm>
            <a:custGeom>
              <a:avLst/>
              <a:gdLst>
                <a:gd name="T0" fmla="*/ 174 w 176"/>
                <a:gd name="T1" fmla="*/ 32 h 39"/>
                <a:gd name="T2" fmla="*/ 3 w 176"/>
                <a:gd name="T3" fmla="*/ 23 h 39"/>
                <a:gd name="T4" fmla="*/ 5 w 176"/>
                <a:gd name="T5" fmla="*/ 28 h 39"/>
                <a:gd name="T6" fmla="*/ 89 w 176"/>
                <a:gd name="T7" fmla="*/ 18 h 39"/>
                <a:gd name="T8" fmla="*/ 171 w 176"/>
                <a:gd name="T9" fmla="*/ 38 h 39"/>
                <a:gd name="T10" fmla="*/ 174 w 176"/>
                <a:gd name="T11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39">
                  <a:moveTo>
                    <a:pt x="174" y="32"/>
                  </a:moveTo>
                  <a:cubicBezTo>
                    <a:pt x="128" y="0"/>
                    <a:pt x="53" y="3"/>
                    <a:pt x="3" y="23"/>
                  </a:cubicBezTo>
                  <a:cubicBezTo>
                    <a:pt x="0" y="24"/>
                    <a:pt x="1" y="29"/>
                    <a:pt x="5" y="28"/>
                  </a:cubicBezTo>
                  <a:cubicBezTo>
                    <a:pt x="32" y="20"/>
                    <a:pt x="60" y="16"/>
                    <a:pt x="89" y="18"/>
                  </a:cubicBezTo>
                  <a:cubicBezTo>
                    <a:pt x="119" y="20"/>
                    <a:pt x="143" y="30"/>
                    <a:pt x="171" y="38"/>
                  </a:cubicBezTo>
                  <a:cubicBezTo>
                    <a:pt x="175" y="39"/>
                    <a:pt x="176" y="34"/>
                    <a:pt x="174" y="3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1845" y="2004"/>
              <a:ext cx="541" cy="153"/>
            </a:xfrm>
            <a:custGeom>
              <a:avLst/>
              <a:gdLst>
                <a:gd name="T0" fmla="*/ 197 w 202"/>
                <a:gd name="T1" fmla="*/ 47 h 57"/>
                <a:gd name="T2" fmla="*/ 2 w 202"/>
                <a:gd name="T3" fmla="*/ 24 h 57"/>
                <a:gd name="T4" fmla="*/ 3 w 202"/>
                <a:gd name="T5" fmla="*/ 28 h 57"/>
                <a:gd name="T6" fmla="*/ 101 w 202"/>
                <a:gd name="T7" fmla="*/ 23 h 57"/>
                <a:gd name="T8" fmla="*/ 193 w 202"/>
                <a:gd name="T9" fmla="*/ 54 h 57"/>
                <a:gd name="T10" fmla="*/ 197 w 202"/>
                <a:gd name="T11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57">
                  <a:moveTo>
                    <a:pt x="197" y="47"/>
                  </a:moveTo>
                  <a:cubicBezTo>
                    <a:pt x="142" y="12"/>
                    <a:pt x="64" y="0"/>
                    <a:pt x="2" y="24"/>
                  </a:cubicBezTo>
                  <a:cubicBezTo>
                    <a:pt x="0" y="25"/>
                    <a:pt x="1" y="29"/>
                    <a:pt x="3" y="28"/>
                  </a:cubicBezTo>
                  <a:cubicBezTo>
                    <a:pt x="36" y="23"/>
                    <a:pt x="67" y="18"/>
                    <a:pt x="101" y="23"/>
                  </a:cubicBezTo>
                  <a:cubicBezTo>
                    <a:pt x="134" y="27"/>
                    <a:pt x="164" y="38"/>
                    <a:pt x="193" y="54"/>
                  </a:cubicBezTo>
                  <a:cubicBezTo>
                    <a:pt x="198" y="57"/>
                    <a:pt x="202" y="50"/>
                    <a:pt x="197" y="4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" name="Freeform 7"/>
            <p:cNvSpPr/>
            <p:nvPr/>
          </p:nvSpPr>
          <p:spPr bwMode="auto">
            <a:xfrm>
              <a:off x="1859" y="2170"/>
              <a:ext cx="487" cy="126"/>
            </a:xfrm>
            <a:custGeom>
              <a:avLst/>
              <a:gdLst>
                <a:gd name="T0" fmla="*/ 180 w 182"/>
                <a:gd name="T1" fmla="*/ 40 h 47"/>
                <a:gd name="T2" fmla="*/ 4 w 182"/>
                <a:gd name="T3" fmla="*/ 9 h 47"/>
                <a:gd name="T4" fmla="*/ 4 w 182"/>
                <a:gd name="T5" fmla="*/ 15 h 47"/>
                <a:gd name="T6" fmla="*/ 88 w 182"/>
                <a:gd name="T7" fmla="*/ 15 h 47"/>
                <a:gd name="T8" fmla="*/ 176 w 182"/>
                <a:gd name="T9" fmla="*/ 45 h 47"/>
                <a:gd name="T10" fmla="*/ 180 w 182"/>
                <a:gd name="T11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47">
                  <a:moveTo>
                    <a:pt x="180" y="40"/>
                  </a:moveTo>
                  <a:cubicBezTo>
                    <a:pt x="136" y="0"/>
                    <a:pt x="59" y="4"/>
                    <a:pt x="4" y="9"/>
                  </a:cubicBezTo>
                  <a:cubicBezTo>
                    <a:pt x="0" y="9"/>
                    <a:pt x="0" y="15"/>
                    <a:pt x="4" y="15"/>
                  </a:cubicBezTo>
                  <a:cubicBezTo>
                    <a:pt x="32" y="13"/>
                    <a:pt x="60" y="12"/>
                    <a:pt x="88" y="15"/>
                  </a:cubicBezTo>
                  <a:cubicBezTo>
                    <a:pt x="121" y="19"/>
                    <a:pt x="147" y="31"/>
                    <a:pt x="176" y="45"/>
                  </a:cubicBezTo>
                  <a:cubicBezTo>
                    <a:pt x="179" y="47"/>
                    <a:pt x="182" y="43"/>
                    <a:pt x="180" y="4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1883" y="2333"/>
              <a:ext cx="471" cy="70"/>
            </a:xfrm>
            <a:custGeom>
              <a:avLst/>
              <a:gdLst>
                <a:gd name="T0" fmla="*/ 173 w 176"/>
                <a:gd name="T1" fmla="*/ 20 h 26"/>
                <a:gd name="T2" fmla="*/ 91 w 176"/>
                <a:gd name="T3" fmla="*/ 0 h 26"/>
                <a:gd name="T4" fmla="*/ 2 w 176"/>
                <a:gd name="T5" fmla="*/ 18 h 26"/>
                <a:gd name="T6" fmla="*/ 4 w 176"/>
                <a:gd name="T7" fmla="*/ 23 h 26"/>
                <a:gd name="T8" fmla="*/ 88 w 176"/>
                <a:gd name="T9" fmla="*/ 8 h 26"/>
                <a:gd name="T10" fmla="*/ 171 w 176"/>
                <a:gd name="T11" fmla="*/ 26 h 26"/>
                <a:gd name="T12" fmla="*/ 173 w 176"/>
                <a:gd name="T13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26">
                  <a:moveTo>
                    <a:pt x="173" y="20"/>
                  </a:moveTo>
                  <a:cubicBezTo>
                    <a:pt x="151" y="4"/>
                    <a:pt x="117" y="1"/>
                    <a:pt x="91" y="0"/>
                  </a:cubicBezTo>
                  <a:cubicBezTo>
                    <a:pt x="60" y="0"/>
                    <a:pt x="31" y="6"/>
                    <a:pt x="2" y="18"/>
                  </a:cubicBezTo>
                  <a:cubicBezTo>
                    <a:pt x="0" y="19"/>
                    <a:pt x="1" y="24"/>
                    <a:pt x="4" y="23"/>
                  </a:cubicBezTo>
                  <a:cubicBezTo>
                    <a:pt x="31" y="12"/>
                    <a:pt x="59" y="7"/>
                    <a:pt x="88" y="8"/>
                  </a:cubicBezTo>
                  <a:cubicBezTo>
                    <a:pt x="118" y="9"/>
                    <a:pt x="142" y="20"/>
                    <a:pt x="171" y="26"/>
                  </a:cubicBezTo>
                  <a:cubicBezTo>
                    <a:pt x="174" y="26"/>
                    <a:pt x="176" y="22"/>
                    <a:pt x="173" y="2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1877" y="2454"/>
              <a:ext cx="458" cy="88"/>
            </a:xfrm>
            <a:custGeom>
              <a:avLst/>
              <a:gdLst>
                <a:gd name="T0" fmla="*/ 167 w 171"/>
                <a:gd name="T1" fmla="*/ 24 h 33"/>
                <a:gd name="T2" fmla="*/ 3 w 171"/>
                <a:gd name="T3" fmla="*/ 21 h 33"/>
                <a:gd name="T4" fmla="*/ 5 w 171"/>
                <a:gd name="T5" fmla="*/ 26 h 33"/>
                <a:gd name="T6" fmla="*/ 85 w 171"/>
                <a:gd name="T7" fmla="*/ 14 h 33"/>
                <a:gd name="T8" fmla="*/ 164 w 171"/>
                <a:gd name="T9" fmla="*/ 31 h 33"/>
                <a:gd name="T10" fmla="*/ 167 w 171"/>
                <a:gd name="T11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33">
                  <a:moveTo>
                    <a:pt x="167" y="24"/>
                  </a:moveTo>
                  <a:cubicBezTo>
                    <a:pt x="118" y="0"/>
                    <a:pt x="53" y="0"/>
                    <a:pt x="3" y="21"/>
                  </a:cubicBezTo>
                  <a:cubicBezTo>
                    <a:pt x="0" y="22"/>
                    <a:pt x="2" y="26"/>
                    <a:pt x="5" y="26"/>
                  </a:cubicBezTo>
                  <a:cubicBezTo>
                    <a:pt x="31" y="18"/>
                    <a:pt x="57" y="13"/>
                    <a:pt x="85" y="14"/>
                  </a:cubicBezTo>
                  <a:cubicBezTo>
                    <a:pt x="113" y="15"/>
                    <a:pt x="138" y="22"/>
                    <a:pt x="164" y="31"/>
                  </a:cubicBezTo>
                  <a:cubicBezTo>
                    <a:pt x="168" y="33"/>
                    <a:pt x="171" y="26"/>
                    <a:pt x="167" y="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1883" y="2555"/>
              <a:ext cx="434" cy="100"/>
            </a:xfrm>
            <a:custGeom>
              <a:avLst/>
              <a:gdLst>
                <a:gd name="T0" fmla="*/ 157 w 162"/>
                <a:gd name="T1" fmla="*/ 29 h 37"/>
                <a:gd name="T2" fmla="*/ 2 w 162"/>
                <a:gd name="T3" fmla="*/ 15 h 37"/>
                <a:gd name="T4" fmla="*/ 3 w 162"/>
                <a:gd name="T5" fmla="*/ 19 h 37"/>
                <a:gd name="T6" fmla="*/ 153 w 162"/>
                <a:gd name="T7" fmla="*/ 35 h 37"/>
                <a:gd name="T8" fmla="*/ 157 w 162"/>
                <a:gd name="T9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7">
                  <a:moveTo>
                    <a:pt x="157" y="29"/>
                  </a:moveTo>
                  <a:cubicBezTo>
                    <a:pt x="111" y="2"/>
                    <a:pt x="52" y="0"/>
                    <a:pt x="2" y="15"/>
                  </a:cubicBezTo>
                  <a:cubicBezTo>
                    <a:pt x="0" y="16"/>
                    <a:pt x="1" y="20"/>
                    <a:pt x="3" y="19"/>
                  </a:cubicBezTo>
                  <a:cubicBezTo>
                    <a:pt x="56" y="6"/>
                    <a:pt x="104" y="14"/>
                    <a:pt x="153" y="35"/>
                  </a:cubicBezTo>
                  <a:cubicBezTo>
                    <a:pt x="158" y="37"/>
                    <a:pt x="162" y="31"/>
                    <a:pt x="157" y="2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2518" y="2614"/>
              <a:ext cx="463" cy="105"/>
            </a:xfrm>
            <a:custGeom>
              <a:avLst/>
              <a:gdLst>
                <a:gd name="T0" fmla="*/ 171 w 173"/>
                <a:gd name="T1" fmla="*/ 33 h 39"/>
                <a:gd name="T2" fmla="*/ 110 w 173"/>
                <a:gd name="T3" fmla="*/ 9 h 39"/>
                <a:gd name="T4" fmla="*/ 2 w 173"/>
                <a:gd name="T5" fmla="*/ 25 h 39"/>
                <a:gd name="T6" fmla="*/ 2 w 173"/>
                <a:gd name="T7" fmla="*/ 28 h 39"/>
                <a:gd name="T8" fmla="*/ 166 w 173"/>
                <a:gd name="T9" fmla="*/ 37 h 39"/>
                <a:gd name="T10" fmla="*/ 171 w 173"/>
                <a:gd name="T11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39">
                  <a:moveTo>
                    <a:pt x="171" y="33"/>
                  </a:moveTo>
                  <a:cubicBezTo>
                    <a:pt x="159" y="12"/>
                    <a:pt x="131" y="9"/>
                    <a:pt x="110" y="9"/>
                  </a:cubicBezTo>
                  <a:cubicBezTo>
                    <a:pt x="75" y="9"/>
                    <a:pt x="34" y="12"/>
                    <a:pt x="2" y="25"/>
                  </a:cubicBezTo>
                  <a:cubicBezTo>
                    <a:pt x="0" y="25"/>
                    <a:pt x="0" y="28"/>
                    <a:pt x="2" y="28"/>
                  </a:cubicBezTo>
                  <a:cubicBezTo>
                    <a:pt x="55" y="23"/>
                    <a:pt x="121" y="0"/>
                    <a:pt x="166" y="37"/>
                  </a:cubicBezTo>
                  <a:cubicBezTo>
                    <a:pt x="169" y="39"/>
                    <a:pt x="173" y="36"/>
                    <a:pt x="171" y="3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2542" y="2481"/>
              <a:ext cx="517" cy="115"/>
            </a:xfrm>
            <a:custGeom>
              <a:avLst/>
              <a:gdLst>
                <a:gd name="T0" fmla="*/ 191 w 193"/>
                <a:gd name="T1" fmla="*/ 36 h 43"/>
                <a:gd name="T2" fmla="*/ 4 w 193"/>
                <a:gd name="T3" fmla="*/ 28 h 43"/>
                <a:gd name="T4" fmla="*/ 5 w 193"/>
                <a:gd name="T5" fmla="*/ 33 h 43"/>
                <a:gd name="T6" fmla="*/ 99 w 193"/>
                <a:gd name="T7" fmla="*/ 22 h 43"/>
                <a:gd name="T8" fmla="*/ 188 w 193"/>
                <a:gd name="T9" fmla="*/ 42 h 43"/>
                <a:gd name="T10" fmla="*/ 191 w 193"/>
                <a:gd name="T11" fmla="*/ 3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43">
                  <a:moveTo>
                    <a:pt x="191" y="36"/>
                  </a:moveTo>
                  <a:cubicBezTo>
                    <a:pt x="138" y="0"/>
                    <a:pt x="62" y="15"/>
                    <a:pt x="4" y="28"/>
                  </a:cubicBezTo>
                  <a:cubicBezTo>
                    <a:pt x="0" y="29"/>
                    <a:pt x="2" y="34"/>
                    <a:pt x="5" y="33"/>
                  </a:cubicBezTo>
                  <a:cubicBezTo>
                    <a:pt x="36" y="27"/>
                    <a:pt x="68" y="22"/>
                    <a:pt x="99" y="22"/>
                  </a:cubicBezTo>
                  <a:cubicBezTo>
                    <a:pt x="132" y="22"/>
                    <a:pt x="159" y="30"/>
                    <a:pt x="188" y="42"/>
                  </a:cubicBezTo>
                  <a:cubicBezTo>
                    <a:pt x="192" y="43"/>
                    <a:pt x="193" y="38"/>
                    <a:pt x="191" y="3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2552" y="2309"/>
              <a:ext cx="493" cy="110"/>
            </a:xfrm>
            <a:custGeom>
              <a:avLst/>
              <a:gdLst>
                <a:gd name="T0" fmla="*/ 182 w 184"/>
                <a:gd name="T1" fmla="*/ 35 h 41"/>
                <a:gd name="T2" fmla="*/ 3 w 184"/>
                <a:gd name="T3" fmla="*/ 35 h 41"/>
                <a:gd name="T4" fmla="*/ 5 w 184"/>
                <a:gd name="T5" fmla="*/ 39 h 41"/>
                <a:gd name="T6" fmla="*/ 95 w 184"/>
                <a:gd name="T7" fmla="*/ 21 h 41"/>
                <a:gd name="T8" fmla="*/ 180 w 184"/>
                <a:gd name="T9" fmla="*/ 40 h 41"/>
                <a:gd name="T10" fmla="*/ 182 w 184"/>
                <a:gd name="T11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41">
                  <a:moveTo>
                    <a:pt x="182" y="35"/>
                  </a:moveTo>
                  <a:cubicBezTo>
                    <a:pt x="132" y="0"/>
                    <a:pt x="54" y="10"/>
                    <a:pt x="3" y="35"/>
                  </a:cubicBezTo>
                  <a:cubicBezTo>
                    <a:pt x="0" y="37"/>
                    <a:pt x="2" y="40"/>
                    <a:pt x="5" y="39"/>
                  </a:cubicBezTo>
                  <a:cubicBezTo>
                    <a:pt x="34" y="27"/>
                    <a:pt x="64" y="20"/>
                    <a:pt x="95" y="21"/>
                  </a:cubicBezTo>
                  <a:cubicBezTo>
                    <a:pt x="126" y="21"/>
                    <a:pt x="151" y="32"/>
                    <a:pt x="180" y="40"/>
                  </a:cubicBezTo>
                  <a:cubicBezTo>
                    <a:pt x="183" y="41"/>
                    <a:pt x="184" y="36"/>
                    <a:pt x="182" y="3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2526" y="2181"/>
              <a:ext cx="485" cy="99"/>
            </a:xfrm>
            <a:custGeom>
              <a:avLst/>
              <a:gdLst>
                <a:gd name="T0" fmla="*/ 178 w 181"/>
                <a:gd name="T1" fmla="*/ 24 h 37"/>
                <a:gd name="T2" fmla="*/ 2 w 181"/>
                <a:gd name="T3" fmla="*/ 33 h 37"/>
                <a:gd name="T4" fmla="*/ 4 w 181"/>
                <a:gd name="T5" fmla="*/ 36 h 37"/>
                <a:gd name="T6" fmla="*/ 89 w 181"/>
                <a:gd name="T7" fmla="*/ 18 h 37"/>
                <a:gd name="T8" fmla="*/ 176 w 181"/>
                <a:gd name="T9" fmla="*/ 29 h 37"/>
                <a:gd name="T10" fmla="*/ 178 w 181"/>
                <a:gd name="T11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37">
                  <a:moveTo>
                    <a:pt x="178" y="24"/>
                  </a:moveTo>
                  <a:cubicBezTo>
                    <a:pt x="124" y="0"/>
                    <a:pt x="54" y="9"/>
                    <a:pt x="2" y="33"/>
                  </a:cubicBezTo>
                  <a:cubicBezTo>
                    <a:pt x="0" y="34"/>
                    <a:pt x="2" y="37"/>
                    <a:pt x="4" y="36"/>
                  </a:cubicBezTo>
                  <a:cubicBezTo>
                    <a:pt x="31" y="26"/>
                    <a:pt x="59" y="19"/>
                    <a:pt x="89" y="18"/>
                  </a:cubicBezTo>
                  <a:cubicBezTo>
                    <a:pt x="119" y="17"/>
                    <a:pt x="147" y="24"/>
                    <a:pt x="176" y="29"/>
                  </a:cubicBezTo>
                  <a:cubicBezTo>
                    <a:pt x="179" y="30"/>
                    <a:pt x="181" y="25"/>
                    <a:pt x="178" y="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2528" y="2034"/>
              <a:ext cx="472" cy="88"/>
            </a:xfrm>
            <a:custGeom>
              <a:avLst/>
              <a:gdLst>
                <a:gd name="T0" fmla="*/ 172 w 176"/>
                <a:gd name="T1" fmla="*/ 13 h 33"/>
                <a:gd name="T2" fmla="*/ 91 w 176"/>
                <a:gd name="T3" fmla="*/ 3 h 33"/>
                <a:gd name="T4" fmla="*/ 4 w 176"/>
                <a:gd name="T5" fmla="*/ 26 h 33"/>
                <a:gd name="T6" fmla="*/ 5 w 176"/>
                <a:gd name="T7" fmla="*/ 32 h 33"/>
                <a:gd name="T8" fmla="*/ 88 w 176"/>
                <a:gd name="T9" fmla="*/ 11 h 33"/>
                <a:gd name="T10" fmla="*/ 169 w 176"/>
                <a:gd name="T11" fmla="*/ 20 h 33"/>
                <a:gd name="T12" fmla="*/ 172 w 176"/>
                <a:gd name="T13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33">
                  <a:moveTo>
                    <a:pt x="172" y="13"/>
                  </a:moveTo>
                  <a:cubicBezTo>
                    <a:pt x="147" y="3"/>
                    <a:pt x="118" y="0"/>
                    <a:pt x="91" y="3"/>
                  </a:cubicBezTo>
                  <a:cubicBezTo>
                    <a:pt x="61" y="6"/>
                    <a:pt x="34" y="19"/>
                    <a:pt x="4" y="26"/>
                  </a:cubicBezTo>
                  <a:cubicBezTo>
                    <a:pt x="0" y="27"/>
                    <a:pt x="2" y="33"/>
                    <a:pt x="5" y="32"/>
                  </a:cubicBezTo>
                  <a:cubicBezTo>
                    <a:pt x="33" y="26"/>
                    <a:pt x="59" y="14"/>
                    <a:pt x="88" y="11"/>
                  </a:cubicBezTo>
                  <a:cubicBezTo>
                    <a:pt x="116" y="8"/>
                    <a:pt x="142" y="13"/>
                    <a:pt x="169" y="20"/>
                  </a:cubicBezTo>
                  <a:cubicBezTo>
                    <a:pt x="173" y="21"/>
                    <a:pt x="176" y="15"/>
                    <a:pt x="172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2491" y="1843"/>
              <a:ext cx="466" cy="148"/>
            </a:xfrm>
            <a:custGeom>
              <a:avLst/>
              <a:gdLst>
                <a:gd name="T0" fmla="*/ 169 w 174"/>
                <a:gd name="T1" fmla="*/ 14 h 55"/>
                <a:gd name="T2" fmla="*/ 2 w 174"/>
                <a:gd name="T3" fmla="*/ 50 h 55"/>
                <a:gd name="T4" fmla="*/ 5 w 174"/>
                <a:gd name="T5" fmla="*/ 54 h 55"/>
                <a:gd name="T6" fmla="*/ 167 w 174"/>
                <a:gd name="T7" fmla="*/ 22 h 55"/>
                <a:gd name="T8" fmla="*/ 169 w 174"/>
                <a:gd name="T9" fmla="*/ 1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5">
                  <a:moveTo>
                    <a:pt x="169" y="14"/>
                  </a:moveTo>
                  <a:cubicBezTo>
                    <a:pt x="110" y="0"/>
                    <a:pt x="50" y="13"/>
                    <a:pt x="2" y="50"/>
                  </a:cubicBezTo>
                  <a:cubicBezTo>
                    <a:pt x="0" y="52"/>
                    <a:pt x="3" y="55"/>
                    <a:pt x="5" y="54"/>
                  </a:cubicBezTo>
                  <a:cubicBezTo>
                    <a:pt x="52" y="20"/>
                    <a:pt x="110" y="8"/>
                    <a:pt x="167" y="22"/>
                  </a:cubicBezTo>
                  <a:cubicBezTo>
                    <a:pt x="172" y="23"/>
                    <a:pt x="174" y="15"/>
                    <a:pt x="169" y="1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1580" y="885"/>
              <a:ext cx="1715" cy="2182"/>
            </a:xfrm>
            <a:custGeom>
              <a:avLst/>
              <a:gdLst>
                <a:gd name="T0" fmla="*/ 588 w 640"/>
                <a:gd name="T1" fmla="*/ 380 h 815"/>
                <a:gd name="T2" fmla="*/ 573 w 640"/>
                <a:gd name="T3" fmla="*/ 349 h 815"/>
                <a:gd name="T4" fmla="*/ 336 w 640"/>
                <a:gd name="T5" fmla="*/ 374 h 815"/>
                <a:gd name="T6" fmla="*/ 325 w 640"/>
                <a:gd name="T7" fmla="*/ 395 h 815"/>
                <a:gd name="T8" fmla="*/ 505 w 640"/>
                <a:gd name="T9" fmla="*/ 333 h 815"/>
                <a:gd name="T10" fmla="*/ 569 w 640"/>
                <a:gd name="T11" fmla="*/ 731 h 815"/>
                <a:gd name="T12" fmla="*/ 242 w 640"/>
                <a:gd name="T13" fmla="*/ 351 h 815"/>
                <a:gd name="T14" fmla="*/ 423 w 640"/>
                <a:gd name="T15" fmla="*/ 320 h 815"/>
                <a:gd name="T16" fmla="*/ 434 w 640"/>
                <a:gd name="T17" fmla="*/ 271 h 815"/>
                <a:gd name="T18" fmla="*/ 475 w 640"/>
                <a:gd name="T19" fmla="*/ 209 h 815"/>
                <a:gd name="T20" fmla="*/ 549 w 640"/>
                <a:gd name="T21" fmla="*/ 78 h 815"/>
                <a:gd name="T22" fmla="*/ 422 w 640"/>
                <a:gd name="T23" fmla="*/ 17 h 815"/>
                <a:gd name="T24" fmla="*/ 189 w 640"/>
                <a:gd name="T25" fmla="*/ 96 h 815"/>
                <a:gd name="T26" fmla="*/ 156 w 640"/>
                <a:gd name="T27" fmla="*/ 166 h 815"/>
                <a:gd name="T28" fmla="*/ 123 w 640"/>
                <a:gd name="T29" fmla="*/ 137 h 815"/>
                <a:gd name="T30" fmla="*/ 86 w 640"/>
                <a:gd name="T31" fmla="*/ 130 h 815"/>
                <a:gd name="T32" fmla="*/ 118 w 640"/>
                <a:gd name="T33" fmla="*/ 154 h 815"/>
                <a:gd name="T34" fmla="*/ 147 w 640"/>
                <a:gd name="T35" fmla="*/ 227 h 815"/>
                <a:gd name="T36" fmla="*/ 253 w 640"/>
                <a:gd name="T37" fmla="*/ 298 h 815"/>
                <a:gd name="T38" fmla="*/ 58 w 640"/>
                <a:gd name="T39" fmla="*/ 377 h 815"/>
                <a:gd name="T40" fmla="*/ 12 w 640"/>
                <a:gd name="T41" fmla="*/ 799 h 815"/>
                <a:gd name="T42" fmla="*/ 318 w 640"/>
                <a:gd name="T43" fmla="*/ 733 h 815"/>
                <a:gd name="T44" fmla="*/ 635 w 640"/>
                <a:gd name="T45" fmla="*/ 809 h 815"/>
                <a:gd name="T46" fmla="*/ 460 w 640"/>
                <a:gd name="T47" fmla="*/ 242 h 815"/>
                <a:gd name="T48" fmla="*/ 417 w 640"/>
                <a:gd name="T49" fmla="*/ 32 h 815"/>
                <a:gd name="T50" fmla="*/ 506 w 640"/>
                <a:gd name="T51" fmla="*/ 53 h 815"/>
                <a:gd name="T52" fmla="*/ 532 w 640"/>
                <a:gd name="T53" fmla="*/ 79 h 815"/>
                <a:gd name="T54" fmla="*/ 517 w 640"/>
                <a:gd name="T55" fmla="*/ 144 h 815"/>
                <a:gd name="T56" fmla="*/ 416 w 640"/>
                <a:gd name="T57" fmla="*/ 55 h 815"/>
                <a:gd name="T58" fmla="*/ 383 w 640"/>
                <a:gd name="T59" fmla="*/ 51 h 815"/>
                <a:gd name="T60" fmla="*/ 186 w 640"/>
                <a:gd name="T61" fmla="*/ 103 h 815"/>
                <a:gd name="T62" fmla="*/ 156 w 640"/>
                <a:gd name="T63" fmla="*/ 226 h 815"/>
                <a:gd name="T64" fmla="*/ 239 w 640"/>
                <a:gd name="T65" fmla="*/ 281 h 815"/>
                <a:gd name="T66" fmla="*/ 183 w 640"/>
                <a:gd name="T67" fmla="*/ 151 h 815"/>
                <a:gd name="T68" fmla="*/ 391 w 640"/>
                <a:gd name="T69" fmla="*/ 54 h 815"/>
                <a:gd name="T70" fmla="*/ 360 w 640"/>
                <a:gd name="T71" fmla="*/ 291 h 815"/>
                <a:gd name="T72" fmla="*/ 20 w 640"/>
                <a:gd name="T73" fmla="*/ 470 h 815"/>
                <a:gd name="T74" fmla="*/ 38 w 640"/>
                <a:gd name="T75" fmla="*/ 540 h 815"/>
                <a:gd name="T76" fmla="*/ 308 w 640"/>
                <a:gd name="T77" fmla="*/ 727 h 815"/>
                <a:gd name="T78" fmla="*/ 192 w 640"/>
                <a:gd name="T79" fmla="*/ 681 h 815"/>
                <a:gd name="T80" fmla="*/ 195 w 640"/>
                <a:gd name="T81" fmla="*/ 694 h 815"/>
                <a:gd name="T82" fmla="*/ 47 w 640"/>
                <a:gd name="T83" fmla="*/ 481 h 815"/>
                <a:gd name="T84" fmla="*/ 74 w 640"/>
                <a:gd name="T85" fmla="*/ 636 h 815"/>
                <a:gd name="T86" fmla="*/ 86 w 640"/>
                <a:gd name="T87" fmla="*/ 551 h 815"/>
                <a:gd name="T88" fmla="*/ 69 w 640"/>
                <a:gd name="T89" fmla="*/ 376 h 815"/>
                <a:gd name="T90" fmla="*/ 315 w 640"/>
                <a:gd name="T91" fmla="*/ 719 h 815"/>
                <a:gd name="T92" fmla="*/ 578 w 640"/>
                <a:gd name="T93" fmla="*/ 735 h 815"/>
                <a:gd name="T94" fmla="*/ 571 w 640"/>
                <a:gd name="T95" fmla="*/ 465 h 815"/>
                <a:gd name="T96" fmla="*/ 443 w 640"/>
                <a:gd name="T97" fmla="*/ 704 h 815"/>
                <a:gd name="T98" fmla="*/ 605 w 640"/>
                <a:gd name="T99" fmla="*/ 769 h 815"/>
                <a:gd name="T100" fmla="*/ 597 w 640"/>
                <a:gd name="T101" fmla="*/ 482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0" h="815">
                  <a:moveTo>
                    <a:pt x="610" y="555"/>
                  </a:moveTo>
                  <a:cubicBezTo>
                    <a:pt x="606" y="514"/>
                    <a:pt x="607" y="475"/>
                    <a:pt x="610" y="434"/>
                  </a:cubicBezTo>
                  <a:cubicBezTo>
                    <a:pt x="612" y="414"/>
                    <a:pt x="611" y="388"/>
                    <a:pt x="589" y="380"/>
                  </a:cubicBezTo>
                  <a:cubicBezTo>
                    <a:pt x="588" y="380"/>
                    <a:pt x="588" y="380"/>
                    <a:pt x="588" y="380"/>
                  </a:cubicBezTo>
                  <a:cubicBezTo>
                    <a:pt x="586" y="372"/>
                    <a:pt x="583" y="365"/>
                    <a:pt x="578" y="358"/>
                  </a:cubicBezTo>
                  <a:cubicBezTo>
                    <a:pt x="577" y="356"/>
                    <a:pt x="575" y="356"/>
                    <a:pt x="573" y="356"/>
                  </a:cubicBezTo>
                  <a:cubicBezTo>
                    <a:pt x="574" y="355"/>
                    <a:pt x="574" y="354"/>
                    <a:pt x="574" y="353"/>
                  </a:cubicBezTo>
                  <a:cubicBezTo>
                    <a:pt x="574" y="351"/>
                    <a:pt x="573" y="350"/>
                    <a:pt x="573" y="349"/>
                  </a:cubicBezTo>
                  <a:cubicBezTo>
                    <a:pt x="572" y="349"/>
                    <a:pt x="572" y="348"/>
                    <a:pt x="572" y="348"/>
                  </a:cubicBezTo>
                  <a:cubicBezTo>
                    <a:pt x="540" y="316"/>
                    <a:pt x="482" y="315"/>
                    <a:pt x="442" y="324"/>
                  </a:cubicBezTo>
                  <a:cubicBezTo>
                    <a:pt x="417" y="330"/>
                    <a:pt x="393" y="340"/>
                    <a:pt x="371" y="352"/>
                  </a:cubicBezTo>
                  <a:cubicBezTo>
                    <a:pt x="359" y="359"/>
                    <a:pt x="347" y="366"/>
                    <a:pt x="336" y="374"/>
                  </a:cubicBezTo>
                  <a:cubicBezTo>
                    <a:pt x="328" y="379"/>
                    <a:pt x="320" y="382"/>
                    <a:pt x="319" y="391"/>
                  </a:cubicBezTo>
                  <a:cubicBezTo>
                    <a:pt x="318" y="393"/>
                    <a:pt x="319" y="395"/>
                    <a:pt x="321" y="396"/>
                  </a:cubicBezTo>
                  <a:cubicBezTo>
                    <a:pt x="323" y="396"/>
                    <a:pt x="323" y="396"/>
                    <a:pt x="323" y="396"/>
                  </a:cubicBezTo>
                  <a:cubicBezTo>
                    <a:pt x="324" y="397"/>
                    <a:pt x="325" y="396"/>
                    <a:pt x="325" y="395"/>
                  </a:cubicBezTo>
                  <a:cubicBezTo>
                    <a:pt x="327" y="388"/>
                    <a:pt x="343" y="381"/>
                    <a:pt x="350" y="377"/>
                  </a:cubicBezTo>
                  <a:cubicBezTo>
                    <a:pt x="359" y="372"/>
                    <a:pt x="368" y="367"/>
                    <a:pt x="377" y="362"/>
                  </a:cubicBezTo>
                  <a:cubicBezTo>
                    <a:pt x="397" y="352"/>
                    <a:pt x="419" y="343"/>
                    <a:pt x="442" y="337"/>
                  </a:cubicBezTo>
                  <a:cubicBezTo>
                    <a:pt x="462" y="332"/>
                    <a:pt x="484" y="331"/>
                    <a:pt x="505" y="333"/>
                  </a:cubicBezTo>
                  <a:cubicBezTo>
                    <a:pt x="526" y="336"/>
                    <a:pt x="543" y="345"/>
                    <a:pt x="563" y="354"/>
                  </a:cubicBezTo>
                  <a:cubicBezTo>
                    <a:pt x="555" y="417"/>
                    <a:pt x="553" y="482"/>
                    <a:pt x="557" y="546"/>
                  </a:cubicBezTo>
                  <a:cubicBezTo>
                    <a:pt x="560" y="608"/>
                    <a:pt x="577" y="672"/>
                    <a:pt x="570" y="734"/>
                  </a:cubicBezTo>
                  <a:cubicBezTo>
                    <a:pt x="570" y="733"/>
                    <a:pt x="569" y="732"/>
                    <a:pt x="569" y="731"/>
                  </a:cubicBezTo>
                  <a:cubicBezTo>
                    <a:pt x="502" y="676"/>
                    <a:pt x="394" y="681"/>
                    <a:pt x="324" y="725"/>
                  </a:cubicBezTo>
                  <a:cubicBezTo>
                    <a:pt x="329" y="617"/>
                    <a:pt x="336" y="506"/>
                    <a:pt x="318" y="399"/>
                  </a:cubicBezTo>
                  <a:cubicBezTo>
                    <a:pt x="319" y="398"/>
                    <a:pt x="320" y="396"/>
                    <a:pt x="319" y="395"/>
                  </a:cubicBezTo>
                  <a:cubicBezTo>
                    <a:pt x="298" y="374"/>
                    <a:pt x="271" y="359"/>
                    <a:pt x="242" y="351"/>
                  </a:cubicBezTo>
                  <a:cubicBezTo>
                    <a:pt x="250" y="335"/>
                    <a:pt x="256" y="318"/>
                    <a:pt x="259" y="300"/>
                  </a:cubicBezTo>
                  <a:cubicBezTo>
                    <a:pt x="306" y="313"/>
                    <a:pt x="362" y="309"/>
                    <a:pt x="406" y="287"/>
                  </a:cubicBezTo>
                  <a:cubicBezTo>
                    <a:pt x="408" y="293"/>
                    <a:pt x="411" y="298"/>
                    <a:pt x="414" y="304"/>
                  </a:cubicBezTo>
                  <a:cubicBezTo>
                    <a:pt x="416" y="310"/>
                    <a:pt x="418" y="316"/>
                    <a:pt x="423" y="320"/>
                  </a:cubicBezTo>
                  <a:cubicBezTo>
                    <a:pt x="426" y="323"/>
                    <a:pt x="430" y="320"/>
                    <a:pt x="429" y="317"/>
                  </a:cubicBezTo>
                  <a:cubicBezTo>
                    <a:pt x="429" y="311"/>
                    <a:pt x="425" y="306"/>
                    <a:pt x="422" y="301"/>
                  </a:cubicBezTo>
                  <a:cubicBezTo>
                    <a:pt x="419" y="295"/>
                    <a:pt x="416" y="290"/>
                    <a:pt x="412" y="284"/>
                  </a:cubicBezTo>
                  <a:cubicBezTo>
                    <a:pt x="420" y="280"/>
                    <a:pt x="427" y="276"/>
                    <a:pt x="434" y="271"/>
                  </a:cubicBezTo>
                  <a:cubicBezTo>
                    <a:pt x="442" y="264"/>
                    <a:pt x="450" y="256"/>
                    <a:pt x="456" y="247"/>
                  </a:cubicBezTo>
                  <a:cubicBezTo>
                    <a:pt x="472" y="253"/>
                    <a:pt x="494" y="252"/>
                    <a:pt x="499" y="231"/>
                  </a:cubicBezTo>
                  <a:cubicBezTo>
                    <a:pt x="500" y="223"/>
                    <a:pt x="497" y="216"/>
                    <a:pt x="490" y="211"/>
                  </a:cubicBezTo>
                  <a:cubicBezTo>
                    <a:pt x="486" y="208"/>
                    <a:pt x="480" y="207"/>
                    <a:pt x="475" y="209"/>
                  </a:cubicBezTo>
                  <a:cubicBezTo>
                    <a:pt x="480" y="190"/>
                    <a:pt x="481" y="170"/>
                    <a:pt x="478" y="151"/>
                  </a:cubicBezTo>
                  <a:cubicBezTo>
                    <a:pt x="491" y="165"/>
                    <a:pt x="516" y="163"/>
                    <a:pt x="527" y="148"/>
                  </a:cubicBezTo>
                  <a:cubicBezTo>
                    <a:pt x="538" y="134"/>
                    <a:pt x="535" y="116"/>
                    <a:pt x="524" y="105"/>
                  </a:cubicBezTo>
                  <a:cubicBezTo>
                    <a:pt x="537" y="101"/>
                    <a:pt x="551" y="94"/>
                    <a:pt x="549" y="78"/>
                  </a:cubicBezTo>
                  <a:cubicBezTo>
                    <a:pt x="547" y="61"/>
                    <a:pt x="529" y="56"/>
                    <a:pt x="514" y="55"/>
                  </a:cubicBezTo>
                  <a:cubicBezTo>
                    <a:pt x="525" y="44"/>
                    <a:pt x="520" y="22"/>
                    <a:pt x="507" y="13"/>
                  </a:cubicBezTo>
                  <a:cubicBezTo>
                    <a:pt x="489" y="0"/>
                    <a:pt x="467" y="10"/>
                    <a:pt x="455" y="26"/>
                  </a:cubicBezTo>
                  <a:cubicBezTo>
                    <a:pt x="448" y="16"/>
                    <a:pt x="434" y="11"/>
                    <a:pt x="422" y="17"/>
                  </a:cubicBezTo>
                  <a:cubicBezTo>
                    <a:pt x="410" y="24"/>
                    <a:pt x="406" y="38"/>
                    <a:pt x="409" y="50"/>
                  </a:cubicBezTo>
                  <a:cubicBezTo>
                    <a:pt x="377" y="31"/>
                    <a:pt x="339" y="21"/>
                    <a:pt x="305" y="29"/>
                  </a:cubicBezTo>
                  <a:cubicBezTo>
                    <a:pt x="305" y="29"/>
                    <a:pt x="305" y="30"/>
                    <a:pt x="305" y="30"/>
                  </a:cubicBezTo>
                  <a:cubicBezTo>
                    <a:pt x="251" y="22"/>
                    <a:pt x="211" y="53"/>
                    <a:pt x="189" y="96"/>
                  </a:cubicBezTo>
                  <a:cubicBezTo>
                    <a:pt x="177" y="84"/>
                    <a:pt x="154" y="88"/>
                    <a:pt x="149" y="106"/>
                  </a:cubicBezTo>
                  <a:cubicBezTo>
                    <a:pt x="144" y="123"/>
                    <a:pt x="161" y="138"/>
                    <a:pt x="176" y="132"/>
                  </a:cubicBezTo>
                  <a:cubicBezTo>
                    <a:pt x="173" y="141"/>
                    <a:pt x="172" y="151"/>
                    <a:pt x="171" y="160"/>
                  </a:cubicBezTo>
                  <a:cubicBezTo>
                    <a:pt x="166" y="163"/>
                    <a:pt x="161" y="165"/>
                    <a:pt x="156" y="166"/>
                  </a:cubicBezTo>
                  <a:cubicBezTo>
                    <a:pt x="144" y="168"/>
                    <a:pt x="120" y="160"/>
                    <a:pt x="128" y="146"/>
                  </a:cubicBezTo>
                  <a:cubicBezTo>
                    <a:pt x="130" y="145"/>
                    <a:pt x="131" y="143"/>
                    <a:pt x="131" y="142"/>
                  </a:cubicBezTo>
                  <a:cubicBezTo>
                    <a:pt x="134" y="137"/>
                    <a:pt x="127" y="131"/>
                    <a:pt x="124" y="136"/>
                  </a:cubicBezTo>
                  <a:cubicBezTo>
                    <a:pt x="124" y="136"/>
                    <a:pt x="123" y="136"/>
                    <a:pt x="123" y="137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2" y="138"/>
                    <a:pt x="122" y="139"/>
                    <a:pt x="121" y="140"/>
                  </a:cubicBezTo>
                  <a:cubicBezTo>
                    <a:pt x="111" y="152"/>
                    <a:pt x="88" y="149"/>
                    <a:pt x="86" y="130"/>
                  </a:cubicBezTo>
                  <a:cubicBezTo>
                    <a:pt x="84" y="116"/>
                    <a:pt x="94" y="105"/>
                    <a:pt x="106" y="100"/>
                  </a:cubicBezTo>
                  <a:cubicBezTo>
                    <a:pt x="108" y="99"/>
                    <a:pt x="107" y="96"/>
                    <a:pt x="104" y="96"/>
                  </a:cubicBezTo>
                  <a:cubicBezTo>
                    <a:pt x="83" y="101"/>
                    <a:pt x="67" y="125"/>
                    <a:pt x="82" y="146"/>
                  </a:cubicBezTo>
                  <a:cubicBezTo>
                    <a:pt x="91" y="157"/>
                    <a:pt x="106" y="159"/>
                    <a:pt x="118" y="154"/>
                  </a:cubicBezTo>
                  <a:cubicBezTo>
                    <a:pt x="119" y="162"/>
                    <a:pt x="124" y="169"/>
                    <a:pt x="133" y="174"/>
                  </a:cubicBezTo>
                  <a:cubicBezTo>
                    <a:pt x="142" y="178"/>
                    <a:pt x="158" y="178"/>
                    <a:pt x="170" y="172"/>
                  </a:cubicBezTo>
                  <a:cubicBezTo>
                    <a:pt x="170" y="182"/>
                    <a:pt x="171" y="192"/>
                    <a:pt x="172" y="202"/>
                  </a:cubicBezTo>
                  <a:cubicBezTo>
                    <a:pt x="158" y="198"/>
                    <a:pt x="143" y="210"/>
                    <a:pt x="147" y="227"/>
                  </a:cubicBezTo>
                  <a:cubicBezTo>
                    <a:pt x="148" y="236"/>
                    <a:pt x="155" y="243"/>
                    <a:pt x="165" y="244"/>
                  </a:cubicBezTo>
                  <a:cubicBezTo>
                    <a:pt x="172" y="245"/>
                    <a:pt x="179" y="243"/>
                    <a:pt x="184" y="238"/>
                  </a:cubicBezTo>
                  <a:cubicBezTo>
                    <a:pt x="195" y="262"/>
                    <a:pt x="213" y="281"/>
                    <a:pt x="239" y="293"/>
                  </a:cubicBezTo>
                  <a:cubicBezTo>
                    <a:pt x="243" y="295"/>
                    <a:pt x="248" y="297"/>
                    <a:pt x="253" y="298"/>
                  </a:cubicBezTo>
                  <a:cubicBezTo>
                    <a:pt x="246" y="315"/>
                    <a:pt x="240" y="332"/>
                    <a:pt x="232" y="348"/>
                  </a:cubicBezTo>
                  <a:cubicBezTo>
                    <a:pt x="176" y="334"/>
                    <a:pt x="112" y="340"/>
                    <a:pt x="64" y="365"/>
                  </a:cubicBezTo>
                  <a:cubicBezTo>
                    <a:pt x="61" y="367"/>
                    <a:pt x="61" y="370"/>
                    <a:pt x="62" y="372"/>
                  </a:cubicBezTo>
                  <a:cubicBezTo>
                    <a:pt x="60" y="372"/>
                    <a:pt x="58" y="374"/>
                    <a:pt x="58" y="377"/>
                  </a:cubicBezTo>
                  <a:cubicBezTo>
                    <a:pt x="57" y="378"/>
                    <a:pt x="57" y="379"/>
                    <a:pt x="57" y="381"/>
                  </a:cubicBezTo>
                  <a:cubicBezTo>
                    <a:pt x="37" y="384"/>
                    <a:pt x="18" y="393"/>
                    <a:pt x="14" y="417"/>
                  </a:cubicBezTo>
                  <a:cubicBezTo>
                    <a:pt x="8" y="457"/>
                    <a:pt x="7" y="500"/>
                    <a:pt x="5" y="540"/>
                  </a:cubicBezTo>
                  <a:cubicBezTo>
                    <a:pt x="0" y="627"/>
                    <a:pt x="0" y="713"/>
                    <a:pt x="12" y="799"/>
                  </a:cubicBezTo>
                  <a:cubicBezTo>
                    <a:pt x="13" y="802"/>
                    <a:pt x="17" y="803"/>
                    <a:pt x="19" y="802"/>
                  </a:cubicBezTo>
                  <a:cubicBezTo>
                    <a:pt x="110" y="755"/>
                    <a:pt x="211" y="733"/>
                    <a:pt x="313" y="737"/>
                  </a:cubicBezTo>
                  <a:cubicBezTo>
                    <a:pt x="316" y="737"/>
                    <a:pt x="317" y="735"/>
                    <a:pt x="318" y="733"/>
                  </a:cubicBezTo>
                  <a:cubicBezTo>
                    <a:pt x="318" y="733"/>
                    <a:pt x="318" y="733"/>
                    <a:pt x="318" y="733"/>
                  </a:cubicBezTo>
                  <a:cubicBezTo>
                    <a:pt x="319" y="734"/>
                    <a:pt x="321" y="735"/>
                    <a:pt x="323" y="734"/>
                  </a:cubicBezTo>
                  <a:cubicBezTo>
                    <a:pt x="323" y="734"/>
                    <a:pt x="323" y="734"/>
                    <a:pt x="323" y="734"/>
                  </a:cubicBezTo>
                  <a:cubicBezTo>
                    <a:pt x="429" y="745"/>
                    <a:pt x="530" y="768"/>
                    <a:pt x="628" y="813"/>
                  </a:cubicBezTo>
                  <a:cubicBezTo>
                    <a:pt x="631" y="815"/>
                    <a:pt x="635" y="813"/>
                    <a:pt x="635" y="809"/>
                  </a:cubicBezTo>
                  <a:cubicBezTo>
                    <a:pt x="640" y="723"/>
                    <a:pt x="619" y="640"/>
                    <a:pt x="610" y="555"/>
                  </a:cubicBezTo>
                  <a:close/>
                  <a:moveTo>
                    <a:pt x="486" y="220"/>
                  </a:moveTo>
                  <a:cubicBezTo>
                    <a:pt x="490" y="224"/>
                    <a:pt x="489" y="230"/>
                    <a:pt x="486" y="235"/>
                  </a:cubicBezTo>
                  <a:cubicBezTo>
                    <a:pt x="480" y="243"/>
                    <a:pt x="469" y="244"/>
                    <a:pt x="460" y="242"/>
                  </a:cubicBezTo>
                  <a:cubicBezTo>
                    <a:pt x="465" y="234"/>
                    <a:pt x="469" y="226"/>
                    <a:pt x="472" y="218"/>
                  </a:cubicBezTo>
                  <a:cubicBezTo>
                    <a:pt x="472" y="218"/>
                    <a:pt x="473" y="218"/>
                    <a:pt x="474" y="218"/>
                  </a:cubicBezTo>
                  <a:cubicBezTo>
                    <a:pt x="478" y="219"/>
                    <a:pt x="482" y="217"/>
                    <a:pt x="486" y="220"/>
                  </a:cubicBezTo>
                  <a:close/>
                  <a:moveTo>
                    <a:pt x="417" y="32"/>
                  </a:moveTo>
                  <a:cubicBezTo>
                    <a:pt x="426" y="18"/>
                    <a:pt x="447" y="20"/>
                    <a:pt x="451" y="36"/>
                  </a:cubicBezTo>
                  <a:cubicBezTo>
                    <a:pt x="452" y="39"/>
                    <a:pt x="457" y="40"/>
                    <a:pt x="458" y="37"/>
                  </a:cubicBezTo>
                  <a:cubicBezTo>
                    <a:pt x="466" y="23"/>
                    <a:pt x="483" y="10"/>
                    <a:pt x="499" y="18"/>
                  </a:cubicBezTo>
                  <a:cubicBezTo>
                    <a:pt x="513" y="26"/>
                    <a:pt x="513" y="41"/>
                    <a:pt x="506" y="53"/>
                  </a:cubicBezTo>
                  <a:cubicBezTo>
                    <a:pt x="505" y="54"/>
                    <a:pt x="505" y="55"/>
                    <a:pt x="506" y="56"/>
                  </a:cubicBezTo>
                  <a:cubicBezTo>
                    <a:pt x="505" y="58"/>
                    <a:pt x="505" y="60"/>
                    <a:pt x="508" y="61"/>
                  </a:cubicBezTo>
                  <a:cubicBezTo>
                    <a:pt x="513" y="61"/>
                    <a:pt x="517" y="62"/>
                    <a:pt x="522" y="63"/>
                  </a:cubicBezTo>
                  <a:cubicBezTo>
                    <a:pt x="532" y="64"/>
                    <a:pt x="535" y="69"/>
                    <a:pt x="532" y="79"/>
                  </a:cubicBezTo>
                  <a:cubicBezTo>
                    <a:pt x="537" y="89"/>
                    <a:pt x="535" y="94"/>
                    <a:pt x="526" y="95"/>
                  </a:cubicBezTo>
                  <a:cubicBezTo>
                    <a:pt x="522" y="96"/>
                    <a:pt x="518" y="97"/>
                    <a:pt x="514" y="98"/>
                  </a:cubicBezTo>
                  <a:cubicBezTo>
                    <a:pt x="509" y="98"/>
                    <a:pt x="507" y="104"/>
                    <a:pt x="511" y="106"/>
                  </a:cubicBezTo>
                  <a:cubicBezTo>
                    <a:pt x="523" y="114"/>
                    <a:pt x="529" y="133"/>
                    <a:pt x="517" y="144"/>
                  </a:cubicBezTo>
                  <a:cubicBezTo>
                    <a:pt x="507" y="154"/>
                    <a:pt x="494" y="150"/>
                    <a:pt x="483" y="144"/>
                  </a:cubicBezTo>
                  <a:cubicBezTo>
                    <a:pt x="481" y="143"/>
                    <a:pt x="479" y="144"/>
                    <a:pt x="478" y="145"/>
                  </a:cubicBezTo>
                  <a:cubicBezTo>
                    <a:pt x="476" y="136"/>
                    <a:pt x="473" y="127"/>
                    <a:pt x="470" y="119"/>
                  </a:cubicBezTo>
                  <a:cubicBezTo>
                    <a:pt x="459" y="94"/>
                    <a:pt x="440" y="71"/>
                    <a:pt x="416" y="55"/>
                  </a:cubicBezTo>
                  <a:cubicBezTo>
                    <a:pt x="413" y="47"/>
                    <a:pt x="413" y="39"/>
                    <a:pt x="417" y="32"/>
                  </a:cubicBezTo>
                  <a:close/>
                  <a:moveTo>
                    <a:pt x="303" y="35"/>
                  </a:moveTo>
                  <a:cubicBezTo>
                    <a:pt x="304" y="36"/>
                    <a:pt x="305" y="37"/>
                    <a:pt x="306" y="37"/>
                  </a:cubicBezTo>
                  <a:cubicBezTo>
                    <a:pt x="334" y="39"/>
                    <a:pt x="359" y="41"/>
                    <a:pt x="383" y="51"/>
                  </a:cubicBezTo>
                  <a:cubicBezTo>
                    <a:pt x="350" y="53"/>
                    <a:pt x="320" y="51"/>
                    <a:pt x="289" y="37"/>
                  </a:cubicBezTo>
                  <a:cubicBezTo>
                    <a:pt x="294" y="36"/>
                    <a:pt x="298" y="36"/>
                    <a:pt x="303" y="35"/>
                  </a:cubicBezTo>
                  <a:close/>
                  <a:moveTo>
                    <a:pt x="158" y="107"/>
                  </a:moveTo>
                  <a:cubicBezTo>
                    <a:pt x="163" y="94"/>
                    <a:pt x="177" y="96"/>
                    <a:pt x="186" y="103"/>
                  </a:cubicBezTo>
                  <a:cubicBezTo>
                    <a:pt x="183" y="110"/>
                    <a:pt x="180" y="117"/>
                    <a:pt x="178" y="124"/>
                  </a:cubicBezTo>
                  <a:cubicBezTo>
                    <a:pt x="178" y="124"/>
                    <a:pt x="178" y="124"/>
                    <a:pt x="177" y="124"/>
                  </a:cubicBezTo>
                  <a:cubicBezTo>
                    <a:pt x="166" y="130"/>
                    <a:pt x="153" y="119"/>
                    <a:pt x="158" y="107"/>
                  </a:cubicBezTo>
                  <a:close/>
                  <a:moveTo>
                    <a:pt x="156" y="226"/>
                  </a:moveTo>
                  <a:cubicBezTo>
                    <a:pt x="152" y="214"/>
                    <a:pt x="163" y="206"/>
                    <a:pt x="174" y="209"/>
                  </a:cubicBezTo>
                  <a:cubicBezTo>
                    <a:pt x="175" y="216"/>
                    <a:pt x="177" y="223"/>
                    <a:pt x="180" y="230"/>
                  </a:cubicBezTo>
                  <a:cubicBezTo>
                    <a:pt x="172" y="235"/>
                    <a:pt x="160" y="238"/>
                    <a:pt x="156" y="226"/>
                  </a:cubicBezTo>
                  <a:close/>
                  <a:moveTo>
                    <a:pt x="239" y="281"/>
                  </a:moveTo>
                  <a:cubicBezTo>
                    <a:pt x="205" y="264"/>
                    <a:pt x="189" y="229"/>
                    <a:pt x="183" y="193"/>
                  </a:cubicBezTo>
                  <a:cubicBezTo>
                    <a:pt x="182" y="183"/>
                    <a:pt x="181" y="174"/>
                    <a:pt x="181" y="165"/>
                  </a:cubicBezTo>
                  <a:cubicBezTo>
                    <a:pt x="184" y="162"/>
                    <a:pt x="185" y="160"/>
                    <a:pt x="186" y="156"/>
                  </a:cubicBezTo>
                  <a:cubicBezTo>
                    <a:pt x="187" y="153"/>
                    <a:pt x="185" y="151"/>
                    <a:pt x="183" y="151"/>
                  </a:cubicBezTo>
                  <a:cubicBezTo>
                    <a:pt x="189" y="96"/>
                    <a:pt x="227" y="52"/>
                    <a:pt x="282" y="39"/>
                  </a:cubicBezTo>
                  <a:cubicBezTo>
                    <a:pt x="282" y="39"/>
                    <a:pt x="282" y="39"/>
                    <a:pt x="283" y="40"/>
                  </a:cubicBezTo>
                  <a:cubicBezTo>
                    <a:pt x="314" y="57"/>
                    <a:pt x="354" y="66"/>
                    <a:pt x="389" y="57"/>
                  </a:cubicBezTo>
                  <a:cubicBezTo>
                    <a:pt x="390" y="56"/>
                    <a:pt x="391" y="55"/>
                    <a:pt x="391" y="54"/>
                  </a:cubicBezTo>
                  <a:cubicBezTo>
                    <a:pt x="396" y="56"/>
                    <a:pt x="401" y="59"/>
                    <a:pt x="405" y="61"/>
                  </a:cubicBezTo>
                  <a:cubicBezTo>
                    <a:pt x="435" y="80"/>
                    <a:pt x="458" y="108"/>
                    <a:pt x="466" y="143"/>
                  </a:cubicBezTo>
                  <a:cubicBezTo>
                    <a:pt x="473" y="173"/>
                    <a:pt x="469" y="207"/>
                    <a:pt x="452" y="234"/>
                  </a:cubicBezTo>
                  <a:cubicBezTo>
                    <a:pt x="432" y="266"/>
                    <a:pt x="396" y="283"/>
                    <a:pt x="360" y="291"/>
                  </a:cubicBezTo>
                  <a:cubicBezTo>
                    <a:pt x="321" y="299"/>
                    <a:pt x="275" y="299"/>
                    <a:pt x="239" y="281"/>
                  </a:cubicBezTo>
                  <a:close/>
                  <a:moveTo>
                    <a:pt x="21" y="790"/>
                  </a:moveTo>
                  <a:cubicBezTo>
                    <a:pt x="11" y="719"/>
                    <a:pt x="10" y="647"/>
                    <a:pt x="13" y="576"/>
                  </a:cubicBezTo>
                  <a:cubicBezTo>
                    <a:pt x="15" y="540"/>
                    <a:pt x="17" y="505"/>
                    <a:pt x="20" y="470"/>
                  </a:cubicBezTo>
                  <a:cubicBezTo>
                    <a:pt x="21" y="452"/>
                    <a:pt x="21" y="432"/>
                    <a:pt x="25" y="414"/>
                  </a:cubicBezTo>
                  <a:cubicBezTo>
                    <a:pt x="27" y="403"/>
                    <a:pt x="35" y="396"/>
                    <a:pt x="45" y="391"/>
                  </a:cubicBezTo>
                  <a:cubicBezTo>
                    <a:pt x="36" y="401"/>
                    <a:pt x="36" y="417"/>
                    <a:pt x="36" y="430"/>
                  </a:cubicBezTo>
                  <a:cubicBezTo>
                    <a:pt x="37" y="467"/>
                    <a:pt x="37" y="503"/>
                    <a:pt x="38" y="540"/>
                  </a:cubicBezTo>
                  <a:cubicBezTo>
                    <a:pt x="39" y="616"/>
                    <a:pt x="40" y="692"/>
                    <a:pt x="41" y="768"/>
                  </a:cubicBezTo>
                  <a:cubicBezTo>
                    <a:pt x="41" y="771"/>
                    <a:pt x="45" y="774"/>
                    <a:pt x="48" y="772"/>
                  </a:cubicBezTo>
                  <a:cubicBezTo>
                    <a:pt x="125" y="722"/>
                    <a:pt x="219" y="692"/>
                    <a:pt x="308" y="727"/>
                  </a:cubicBezTo>
                  <a:cubicBezTo>
                    <a:pt x="308" y="727"/>
                    <a:pt x="308" y="727"/>
                    <a:pt x="308" y="727"/>
                  </a:cubicBezTo>
                  <a:cubicBezTo>
                    <a:pt x="209" y="724"/>
                    <a:pt x="110" y="746"/>
                    <a:pt x="21" y="790"/>
                  </a:cubicBezTo>
                  <a:close/>
                  <a:moveTo>
                    <a:pt x="315" y="719"/>
                  </a:moveTo>
                  <a:cubicBezTo>
                    <a:pt x="312" y="718"/>
                    <a:pt x="309" y="717"/>
                    <a:pt x="306" y="716"/>
                  </a:cubicBezTo>
                  <a:cubicBezTo>
                    <a:pt x="274" y="692"/>
                    <a:pt x="232" y="679"/>
                    <a:pt x="192" y="681"/>
                  </a:cubicBezTo>
                  <a:cubicBezTo>
                    <a:pt x="151" y="682"/>
                    <a:pt x="95" y="697"/>
                    <a:pt x="69" y="731"/>
                  </a:cubicBezTo>
                  <a:cubicBezTo>
                    <a:pt x="66" y="736"/>
                    <a:pt x="72" y="740"/>
                    <a:pt x="76" y="738"/>
                  </a:cubicBezTo>
                  <a:cubicBezTo>
                    <a:pt x="95" y="729"/>
                    <a:pt x="111" y="715"/>
                    <a:pt x="132" y="707"/>
                  </a:cubicBezTo>
                  <a:cubicBezTo>
                    <a:pt x="152" y="699"/>
                    <a:pt x="174" y="694"/>
                    <a:pt x="195" y="694"/>
                  </a:cubicBezTo>
                  <a:cubicBezTo>
                    <a:pt x="218" y="694"/>
                    <a:pt x="238" y="697"/>
                    <a:pt x="258" y="703"/>
                  </a:cubicBezTo>
                  <a:cubicBezTo>
                    <a:pt x="186" y="694"/>
                    <a:pt x="112" y="722"/>
                    <a:pt x="50" y="760"/>
                  </a:cubicBezTo>
                  <a:cubicBezTo>
                    <a:pt x="49" y="698"/>
                    <a:pt x="49" y="637"/>
                    <a:pt x="48" y="576"/>
                  </a:cubicBezTo>
                  <a:cubicBezTo>
                    <a:pt x="48" y="544"/>
                    <a:pt x="47" y="513"/>
                    <a:pt x="47" y="481"/>
                  </a:cubicBezTo>
                  <a:cubicBezTo>
                    <a:pt x="47" y="465"/>
                    <a:pt x="47" y="450"/>
                    <a:pt x="46" y="434"/>
                  </a:cubicBezTo>
                  <a:cubicBezTo>
                    <a:pt x="46" y="422"/>
                    <a:pt x="44" y="398"/>
                    <a:pt x="57" y="390"/>
                  </a:cubicBezTo>
                  <a:cubicBezTo>
                    <a:pt x="56" y="444"/>
                    <a:pt x="75" y="498"/>
                    <a:pt x="76" y="551"/>
                  </a:cubicBezTo>
                  <a:cubicBezTo>
                    <a:pt x="77" y="580"/>
                    <a:pt x="75" y="608"/>
                    <a:pt x="74" y="636"/>
                  </a:cubicBezTo>
                  <a:cubicBezTo>
                    <a:pt x="73" y="664"/>
                    <a:pt x="67" y="695"/>
                    <a:pt x="73" y="722"/>
                  </a:cubicBezTo>
                  <a:cubicBezTo>
                    <a:pt x="73" y="724"/>
                    <a:pt x="76" y="724"/>
                    <a:pt x="76" y="722"/>
                  </a:cubicBezTo>
                  <a:cubicBezTo>
                    <a:pt x="84" y="697"/>
                    <a:pt x="82" y="667"/>
                    <a:pt x="84" y="640"/>
                  </a:cubicBezTo>
                  <a:cubicBezTo>
                    <a:pt x="85" y="611"/>
                    <a:pt x="87" y="581"/>
                    <a:pt x="86" y="551"/>
                  </a:cubicBezTo>
                  <a:cubicBezTo>
                    <a:pt x="86" y="525"/>
                    <a:pt x="82" y="499"/>
                    <a:pt x="78" y="474"/>
                  </a:cubicBezTo>
                  <a:cubicBezTo>
                    <a:pt x="73" y="441"/>
                    <a:pt x="70" y="409"/>
                    <a:pt x="67" y="377"/>
                  </a:cubicBezTo>
                  <a:cubicBezTo>
                    <a:pt x="67" y="377"/>
                    <a:pt x="67" y="377"/>
                    <a:pt x="67" y="377"/>
                  </a:cubicBezTo>
                  <a:cubicBezTo>
                    <a:pt x="67" y="377"/>
                    <a:pt x="68" y="377"/>
                    <a:pt x="69" y="376"/>
                  </a:cubicBezTo>
                  <a:cubicBezTo>
                    <a:pt x="109" y="360"/>
                    <a:pt x="149" y="351"/>
                    <a:pt x="193" y="355"/>
                  </a:cubicBezTo>
                  <a:cubicBezTo>
                    <a:pt x="237" y="359"/>
                    <a:pt x="274" y="377"/>
                    <a:pt x="313" y="397"/>
                  </a:cubicBezTo>
                  <a:cubicBezTo>
                    <a:pt x="313" y="397"/>
                    <a:pt x="313" y="397"/>
                    <a:pt x="313" y="397"/>
                  </a:cubicBezTo>
                  <a:cubicBezTo>
                    <a:pt x="321" y="505"/>
                    <a:pt x="320" y="612"/>
                    <a:pt x="315" y="719"/>
                  </a:cubicBezTo>
                  <a:close/>
                  <a:moveTo>
                    <a:pt x="443" y="704"/>
                  </a:moveTo>
                  <a:cubicBezTo>
                    <a:pt x="488" y="705"/>
                    <a:pt x="523" y="720"/>
                    <a:pt x="561" y="741"/>
                  </a:cubicBezTo>
                  <a:cubicBezTo>
                    <a:pt x="566" y="743"/>
                    <a:pt x="570" y="739"/>
                    <a:pt x="570" y="736"/>
                  </a:cubicBezTo>
                  <a:cubicBezTo>
                    <a:pt x="572" y="739"/>
                    <a:pt x="578" y="739"/>
                    <a:pt x="578" y="735"/>
                  </a:cubicBezTo>
                  <a:cubicBezTo>
                    <a:pt x="584" y="706"/>
                    <a:pt x="581" y="677"/>
                    <a:pt x="577" y="647"/>
                  </a:cubicBezTo>
                  <a:cubicBezTo>
                    <a:pt x="573" y="615"/>
                    <a:pt x="570" y="582"/>
                    <a:pt x="568" y="550"/>
                  </a:cubicBezTo>
                  <a:cubicBezTo>
                    <a:pt x="565" y="488"/>
                    <a:pt x="567" y="428"/>
                    <a:pt x="573" y="367"/>
                  </a:cubicBezTo>
                  <a:cubicBezTo>
                    <a:pt x="590" y="397"/>
                    <a:pt x="575" y="433"/>
                    <a:pt x="571" y="465"/>
                  </a:cubicBezTo>
                  <a:cubicBezTo>
                    <a:pt x="567" y="496"/>
                    <a:pt x="568" y="528"/>
                    <a:pt x="571" y="559"/>
                  </a:cubicBezTo>
                  <a:cubicBezTo>
                    <a:pt x="579" y="626"/>
                    <a:pt x="597" y="693"/>
                    <a:pt x="596" y="760"/>
                  </a:cubicBezTo>
                  <a:cubicBezTo>
                    <a:pt x="530" y="717"/>
                    <a:pt x="444" y="700"/>
                    <a:pt x="366" y="715"/>
                  </a:cubicBezTo>
                  <a:cubicBezTo>
                    <a:pt x="391" y="707"/>
                    <a:pt x="417" y="703"/>
                    <a:pt x="443" y="704"/>
                  </a:cubicBezTo>
                  <a:close/>
                  <a:moveTo>
                    <a:pt x="625" y="801"/>
                  </a:moveTo>
                  <a:cubicBezTo>
                    <a:pt x="537" y="758"/>
                    <a:pt x="437" y="731"/>
                    <a:pt x="339" y="728"/>
                  </a:cubicBezTo>
                  <a:cubicBezTo>
                    <a:pt x="429" y="709"/>
                    <a:pt x="518" y="723"/>
                    <a:pt x="598" y="773"/>
                  </a:cubicBezTo>
                  <a:cubicBezTo>
                    <a:pt x="601" y="775"/>
                    <a:pt x="605" y="773"/>
                    <a:pt x="605" y="769"/>
                  </a:cubicBezTo>
                  <a:cubicBezTo>
                    <a:pt x="603" y="693"/>
                    <a:pt x="584" y="620"/>
                    <a:pt x="578" y="545"/>
                  </a:cubicBezTo>
                  <a:cubicBezTo>
                    <a:pt x="575" y="508"/>
                    <a:pt x="578" y="472"/>
                    <a:pt x="586" y="435"/>
                  </a:cubicBezTo>
                  <a:cubicBezTo>
                    <a:pt x="589" y="421"/>
                    <a:pt x="591" y="406"/>
                    <a:pt x="590" y="391"/>
                  </a:cubicBezTo>
                  <a:cubicBezTo>
                    <a:pt x="613" y="405"/>
                    <a:pt x="597" y="462"/>
                    <a:pt x="597" y="482"/>
                  </a:cubicBezTo>
                  <a:cubicBezTo>
                    <a:pt x="596" y="517"/>
                    <a:pt x="600" y="551"/>
                    <a:pt x="604" y="585"/>
                  </a:cubicBezTo>
                  <a:cubicBezTo>
                    <a:pt x="614" y="656"/>
                    <a:pt x="630" y="728"/>
                    <a:pt x="625" y="80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1620" y="1332"/>
              <a:ext cx="619" cy="431"/>
            </a:xfrm>
            <a:custGeom>
              <a:avLst/>
              <a:gdLst>
                <a:gd name="T0" fmla="*/ 226 w 231"/>
                <a:gd name="T1" fmla="*/ 141 h 161"/>
                <a:gd name="T2" fmla="*/ 105 w 231"/>
                <a:gd name="T3" fmla="*/ 131 h 161"/>
                <a:gd name="T4" fmla="*/ 59 w 231"/>
                <a:gd name="T5" fmla="*/ 97 h 161"/>
                <a:gd name="T6" fmla="*/ 34 w 231"/>
                <a:gd name="T7" fmla="*/ 51 h 161"/>
                <a:gd name="T8" fmla="*/ 39 w 231"/>
                <a:gd name="T9" fmla="*/ 50 h 161"/>
                <a:gd name="T10" fmla="*/ 55 w 231"/>
                <a:gd name="T11" fmla="*/ 22 h 161"/>
                <a:gd name="T12" fmla="*/ 27 w 231"/>
                <a:gd name="T13" fmla="*/ 2 h 161"/>
                <a:gd name="T14" fmla="*/ 4 w 231"/>
                <a:gd name="T15" fmla="*/ 32 h 161"/>
                <a:gd name="T16" fmla="*/ 11 w 231"/>
                <a:gd name="T17" fmla="*/ 32 h 161"/>
                <a:gd name="T18" fmla="*/ 27 w 231"/>
                <a:gd name="T19" fmla="*/ 11 h 161"/>
                <a:gd name="T20" fmla="*/ 46 w 231"/>
                <a:gd name="T21" fmla="*/ 24 h 161"/>
                <a:gd name="T22" fmla="*/ 15 w 231"/>
                <a:gd name="T23" fmla="*/ 35 h 161"/>
                <a:gd name="T24" fmla="*/ 12 w 231"/>
                <a:gd name="T25" fmla="*/ 37 h 161"/>
                <a:gd name="T26" fmla="*/ 27 w 231"/>
                <a:gd name="T27" fmla="*/ 50 h 161"/>
                <a:gd name="T28" fmla="*/ 27 w 231"/>
                <a:gd name="T29" fmla="*/ 50 h 161"/>
                <a:gd name="T30" fmla="*/ 227 w 231"/>
                <a:gd name="T31" fmla="*/ 148 h 161"/>
                <a:gd name="T32" fmla="*/ 226 w 231"/>
                <a:gd name="T33" fmla="*/ 14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1" h="161">
                  <a:moveTo>
                    <a:pt x="226" y="141"/>
                  </a:moveTo>
                  <a:cubicBezTo>
                    <a:pt x="185" y="144"/>
                    <a:pt x="143" y="147"/>
                    <a:pt x="105" y="131"/>
                  </a:cubicBezTo>
                  <a:cubicBezTo>
                    <a:pt x="87" y="123"/>
                    <a:pt x="71" y="112"/>
                    <a:pt x="59" y="97"/>
                  </a:cubicBezTo>
                  <a:cubicBezTo>
                    <a:pt x="48" y="83"/>
                    <a:pt x="43" y="66"/>
                    <a:pt x="34" y="51"/>
                  </a:cubicBezTo>
                  <a:cubicBezTo>
                    <a:pt x="36" y="50"/>
                    <a:pt x="37" y="50"/>
                    <a:pt x="39" y="50"/>
                  </a:cubicBezTo>
                  <a:cubicBezTo>
                    <a:pt x="51" y="47"/>
                    <a:pt x="58" y="34"/>
                    <a:pt x="55" y="22"/>
                  </a:cubicBezTo>
                  <a:cubicBezTo>
                    <a:pt x="52" y="9"/>
                    <a:pt x="40" y="0"/>
                    <a:pt x="27" y="2"/>
                  </a:cubicBezTo>
                  <a:cubicBezTo>
                    <a:pt x="14" y="4"/>
                    <a:pt x="0" y="18"/>
                    <a:pt x="4" y="32"/>
                  </a:cubicBezTo>
                  <a:cubicBezTo>
                    <a:pt x="5" y="35"/>
                    <a:pt x="10" y="35"/>
                    <a:pt x="11" y="32"/>
                  </a:cubicBezTo>
                  <a:cubicBezTo>
                    <a:pt x="13" y="22"/>
                    <a:pt x="16" y="13"/>
                    <a:pt x="27" y="11"/>
                  </a:cubicBezTo>
                  <a:cubicBezTo>
                    <a:pt x="36" y="9"/>
                    <a:pt x="44" y="15"/>
                    <a:pt x="46" y="24"/>
                  </a:cubicBezTo>
                  <a:cubicBezTo>
                    <a:pt x="52" y="43"/>
                    <a:pt x="25" y="50"/>
                    <a:pt x="15" y="35"/>
                  </a:cubicBezTo>
                  <a:cubicBezTo>
                    <a:pt x="14" y="33"/>
                    <a:pt x="11" y="34"/>
                    <a:pt x="12" y="37"/>
                  </a:cubicBezTo>
                  <a:cubicBezTo>
                    <a:pt x="14" y="44"/>
                    <a:pt x="20" y="48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2" y="146"/>
                    <a:pt x="149" y="161"/>
                    <a:pt x="227" y="148"/>
                  </a:cubicBezTo>
                  <a:cubicBezTo>
                    <a:pt x="231" y="147"/>
                    <a:pt x="230" y="141"/>
                    <a:pt x="226" y="14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2708" y="1362"/>
              <a:ext cx="565" cy="334"/>
            </a:xfrm>
            <a:custGeom>
              <a:avLst/>
              <a:gdLst>
                <a:gd name="T0" fmla="*/ 181 w 211"/>
                <a:gd name="T1" fmla="*/ 4 h 125"/>
                <a:gd name="T2" fmla="*/ 152 w 211"/>
                <a:gd name="T3" fmla="*/ 23 h 125"/>
                <a:gd name="T4" fmla="*/ 156 w 211"/>
                <a:gd name="T5" fmla="*/ 44 h 125"/>
                <a:gd name="T6" fmla="*/ 91 w 211"/>
                <a:gd name="T7" fmla="*/ 98 h 125"/>
                <a:gd name="T8" fmla="*/ 3 w 211"/>
                <a:gd name="T9" fmla="*/ 120 h 125"/>
                <a:gd name="T10" fmla="*/ 4 w 211"/>
                <a:gd name="T11" fmla="*/ 125 h 125"/>
                <a:gd name="T12" fmla="*/ 163 w 211"/>
                <a:gd name="T13" fmla="*/ 49 h 125"/>
                <a:gd name="T14" fmla="*/ 204 w 211"/>
                <a:gd name="T15" fmla="*/ 37 h 125"/>
                <a:gd name="T16" fmla="*/ 181 w 211"/>
                <a:gd name="T17" fmla="*/ 4 h 125"/>
                <a:gd name="T18" fmla="*/ 195 w 211"/>
                <a:gd name="T19" fmla="*/ 33 h 125"/>
                <a:gd name="T20" fmla="*/ 171 w 211"/>
                <a:gd name="T21" fmla="*/ 42 h 125"/>
                <a:gd name="T22" fmla="*/ 157 w 211"/>
                <a:gd name="T23" fmla="*/ 25 h 125"/>
                <a:gd name="T24" fmla="*/ 158 w 211"/>
                <a:gd name="T25" fmla="*/ 23 h 125"/>
                <a:gd name="T26" fmla="*/ 158 w 211"/>
                <a:gd name="T27" fmla="*/ 23 h 125"/>
                <a:gd name="T28" fmla="*/ 159 w 211"/>
                <a:gd name="T29" fmla="*/ 23 h 125"/>
                <a:gd name="T30" fmla="*/ 159 w 211"/>
                <a:gd name="T31" fmla="*/ 20 h 125"/>
                <a:gd name="T32" fmla="*/ 180 w 211"/>
                <a:gd name="T33" fmla="*/ 13 h 125"/>
                <a:gd name="T34" fmla="*/ 195 w 211"/>
                <a:gd name="T35" fmla="*/ 3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125">
                  <a:moveTo>
                    <a:pt x="181" y="4"/>
                  </a:moveTo>
                  <a:cubicBezTo>
                    <a:pt x="169" y="0"/>
                    <a:pt x="148" y="6"/>
                    <a:pt x="152" y="23"/>
                  </a:cubicBezTo>
                  <a:cubicBezTo>
                    <a:pt x="147" y="30"/>
                    <a:pt x="150" y="39"/>
                    <a:pt x="156" y="44"/>
                  </a:cubicBezTo>
                  <a:cubicBezTo>
                    <a:pt x="139" y="69"/>
                    <a:pt x="119" y="87"/>
                    <a:pt x="91" y="98"/>
                  </a:cubicBezTo>
                  <a:cubicBezTo>
                    <a:pt x="63" y="110"/>
                    <a:pt x="33" y="115"/>
                    <a:pt x="3" y="120"/>
                  </a:cubicBezTo>
                  <a:cubicBezTo>
                    <a:pt x="0" y="121"/>
                    <a:pt x="1" y="125"/>
                    <a:pt x="4" y="125"/>
                  </a:cubicBezTo>
                  <a:cubicBezTo>
                    <a:pt x="60" y="120"/>
                    <a:pt x="138" y="108"/>
                    <a:pt x="163" y="49"/>
                  </a:cubicBezTo>
                  <a:cubicBezTo>
                    <a:pt x="177" y="55"/>
                    <a:pt x="197" y="52"/>
                    <a:pt x="204" y="37"/>
                  </a:cubicBezTo>
                  <a:cubicBezTo>
                    <a:pt x="211" y="20"/>
                    <a:pt x="196" y="8"/>
                    <a:pt x="181" y="4"/>
                  </a:cubicBezTo>
                  <a:close/>
                  <a:moveTo>
                    <a:pt x="195" y="33"/>
                  </a:moveTo>
                  <a:cubicBezTo>
                    <a:pt x="191" y="42"/>
                    <a:pt x="180" y="44"/>
                    <a:pt x="171" y="42"/>
                  </a:cubicBezTo>
                  <a:cubicBezTo>
                    <a:pt x="164" y="41"/>
                    <a:pt x="152" y="33"/>
                    <a:pt x="157" y="25"/>
                  </a:cubicBezTo>
                  <a:cubicBezTo>
                    <a:pt x="157" y="25"/>
                    <a:pt x="158" y="24"/>
                    <a:pt x="158" y="23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8" y="23"/>
                    <a:pt x="159" y="23"/>
                    <a:pt x="159" y="23"/>
                  </a:cubicBezTo>
                  <a:cubicBezTo>
                    <a:pt x="160" y="22"/>
                    <a:pt x="160" y="21"/>
                    <a:pt x="159" y="20"/>
                  </a:cubicBezTo>
                  <a:cubicBezTo>
                    <a:pt x="163" y="12"/>
                    <a:pt x="171" y="10"/>
                    <a:pt x="180" y="13"/>
                  </a:cubicBezTo>
                  <a:cubicBezTo>
                    <a:pt x="189" y="16"/>
                    <a:pt x="199" y="22"/>
                    <a:pt x="195" y="3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2118" y="1140"/>
              <a:ext cx="429" cy="206"/>
            </a:xfrm>
            <a:custGeom>
              <a:avLst/>
              <a:gdLst>
                <a:gd name="T0" fmla="*/ 154 w 160"/>
                <a:gd name="T1" fmla="*/ 55 h 77"/>
                <a:gd name="T2" fmla="*/ 5 w 160"/>
                <a:gd name="T3" fmla="*/ 2 h 77"/>
                <a:gd name="T4" fmla="*/ 1 w 160"/>
                <a:gd name="T5" fmla="*/ 4 h 77"/>
                <a:gd name="T6" fmla="*/ 156 w 160"/>
                <a:gd name="T7" fmla="*/ 61 h 77"/>
                <a:gd name="T8" fmla="*/ 154 w 160"/>
                <a:gd name="T9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77">
                  <a:moveTo>
                    <a:pt x="154" y="55"/>
                  </a:moveTo>
                  <a:cubicBezTo>
                    <a:pt x="96" y="63"/>
                    <a:pt x="44" y="46"/>
                    <a:pt x="5" y="2"/>
                  </a:cubicBezTo>
                  <a:cubicBezTo>
                    <a:pt x="3" y="0"/>
                    <a:pt x="0" y="2"/>
                    <a:pt x="1" y="4"/>
                  </a:cubicBezTo>
                  <a:cubicBezTo>
                    <a:pt x="35" y="51"/>
                    <a:pt x="100" y="77"/>
                    <a:pt x="156" y="61"/>
                  </a:cubicBezTo>
                  <a:cubicBezTo>
                    <a:pt x="160" y="59"/>
                    <a:pt x="158" y="54"/>
                    <a:pt x="154" y="5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2164" y="1081"/>
              <a:ext cx="512" cy="179"/>
            </a:xfrm>
            <a:custGeom>
              <a:avLst/>
              <a:gdLst>
                <a:gd name="T0" fmla="*/ 186 w 191"/>
                <a:gd name="T1" fmla="*/ 45 h 67"/>
                <a:gd name="T2" fmla="*/ 4 w 191"/>
                <a:gd name="T3" fmla="*/ 2 h 67"/>
                <a:gd name="T4" fmla="*/ 2 w 191"/>
                <a:gd name="T5" fmla="*/ 5 h 67"/>
                <a:gd name="T6" fmla="*/ 187 w 191"/>
                <a:gd name="T7" fmla="*/ 52 h 67"/>
                <a:gd name="T8" fmla="*/ 186 w 191"/>
                <a:gd name="T9" fmla="*/ 4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67">
                  <a:moveTo>
                    <a:pt x="186" y="45"/>
                  </a:moveTo>
                  <a:cubicBezTo>
                    <a:pt x="120" y="53"/>
                    <a:pt x="59" y="41"/>
                    <a:pt x="4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52" y="46"/>
                    <a:pt x="123" y="67"/>
                    <a:pt x="187" y="52"/>
                  </a:cubicBezTo>
                  <a:cubicBezTo>
                    <a:pt x="191" y="51"/>
                    <a:pt x="190" y="45"/>
                    <a:pt x="186" y="4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2295" y="1057"/>
              <a:ext cx="418" cy="96"/>
            </a:xfrm>
            <a:custGeom>
              <a:avLst/>
              <a:gdLst>
                <a:gd name="T0" fmla="*/ 148 w 156"/>
                <a:gd name="T1" fmla="*/ 14 h 36"/>
                <a:gd name="T2" fmla="*/ 4 w 156"/>
                <a:gd name="T3" fmla="*/ 1 h 36"/>
                <a:gd name="T4" fmla="*/ 3 w 156"/>
                <a:gd name="T5" fmla="*/ 6 h 36"/>
                <a:gd name="T6" fmla="*/ 90 w 156"/>
                <a:gd name="T7" fmla="*/ 29 h 36"/>
                <a:gd name="T8" fmla="*/ 153 w 156"/>
                <a:gd name="T9" fmla="*/ 19 h 36"/>
                <a:gd name="T10" fmla="*/ 148 w 156"/>
                <a:gd name="T11" fmla="*/ 1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36">
                  <a:moveTo>
                    <a:pt x="148" y="14"/>
                  </a:moveTo>
                  <a:cubicBezTo>
                    <a:pt x="107" y="36"/>
                    <a:pt x="45" y="16"/>
                    <a:pt x="4" y="1"/>
                  </a:cubicBezTo>
                  <a:cubicBezTo>
                    <a:pt x="1" y="0"/>
                    <a:pt x="0" y="5"/>
                    <a:pt x="3" y="6"/>
                  </a:cubicBezTo>
                  <a:cubicBezTo>
                    <a:pt x="31" y="17"/>
                    <a:pt x="60" y="25"/>
                    <a:pt x="90" y="29"/>
                  </a:cubicBezTo>
                  <a:cubicBezTo>
                    <a:pt x="111" y="32"/>
                    <a:pt x="135" y="34"/>
                    <a:pt x="153" y="19"/>
                  </a:cubicBezTo>
                  <a:cubicBezTo>
                    <a:pt x="156" y="16"/>
                    <a:pt x="152" y="12"/>
                    <a:pt x="148" y="1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2775" y="1049"/>
              <a:ext cx="107" cy="123"/>
            </a:xfrm>
            <a:custGeom>
              <a:avLst/>
              <a:gdLst>
                <a:gd name="T0" fmla="*/ 35 w 40"/>
                <a:gd name="T1" fmla="*/ 12 h 46"/>
                <a:gd name="T2" fmla="*/ 1 w 40"/>
                <a:gd name="T3" fmla="*/ 19 h 46"/>
                <a:gd name="T4" fmla="*/ 6 w 40"/>
                <a:gd name="T5" fmla="*/ 21 h 46"/>
                <a:gd name="T6" fmla="*/ 28 w 40"/>
                <a:gd name="T7" fmla="*/ 18 h 46"/>
                <a:gd name="T8" fmla="*/ 29 w 40"/>
                <a:gd name="T9" fmla="*/ 30 h 46"/>
                <a:gd name="T10" fmla="*/ 19 w 40"/>
                <a:gd name="T11" fmla="*/ 38 h 46"/>
                <a:gd name="T12" fmla="*/ 21 w 40"/>
                <a:gd name="T13" fmla="*/ 44 h 46"/>
                <a:gd name="T14" fmla="*/ 37 w 40"/>
                <a:gd name="T15" fmla="*/ 33 h 46"/>
                <a:gd name="T16" fmla="*/ 35 w 40"/>
                <a:gd name="T17" fmla="*/ 1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6">
                  <a:moveTo>
                    <a:pt x="35" y="12"/>
                  </a:moveTo>
                  <a:cubicBezTo>
                    <a:pt x="26" y="0"/>
                    <a:pt x="5" y="5"/>
                    <a:pt x="1" y="19"/>
                  </a:cubicBezTo>
                  <a:cubicBezTo>
                    <a:pt x="0" y="22"/>
                    <a:pt x="5" y="24"/>
                    <a:pt x="6" y="21"/>
                  </a:cubicBezTo>
                  <a:cubicBezTo>
                    <a:pt x="10" y="13"/>
                    <a:pt x="23" y="10"/>
                    <a:pt x="28" y="18"/>
                  </a:cubicBezTo>
                  <a:cubicBezTo>
                    <a:pt x="31" y="22"/>
                    <a:pt x="30" y="26"/>
                    <a:pt x="29" y="30"/>
                  </a:cubicBezTo>
                  <a:cubicBezTo>
                    <a:pt x="26" y="35"/>
                    <a:pt x="23" y="35"/>
                    <a:pt x="19" y="38"/>
                  </a:cubicBezTo>
                  <a:cubicBezTo>
                    <a:pt x="17" y="40"/>
                    <a:pt x="18" y="43"/>
                    <a:pt x="21" y="44"/>
                  </a:cubicBezTo>
                  <a:cubicBezTo>
                    <a:pt x="28" y="46"/>
                    <a:pt x="34" y="39"/>
                    <a:pt x="37" y="33"/>
                  </a:cubicBezTo>
                  <a:cubicBezTo>
                    <a:pt x="40" y="26"/>
                    <a:pt x="39" y="18"/>
                    <a:pt x="35" y="1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1794" y="963"/>
              <a:ext cx="311" cy="163"/>
            </a:xfrm>
            <a:custGeom>
              <a:avLst/>
              <a:gdLst>
                <a:gd name="T0" fmla="*/ 78 w 116"/>
                <a:gd name="T1" fmla="*/ 2 h 61"/>
                <a:gd name="T2" fmla="*/ 49 w 116"/>
                <a:gd name="T3" fmla="*/ 23 h 61"/>
                <a:gd name="T4" fmla="*/ 9 w 116"/>
                <a:gd name="T5" fmla="*/ 29 h 61"/>
                <a:gd name="T6" fmla="*/ 22 w 116"/>
                <a:gd name="T7" fmla="*/ 60 h 61"/>
                <a:gd name="T8" fmla="*/ 24 w 116"/>
                <a:gd name="T9" fmla="*/ 54 h 61"/>
                <a:gd name="T10" fmla="*/ 18 w 116"/>
                <a:gd name="T11" fmla="*/ 43 h 61"/>
                <a:gd name="T12" fmla="*/ 30 w 116"/>
                <a:gd name="T13" fmla="*/ 26 h 61"/>
                <a:gd name="T14" fmla="*/ 53 w 116"/>
                <a:gd name="T15" fmla="*/ 36 h 61"/>
                <a:gd name="T16" fmla="*/ 59 w 116"/>
                <a:gd name="T17" fmla="*/ 30 h 61"/>
                <a:gd name="T18" fmla="*/ 81 w 116"/>
                <a:gd name="T19" fmla="*/ 11 h 61"/>
                <a:gd name="T20" fmla="*/ 96 w 116"/>
                <a:gd name="T21" fmla="*/ 40 h 61"/>
                <a:gd name="T22" fmla="*/ 99 w 116"/>
                <a:gd name="T23" fmla="*/ 43 h 61"/>
                <a:gd name="T24" fmla="*/ 78 w 116"/>
                <a:gd name="T25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61">
                  <a:moveTo>
                    <a:pt x="78" y="2"/>
                  </a:moveTo>
                  <a:cubicBezTo>
                    <a:pt x="63" y="0"/>
                    <a:pt x="49" y="9"/>
                    <a:pt x="49" y="23"/>
                  </a:cubicBezTo>
                  <a:cubicBezTo>
                    <a:pt x="35" y="16"/>
                    <a:pt x="19" y="15"/>
                    <a:pt x="9" y="29"/>
                  </a:cubicBezTo>
                  <a:cubicBezTo>
                    <a:pt x="0" y="41"/>
                    <a:pt x="6" y="60"/>
                    <a:pt x="22" y="60"/>
                  </a:cubicBezTo>
                  <a:cubicBezTo>
                    <a:pt x="26" y="61"/>
                    <a:pt x="27" y="55"/>
                    <a:pt x="24" y="54"/>
                  </a:cubicBezTo>
                  <a:cubicBezTo>
                    <a:pt x="19" y="53"/>
                    <a:pt x="17" y="49"/>
                    <a:pt x="18" y="43"/>
                  </a:cubicBezTo>
                  <a:cubicBezTo>
                    <a:pt x="12" y="34"/>
                    <a:pt x="16" y="28"/>
                    <a:pt x="30" y="26"/>
                  </a:cubicBezTo>
                  <a:cubicBezTo>
                    <a:pt x="38" y="25"/>
                    <a:pt x="47" y="31"/>
                    <a:pt x="53" y="36"/>
                  </a:cubicBezTo>
                  <a:cubicBezTo>
                    <a:pt x="57" y="38"/>
                    <a:pt x="61" y="33"/>
                    <a:pt x="59" y="30"/>
                  </a:cubicBezTo>
                  <a:cubicBezTo>
                    <a:pt x="59" y="13"/>
                    <a:pt x="67" y="6"/>
                    <a:pt x="81" y="11"/>
                  </a:cubicBezTo>
                  <a:cubicBezTo>
                    <a:pt x="94" y="14"/>
                    <a:pt x="99" y="24"/>
                    <a:pt x="96" y="40"/>
                  </a:cubicBezTo>
                  <a:cubicBezTo>
                    <a:pt x="94" y="42"/>
                    <a:pt x="97" y="45"/>
                    <a:pt x="99" y="43"/>
                  </a:cubicBezTo>
                  <a:cubicBezTo>
                    <a:pt x="116" y="26"/>
                    <a:pt x="97" y="6"/>
                    <a:pt x="78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2360" y="1474"/>
              <a:ext cx="214" cy="161"/>
            </a:xfrm>
            <a:custGeom>
              <a:avLst/>
              <a:gdLst>
                <a:gd name="T0" fmla="*/ 77 w 80"/>
                <a:gd name="T1" fmla="*/ 8 h 60"/>
                <a:gd name="T2" fmla="*/ 65 w 80"/>
                <a:gd name="T3" fmla="*/ 11 h 60"/>
                <a:gd name="T4" fmla="*/ 40 w 80"/>
                <a:gd name="T5" fmla="*/ 45 h 60"/>
                <a:gd name="T6" fmla="*/ 5 w 80"/>
                <a:gd name="T7" fmla="*/ 17 h 60"/>
                <a:gd name="T8" fmla="*/ 1 w 80"/>
                <a:gd name="T9" fmla="*/ 18 h 60"/>
                <a:gd name="T10" fmla="*/ 43 w 80"/>
                <a:gd name="T11" fmla="*/ 57 h 60"/>
                <a:gd name="T12" fmla="*/ 77 w 80"/>
                <a:gd name="T13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60">
                  <a:moveTo>
                    <a:pt x="77" y="8"/>
                  </a:moveTo>
                  <a:cubicBezTo>
                    <a:pt x="75" y="0"/>
                    <a:pt x="64" y="4"/>
                    <a:pt x="65" y="11"/>
                  </a:cubicBezTo>
                  <a:cubicBezTo>
                    <a:pt x="67" y="27"/>
                    <a:pt x="56" y="43"/>
                    <a:pt x="40" y="45"/>
                  </a:cubicBezTo>
                  <a:cubicBezTo>
                    <a:pt x="23" y="47"/>
                    <a:pt x="9" y="33"/>
                    <a:pt x="5" y="17"/>
                  </a:cubicBezTo>
                  <a:cubicBezTo>
                    <a:pt x="5" y="14"/>
                    <a:pt x="1" y="15"/>
                    <a:pt x="1" y="18"/>
                  </a:cubicBezTo>
                  <a:cubicBezTo>
                    <a:pt x="0" y="41"/>
                    <a:pt x="20" y="60"/>
                    <a:pt x="43" y="57"/>
                  </a:cubicBezTo>
                  <a:cubicBezTo>
                    <a:pt x="66" y="54"/>
                    <a:pt x="80" y="30"/>
                    <a:pt x="77" y="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2402" y="1388"/>
              <a:ext cx="75" cy="86"/>
            </a:xfrm>
            <a:custGeom>
              <a:avLst/>
              <a:gdLst>
                <a:gd name="T0" fmla="*/ 22 w 28"/>
                <a:gd name="T1" fmla="*/ 19 h 32"/>
                <a:gd name="T2" fmla="*/ 11 w 28"/>
                <a:gd name="T3" fmla="*/ 19 h 32"/>
                <a:gd name="T4" fmla="*/ 21 w 28"/>
                <a:gd name="T5" fmla="*/ 12 h 32"/>
                <a:gd name="T6" fmla="*/ 24 w 28"/>
                <a:gd name="T7" fmla="*/ 8 h 32"/>
                <a:gd name="T8" fmla="*/ 2 w 28"/>
                <a:gd name="T9" fmla="*/ 20 h 32"/>
                <a:gd name="T10" fmla="*/ 13 w 28"/>
                <a:gd name="T11" fmla="*/ 30 h 32"/>
                <a:gd name="T12" fmla="*/ 27 w 28"/>
                <a:gd name="T13" fmla="*/ 24 h 32"/>
                <a:gd name="T14" fmla="*/ 22 w 28"/>
                <a:gd name="T15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2">
                  <a:moveTo>
                    <a:pt x="22" y="19"/>
                  </a:moveTo>
                  <a:cubicBezTo>
                    <a:pt x="19" y="21"/>
                    <a:pt x="13" y="23"/>
                    <a:pt x="11" y="19"/>
                  </a:cubicBezTo>
                  <a:cubicBezTo>
                    <a:pt x="9" y="13"/>
                    <a:pt x="17" y="10"/>
                    <a:pt x="21" y="12"/>
                  </a:cubicBezTo>
                  <a:cubicBezTo>
                    <a:pt x="23" y="13"/>
                    <a:pt x="26" y="10"/>
                    <a:pt x="24" y="8"/>
                  </a:cubicBezTo>
                  <a:cubicBezTo>
                    <a:pt x="15" y="0"/>
                    <a:pt x="0" y="9"/>
                    <a:pt x="2" y="20"/>
                  </a:cubicBezTo>
                  <a:cubicBezTo>
                    <a:pt x="3" y="25"/>
                    <a:pt x="8" y="29"/>
                    <a:pt x="13" y="30"/>
                  </a:cubicBezTo>
                  <a:cubicBezTo>
                    <a:pt x="19" y="32"/>
                    <a:pt x="26" y="30"/>
                    <a:pt x="27" y="24"/>
                  </a:cubicBezTo>
                  <a:cubicBezTo>
                    <a:pt x="28" y="20"/>
                    <a:pt x="25" y="18"/>
                    <a:pt x="22" y="1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2183" y="1330"/>
              <a:ext cx="43" cy="91"/>
            </a:xfrm>
            <a:custGeom>
              <a:avLst/>
              <a:gdLst>
                <a:gd name="T0" fmla="*/ 16 w 16"/>
                <a:gd name="T1" fmla="*/ 20 h 34"/>
                <a:gd name="T2" fmla="*/ 15 w 16"/>
                <a:gd name="T3" fmla="*/ 8 h 34"/>
                <a:gd name="T4" fmla="*/ 8 w 16"/>
                <a:gd name="T5" fmla="*/ 0 h 34"/>
                <a:gd name="T6" fmla="*/ 0 w 16"/>
                <a:gd name="T7" fmla="*/ 8 h 34"/>
                <a:gd name="T8" fmla="*/ 2 w 16"/>
                <a:gd name="T9" fmla="*/ 21 h 34"/>
                <a:gd name="T10" fmla="*/ 8 w 16"/>
                <a:gd name="T11" fmla="*/ 33 h 34"/>
                <a:gd name="T12" fmla="*/ 12 w 16"/>
                <a:gd name="T13" fmla="*/ 32 h 34"/>
                <a:gd name="T14" fmla="*/ 16 w 16"/>
                <a:gd name="T15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4">
                  <a:moveTo>
                    <a:pt x="16" y="20"/>
                  </a:moveTo>
                  <a:cubicBezTo>
                    <a:pt x="16" y="16"/>
                    <a:pt x="16" y="12"/>
                    <a:pt x="15" y="8"/>
                  </a:cubicBezTo>
                  <a:cubicBezTo>
                    <a:pt x="15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1" y="17"/>
                    <a:pt x="2" y="21"/>
                  </a:cubicBezTo>
                  <a:cubicBezTo>
                    <a:pt x="2" y="26"/>
                    <a:pt x="3" y="30"/>
                    <a:pt x="8" y="33"/>
                  </a:cubicBezTo>
                  <a:cubicBezTo>
                    <a:pt x="9" y="34"/>
                    <a:pt x="11" y="33"/>
                    <a:pt x="12" y="32"/>
                  </a:cubicBezTo>
                  <a:cubicBezTo>
                    <a:pt x="16" y="29"/>
                    <a:pt x="16" y="25"/>
                    <a:pt x="16" y="2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2665" y="1308"/>
              <a:ext cx="37" cy="86"/>
            </a:xfrm>
            <a:custGeom>
              <a:avLst/>
              <a:gdLst>
                <a:gd name="T0" fmla="*/ 11 w 14"/>
                <a:gd name="T1" fmla="*/ 29 h 32"/>
                <a:gd name="T2" fmla="*/ 12 w 14"/>
                <a:gd name="T3" fmla="*/ 27 h 32"/>
                <a:gd name="T4" fmla="*/ 14 w 14"/>
                <a:gd name="T5" fmla="*/ 9 h 32"/>
                <a:gd name="T6" fmla="*/ 0 w 14"/>
                <a:gd name="T7" fmla="*/ 9 h 32"/>
                <a:gd name="T8" fmla="*/ 0 w 14"/>
                <a:gd name="T9" fmla="*/ 19 h 32"/>
                <a:gd name="T10" fmla="*/ 2 w 14"/>
                <a:gd name="T11" fmla="*/ 28 h 32"/>
                <a:gd name="T12" fmla="*/ 10 w 14"/>
                <a:gd name="T13" fmla="*/ 30 h 32"/>
                <a:gd name="T14" fmla="*/ 11 w 14"/>
                <a:gd name="T15" fmla="*/ 29 h 32"/>
                <a:gd name="T16" fmla="*/ 11 w 14"/>
                <a:gd name="T17" fmla="*/ 29 h 32"/>
                <a:gd name="T18" fmla="*/ 11 w 14"/>
                <a:gd name="T19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32">
                  <a:moveTo>
                    <a:pt x="11" y="29"/>
                  </a:moveTo>
                  <a:cubicBezTo>
                    <a:pt x="12" y="28"/>
                    <a:pt x="12" y="28"/>
                    <a:pt x="12" y="27"/>
                  </a:cubicBezTo>
                  <a:cubicBezTo>
                    <a:pt x="14" y="22"/>
                    <a:pt x="14" y="15"/>
                    <a:pt x="14" y="9"/>
                  </a:cubicBezTo>
                  <a:cubicBezTo>
                    <a:pt x="14" y="0"/>
                    <a:pt x="0" y="0"/>
                    <a:pt x="0" y="9"/>
                  </a:cubicBezTo>
                  <a:cubicBezTo>
                    <a:pt x="0" y="13"/>
                    <a:pt x="0" y="16"/>
                    <a:pt x="0" y="19"/>
                  </a:cubicBezTo>
                  <a:cubicBezTo>
                    <a:pt x="0" y="22"/>
                    <a:pt x="0" y="26"/>
                    <a:pt x="2" y="28"/>
                  </a:cubicBezTo>
                  <a:cubicBezTo>
                    <a:pt x="4" y="31"/>
                    <a:pt x="7" y="32"/>
                    <a:pt x="10" y="30"/>
                  </a:cubicBezTo>
                  <a:cubicBezTo>
                    <a:pt x="10" y="30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65" name="Freeform 9"/>
          <p:cNvSpPr>
            <a:spLocks noEditPoints="1"/>
          </p:cNvSpPr>
          <p:nvPr/>
        </p:nvSpPr>
        <p:spPr bwMode="auto">
          <a:xfrm>
            <a:off x="131641" y="166414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87525" y="219710"/>
            <a:ext cx="2727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4"/>
                </a:solidFill>
                <a:latin typeface="汉仪乐喵体" panose="00020600040101010101" charset="-122"/>
                <a:ea typeface="汉仪乐喵体" panose="00020600040101010101" charset="-122"/>
              </a:rPr>
              <a:t>架构想法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1815082"/>
            <a:ext cx="12282494" cy="34163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72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基于</a:t>
            </a:r>
            <a:r>
              <a:rPr lang="en-US" altLang="zh-CN" sz="72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TCP</a:t>
            </a:r>
          </a:p>
          <a:p>
            <a:pPr algn="ctr">
              <a:lnSpc>
                <a:spcPct val="100000"/>
              </a:lnSpc>
            </a:pPr>
            <a:r>
              <a:rPr lang="zh-CN" altLang="en-US" sz="72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一对一</a:t>
            </a:r>
            <a:endParaRPr lang="en-US" altLang="zh-CN" sz="720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72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文件传输功能</a:t>
            </a:r>
            <a:endParaRPr lang="en-US" altLang="zh-CN" sz="720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20428782">
            <a:off x="738368" y="3727862"/>
            <a:ext cx="2168545" cy="2759047"/>
            <a:chOff x="1580" y="885"/>
            <a:chExt cx="1715" cy="2182"/>
          </a:xfrm>
        </p:grpSpPr>
        <p:sp>
          <p:nvSpPr>
            <p:cNvPr id="5" name="Freeform 5"/>
            <p:cNvSpPr/>
            <p:nvPr/>
          </p:nvSpPr>
          <p:spPr bwMode="auto">
            <a:xfrm>
              <a:off x="1837" y="1892"/>
              <a:ext cx="472" cy="104"/>
            </a:xfrm>
            <a:custGeom>
              <a:avLst/>
              <a:gdLst>
                <a:gd name="T0" fmla="*/ 174 w 176"/>
                <a:gd name="T1" fmla="*/ 32 h 39"/>
                <a:gd name="T2" fmla="*/ 3 w 176"/>
                <a:gd name="T3" fmla="*/ 23 h 39"/>
                <a:gd name="T4" fmla="*/ 5 w 176"/>
                <a:gd name="T5" fmla="*/ 28 h 39"/>
                <a:gd name="T6" fmla="*/ 89 w 176"/>
                <a:gd name="T7" fmla="*/ 18 h 39"/>
                <a:gd name="T8" fmla="*/ 171 w 176"/>
                <a:gd name="T9" fmla="*/ 38 h 39"/>
                <a:gd name="T10" fmla="*/ 174 w 176"/>
                <a:gd name="T11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39">
                  <a:moveTo>
                    <a:pt x="174" y="32"/>
                  </a:moveTo>
                  <a:cubicBezTo>
                    <a:pt x="128" y="0"/>
                    <a:pt x="53" y="3"/>
                    <a:pt x="3" y="23"/>
                  </a:cubicBezTo>
                  <a:cubicBezTo>
                    <a:pt x="0" y="24"/>
                    <a:pt x="1" y="29"/>
                    <a:pt x="5" y="28"/>
                  </a:cubicBezTo>
                  <a:cubicBezTo>
                    <a:pt x="32" y="20"/>
                    <a:pt x="60" y="16"/>
                    <a:pt x="89" y="18"/>
                  </a:cubicBezTo>
                  <a:cubicBezTo>
                    <a:pt x="119" y="20"/>
                    <a:pt x="143" y="30"/>
                    <a:pt x="171" y="38"/>
                  </a:cubicBezTo>
                  <a:cubicBezTo>
                    <a:pt x="175" y="39"/>
                    <a:pt x="176" y="34"/>
                    <a:pt x="174" y="3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1845" y="2004"/>
              <a:ext cx="541" cy="153"/>
            </a:xfrm>
            <a:custGeom>
              <a:avLst/>
              <a:gdLst>
                <a:gd name="T0" fmla="*/ 197 w 202"/>
                <a:gd name="T1" fmla="*/ 47 h 57"/>
                <a:gd name="T2" fmla="*/ 2 w 202"/>
                <a:gd name="T3" fmla="*/ 24 h 57"/>
                <a:gd name="T4" fmla="*/ 3 w 202"/>
                <a:gd name="T5" fmla="*/ 28 h 57"/>
                <a:gd name="T6" fmla="*/ 101 w 202"/>
                <a:gd name="T7" fmla="*/ 23 h 57"/>
                <a:gd name="T8" fmla="*/ 193 w 202"/>
                <a:gd name="T9" fmla="*/ 54 h 57"/>
                <a:gd name="T10" fmla="*/ 197 w 202"/>
                <a:gd name="T11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57">
                  <a:moveTo>
                    <a:pt x="197" y="47"/>
                  </a:moveTo>
                  <a:cubicBezTo>
                    <a:pt x="142" y="12"/>
                    <a:pt x="64" y="0"/>
                    <a:pt x="2" y="24"/>
                  </a:cubicBezTo>
                  <a:cubicBezTo>
                    <a:pt x="0" y="25"/>
                    <a:pt x="1" y="29"/>
                    <a:pt x="3" y="28"/>
                  </a:cubicBezTo>
                  <a:cubicBezTo>
                    <a:pt x="36" y="23"/>
                    <a:pt x="67" y="18"/>
                    <a:pt x="101" y="23"/>
                  </a:cubicBezTo>
                  <a:cubicBezTo>
                    <a:pt x="134" y="27"/>
                    <a:pt x="164" y="38"/>
                    <a:pt x="193" y="54"/>
                  </a:cubicBezTo>
                  <a:cubicBezTo>
                    <a:pt x="198" y="57"/>
                    <a:pt x="202" y="50"/>
                    <a:pt x="197" y="4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" name="Freeform 7"/>
            <p:cNvSpPr/>
            <p:nvPr/>
          </p:nvSpPr>
          <p:spPr bwMode="auto">
            <a:xfrm>
              <a:off x="1859" y="2170"/>
              <a:ext cx="487" cy="126"/>
            </a:xfrm>
            <a:custGeom>
              <a:avLst/>
              <a:gdLst>
                <a:gd name="T0" fmla="*/ 180 w 182"/>
                <a:gd name="T1" fmla="*/ 40 h 47"/>
                <a:gd name="T2" fmla="*/ 4 w 182"/>
                <a:gd name="T3" fmla="*/ 9 h 47"/>
                <a:gd name="T4" fmla="*/ 4 w 182"/>
                <a:gd name="T5" fmla="*/ 15 h 47"/>
                <a:gd name="T6" fmla="*/ 88 w 182"/>
                <a:gd name="T7" fmla="*/ 15 h 47"/>
                <a:gd name="T8" fmla="*/ 176 w 182"/>
                <a:gd name="T9" fmla="*/ 45 h 47"/>
                <a:gd name="T10" fmla="*/ 180 w 182"/>
                <a:gd name="T11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47">
                  <a:moveTo>
                    <a:pt x="180" y="40"/>
                  </a:moveTo>
                  <a:cubicBezTo>
                    <a:pt x="136" y="0"/>
                    <a:pt x="59" y="4"/>
                    <a:pt x="4" y="9"/>
                  </a:cubicBezTo>
                  <a:cubicBezTo>
                    <a:pt x="0" y="9"/>
                    <a:pt x="0" y="15"/>
                    <a:pt x="4" y="15"/>
                  </a:cubicBezTo>
                  <a:cubicBezTo>
                    <a:pt x="32" y="13"/>
                    <a:pt x="60" y="12"/>
                    <a:pt x="88" y="15"/>
                  </a:cubicBezTo>
                  <a:cubicBezTo>
                    <a:pt x="121" y="19"/>
                    <a:pt x="147" y="31"/>
                    <a:pt x="176" y="45"/>
                  </a:cubicBezTo>
                  <a:cubicBezTo>
                    <a:pt x="179" y="47"/>
                    <a:pt x="182" y="43"/>
                    <a:pt x="180" y="4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1883" y="2333"/>
              <a:ext cx="471" cy="70"/>
            </a:xfrm>
            <a:custGeom>
              <a:avLst/>
              <a:gdLst>
                <a:gd name="T0" fmla="*/ 173 w 176"/>
                <a:gd name="T1" fmla="*/ 20 h 26"/>
                <a:gd name="T2" fmla="*/ 91 w 176"/>
                <a:gd name="T3" fmla="*/ 0 h 26"/>
                <a:gd name="T4" fmla="*/ 2 w 176"/>
                <a:gd name="T5" fmla="*/ 18 h 26"/>
                <a:gd name="T6" fmla="*/ 4 w 176"/>
                <a:gd name="T7" fmla="*/ 23 h 26"/>
                <a:gd name="T8" fmla="*/ 88 w 176"/>
                <a:gd name="T9" fmla="*/ 8 h 26"/>
                <a:gd name="T10" fmla="*/ 171 w 176"/>
                <a:gd name="T11" fmla="*/ 26 h 26"/>
                <a:gd name="T12" fmla="*/ 173 w 176"/>
                <a:gd name="T13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26">
                  <a:moveTo>
                    <a:pt x="173" y="20"/>
                  </a:moveTo>
                  <a:cubicBezTo>
                    <a:pt x="151" y="4"/>
                    <a:pt x="117" y="1"/>
                    <a:pt x="91" y="0"/>
                  </a:cubicBezTo>
                  <a:cubicBezTo>
                    <a:pt x="60" y="0"/>
                    <a:pt x="31" y="6"/>
                    <a:pt x="2" y="18"/>
                  </a:cubicBezTo>
                  <a:cubicBezTo>
                    <a:pt x="0" y="19"/>
                    <a:pt x="1" y="24"/>
                    <a:pt x="4" y="23"/>
                  </a:cubicBezTo>
                  <a:cubicBezTo>
                    <a:pt x="31" y="12"/>
                    <a:pt x="59" y="7"/>
                    <a:pt x="88" y="8"/>
                  </a:cubicBezTo>
                  <a:cubicBezTo>
                    <a:pt x="118" y="9"/>
                    <a:pt x="142" y="20"/>
                    <a:pt x="171" y="26"/>
                  </a:cubicBezTo>
                  <a:cubicBezTo>
                    <a:pt x="174" y="26"/>
                    <a:pt x="176" y="22"/>
                    <a:pt x="173" y="2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1877" y="2454"/>
              <a:ext cx="458" cy="88"/>
            </a:xfrm>
            <a:custGeom>
              <a:avLst/>
              <a:gdLst>
                <a:gd name="T0" fmla="*/ 167 w 171"/>
                <a:gd name="T1" fmla="*/ 24 h 33"/>
                <a:gd name="T2" fmla="*/ 3 w 171"/>
                <a:gd name="T3" fmla="*/ 21 h 33"/>
                <a:gd name="T4" fmla="*/ 5 w 171"/>
                <a:gd name="T5" fmla="*/ 26 h 33"/>
                <a:gd name="T6" fmla="*/ 85 w 171"/>
                <a:gd name="T7" fmla="*/ 14 h 33"/>
                <a:gd name="T8" fmla="*/ 164 w 171"/>
                <a:gd name="T9" fmla="*/ 31 h 33"/>
                <a:gd name="T10" fmla="*/ 167 w 171"/>
                <a:gd name="T11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33">
                  <a:moveTo>
                    <a:pt x="167" y="24"/>
                  </a:moveTo>
                  <a:cubicBezTo>
                    <a:pt x="118" y="0"/>
                    <a:pt x="53" y="0"/>
                    <a:pt x="3" y="21"/>
                  </a:cubicBezTo>
                  <a:cubicBezTo>
                    <a:pt x="0" y="22"/>
                    <a:pt x="2" y="26"/>
                    <a:pt x="5" y="26"/>
                  </a:cubicBezTo>
                  <a:cubicBezTo>
                    <a:pt x="31" y="18"/>
                    <a:pt x="57" y="13"/>
                    <a:pt x="85" y="14"/>
                  </a:cubicBezTo>
                  <a:cubicBezTo>
                    <a:pt x="113" y="15"/>
                    <a:pt x="138" y="22"/>
                    <a:pt x="164" y="31"/>
                  </a:cubicBezTo>
                  <a:cubicBezTo>
                    <a:pt x="168" y="33"/>
                    <a:pt x="171" y="26"/>
                    <a:pt x="167" y="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1883" y="2555"/>
              <a:ext cx="434" cy="100"/>
            </a:xfrm>
            <a:custGeom>
              <a:avLst/>
              <a:gdLst>
                <a:gd name="T0" fmla="*/ 157 w 162"/>
                <a:gd name="T1" fmla="*/ 29 h 37"/>
                <a:gd name="T2" fmla="*/ 2 w 162"/>
                <a:gd name="T3" fmla="*/ 15 h 37"/>
                <a:gd name="T4" fmla="*/ 3 w 162"/>
                <a:gd name="T5" fmla="*/ 19 h 37"/>
                <a:gd name="T6" fmla="*/ 153 w 162"/>
                <a:gd name="T7" fmla="*/ 35 h 37"/>
                <a:gd name="T8" fmla="*/ 157 w 162"/>
                <a:gd name="T9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7">
                  <a:moveTo>
                    <a:pt x="157" y="29"/>
                  </a:moveTo>
                  <a:cubicBezTo>
                    <a:pt x="111" y="2"/>
                    <a:pt x="52" y="0"/>
                    <a:pt x="2" y="15"/>
                  </a:cubicBezTo>
                  <a:cubicBezTo>
                    <a:pt x="0" y="16"/>
                    <a:pt x="1" y="20"/>
                    <a:pt x="3" y="19"/>
                  </a:cubicBezTo>
                  <a:cubicBezTo>
                    <a:pt x="56" y="6"/>
                    <a:pt x="104" y="14"/>
                    <a:pt x="153" y="35"/>
                  </a:cubicBezTo>
                  <a:cubicBezTo>
                    <a:pt x="158" y="37"/>
                    <a:pt x="162" y="31"/>
                    <a:pt x="157" y="2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2518" y="2614"/>
              <a:ext cx="463" cy="105"/>
            </a:xfrm>
            <a:custGeom>
              <a:avLst/>
              <a:gdLst>
                <a:gd name="T0" fmla="*/ 171 w 173"/>
                <a:gd name="T1" fmla="*/ 33 h 39"/>
                <a:gd name="T2" fmla="*/ 110 w 173"/>
                <a:gd name="T3" fmla="*/ 9 h 39"/>
                <a:gd name="T4" fmla="*/ 2 w 173"/>
                <a:gd name="T5" fmla="*/ 25 h 39"/>
                <a:gd name="T6" fmla="*/ 2 w 173"/>
                <a:gd name="T7" fmla="*/ 28 h 39"/>
                <a:gd name="T8" fmla="*/ 166 w 173"/>
                <a:gd name="T9" fmla="*/ 37 h 39"/>
                <a:gd name="T10" fmla="*/ 171 w 173"/>
                <a:gd name="T11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39">
                  <a:moveTo>
                    <a:pt x="171" y="33"/>
                  </a:moveTo>
                  <a:cubicBezTo>
                    <a:pt x="159" y="12"/>
                    <a:pt x="131" y="9"/>
                    <a:pt x="110" y="9"/>
                  </a:cubicBezTo>
                  <a:cubicBezTo>
                    <a:pt x="75" y="9"/>
                    <a:pt x="34" y="12"/>
                    <a:pt x="2" y="25"/>
                  </a:cubicBezTo>
                  <a:cubicBezTo>
                    <a:pt x="0" y="25"/>
                    <a:pt x="0" y="28"/>
                    <a:pt x="2" y="28"/>
                  </a:cubicBezTo>
                  <a:cubicBezTo>
                    <a:pt x="55" y="23"/>
                    <a:pt x="121" y="0"/>
                    <a:pt x="166" y="37"/>
                  </a:cubicBezTo>
                  <a:cubicBezTo>
                    <a:pt x="169" y="39"/>
                    <a:pt x="173" y="36"/>
                    <a:pt x="171" y="3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2542" y="2481"/>
              <a:ext cx="517" cy="115"/>
            </a:xfrm>
            <a:custGeom>
              <a:avLst/>
              <a:gdLst>
                <a:gd name="T0" fmla="*/ 191 w 193"/>
                <a:gd name="T1" fmla="*/ 36 h 43"/>
                <a:gd name="T2" fmla="*/ 4 w 193"/>
                <a:gd name="T3" fmla="*/ 28 h 43"/>
                <a:gd name="T4" fmla="*/ 5 w 193"/>
                <a:gd name="T5" fmla="*/ 33 h 43"/>
                <a:gd name="T6" fmla="*/ 99 w 193"/>
                <a:gd name="T7" fmla="*/ 22 h 43"/>
                <a:gd name="T8" fmla="*/ 188 w 193"/>
                <a:gd name="T9" fmla="*/ 42 h 43"/>
                <a:gd name="T10" fmla="*/ 191 w 193"/>
                <a:gd name="T11" fmla="*/ 3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43">
                  <a:moveTo>
                    <a:pt x="191" y="36"/>
                  </a:moveTo>
                  <a:cubicBezTo>
                    <a:pt x="138" y="0"/>
                    <a:pt x="62" y="15"/>
                    <a:pt x="4" y="28"/>
                  </a:cubicBezTo>
                  <a:cubicBezTo>
                    <a:pt x="0" y="29"/>
                    <a:pt x="2" y="34"/>
                    <a:pt x="5" y="33"/>
                  </a:cubicBezTo>
                  <a:cubicBezTo>
                    <a:pt x="36" y="27"/>
                    <a:pt x="68" y="22"/>
                    <a:pt x="99" y="22"/>
                  </a:cubicBezTo>
                  <a:cubicBezTo>
                    <a:pt x="132" y="22"/>
                    <a:pt x="159" y="30"/>
                    <a:pt x="188" y="42"/>
                  </a:cubicBezTo>
                  <a:cubicBezTo>
                    <a:pt x="192" y="43"/>
                    <a:pt x="193" y="38"/>
                    <a:pt x="191" y="3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2552" y="2309"/>
              <a:ext cx="493" cy="110"/>
            </a:xfrm>
            <a:custGeom>
              <a:avLst/>
              <a:gdLst>
                <a:gd name="T0" fmla="*/ 182 w 184"/>
                <a:gd name="T1" fmla="*/ 35 h 41"/>
                <a:gd name="T2" fmla="*/ 3 w 184"/>
                <a:gd name="T3" fmla="*/ 35 h 41"/>
                <a:gd name="T4" fmla="*/ 5 w 184"/>
                <a:gd name="T5" fmla="*/ 39 h 41"/>
                <a:gd name="T6" fmla="*/ 95 w 184"/>
                <a:gd name="T7" fmla="*/ 21 h 41"/>
                <a:gd name="T8" fmla="*/ 180 w 184"/>
                <a:gd name="T9" fmla="*/ 40 h 41"/>
                <a:gd name="T10" fmla="*/ 182 w 184"/>
                <a:gd name="T11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41">
                  <a:moveTo>
                    <a:pt x="182" y="35"/>
                  </a:moveTo>
                  <a:cubicBezTo>
                    <a:pt x="132" y="0"/>
                    <a:pt x="54" y="10"/>
                    <a:pt x="3" y="35"/>
                  </a:cubicBezTo>
                  <a:cubicBezTo>
                    <a:pt x="0" y="37"/>
                    <a:pt x="2" y="40"/>
                    <a:pt x="5" y="39"/>
                  </a:cubicBezTo>
                  <a:cubicBezTo>
                    <a:pt x="34" y="27"/>
                    <a:pt x="64" y="20"/>
                    <a:pt x="95" y="21"/>
                  </a:cubicBezTo>
                  <a:cubicBezTo>
                    <a:pt x="126" y="21"/>
                    <a:pt x="151" y="32"/>
                    <a:pt x="180" y="40"/>
                  </a:cubicBezTo>
                  <a:cubicBezTo>
                    <a:pt x="183" y="41"/>
                    <a:pt x="184" y="36"/>
                    <a:pt x="182" y="3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2526" y="2181"/>
              <a:ext cx="485" cy="99"/>
            </a:xfrm>
            <a:custGeom>
              <a:avLst/>
              <a:gdLst>
                <a:gd name="T0" fmla="*/ 178 w 181"/>
                <a:gd name="T1" fmla="*/ 24 h 37"/>
                <a:gd name="T2" fmla="*/ 2 w 181"/>
                <a:gd name="T3" fmla="*/ 33 h 37"/>
                <a:gd name="T4" fmla="*/ 4 w 181"/>
                <a:gd name="T5" fmla="*/ 36 h 37"/>
                <a:gd name="T6" fmla="*/ 89 w 181"/>
                <a:gd name="T7" fmla="*/ 18 h 37"/>
                <a:gd name="T8" fmla="*/ 176 w 181"/>
                <a:gd name="T9" fmla="*/ 29 h 37"/>
                <a:gd name="T10" fmla="*/ 178 w 181"/>
                <a:gd name="T11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37">
                  <a:moveTo>
                    <a:pt x="178" y="24"/>
                  </a:moveTo>
                  <a:cubicBezTo>
                    <a:pt x="124" y="0"/>
                    <a:pt x="54" y="9"/>
                    <a:pt x="2" y="33"/>
                  </a:cubicBezTo>
                  <a:cubicBezTo>
                    <a:pt x="0" y="34"/>
                    <a:pt x="2" y="37"/>
                    <a:pt x="4" y="36"/>
                  </a:cubicBezTo>
                  <a:cubicBezTo>
                    <a:pt x="31" y="26"/>
                    <a:pt x="59" y="19"/>
                    <a:pt x="89" y="18"/>
                  </a:cubicBezTo>
                  <a:cubicBezTo>
                    <a:pt x="119" y="17"/>
                    <a:pt x="147" y="24"/>
                    <a:pt x="176" y="29"/>
                  </a:cubicBezTo>
                  <a:cubicBezTo>
                    <a:pt x="179" y="30"/>
                    <a:pt x="181" y="25"/>
                    <a:pt x="178" y="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2528" y="2034"/>
              <a:ext cx="472" cy="88"/>
            </a:xfrm>
            <a:custGeom>
              <a:avLst/>
              <a:gdLst>
                <a:gd name="T0" fmla="*/ 172 w 176"/>
                <a:gd name="T1" fmla="*/ 13 h 33"/>
                <a:gd name="T2" fmla="*/ 91 w 176"/>
                <a:gd name="T3" fmla="*/ 3 h 33"/>
                <a:gd name="T4" fmla="*/ 4 w 176"/>
                <a:gd name="T5" fmla="*/ 26 h 33"/>
                <a:gd name="T6" fmla="*/ 5 w 176"/>
                <a:gd name="T7" fmla="*/ 32 h 33"/>
                <a:gd name="T8" fmla="*/ 88 w 176"/>
                <a:gd name="T9" fmla="*/ 11 h 33"/>
                <a:gd name="T10" fmla="*/ 169 w 176"/>
                <a:gd name="T11" fmla="*/ 20 h 33"/>
                <a:gd name="T12" fmla="*/ 172 w 176"/>
                <a:gd name="T13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33">
                  <a:moveTo>
                    <a:pt x="172" y="13"/>
                  </a:moveTo>
                  <a:cubicBezTo>
                    <a:pt x="147" y="3"/>
                    <a:pt x="118" y="0"/>
                    <a:pt x="91" y="3"/>
                  </a:cubicBezTo>
                  <a:cubicBezTo>
                    <a:pt x="61" y="6"/>
                    <a:pt x="34" y="19"/>
                    <a:pt x="4" y="26"/>
                  </a:cubicBezTo>
                  <a:cubicBezTo>
                    <a:pt x="0" y="27"/>
                    <a:pt x="2" y="33"/>
                    <a:pt x="5" y="32"/>
                  </a:cubicBezTo>
                  <a:cubicBezTo>
                    <a:pt x="33" y="26"/>
                    <a:pt x="59" y="14"/>
                    <a:pt x="88" y="11"/>
                  </a:cubicBezTo>
                  <a:cubicBezTo>
                    <a:pt x="116" y="8"/>
                    <a:pt x="142" y="13"/>
                    <a:pt x="169" y="20"/>
                  </a:cubicBezTo>
                  <a:cubicBezTo>
                    <a:pt x="173" y="21"/>
                    <a:pt x="176" y="15"/>
                    <a:pt x="172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2491" y="1843"/>
              <a:ext cx="466" cy="148"/>
            </a:xfrm>
            <a:custGeom>
              <a:avLst/>
              <a:gdLst>
                <a:gd name="T0" fmla="*/ 169 w 174"/>
                <a:gd name="T1" fmla="*/ 14 h 55"/>
                <a:gd name="T2" fmla="*/ 2 w 174"/>
                <a:gd name="T3" fmla="*/ 50 h 55"/>
                <a:gd name="T4" fmla="*/ 5 w 174"/>
                <a:gd name="T5" fmla="*/ 54 h 55"/>
                <a:gd name="T6" fmla="*/ 167 w 174"/>
                <a:gd name="T7" fmla="*/ 22 h 55"/>
                <a:gd name="T8" fmla="*/ 169 w 174"/>
                <a:gd name="T9" fmla="*/ 1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5">
                  <a:moveTo>
                    <a:pt x="169" y="14"/>
                  </a:moveTo>
                  <a:cubicBezTo>
                    <a:pt x="110" y="0"/>
                    <a:pt x="50" y="13"/>
                    <a:pt x="2" y="50"/>
                  </a:cubicBezTo>
                  <a:cubicBezTo>
                    <a:pt x="0" y="52"/>
                    <a:pt x="3" y="55"/>
                    <a:pt x="5" y="54"/>
                  </a:cubicBezTo>
                  <a:cubicBezTo>
                    <a:pt x="52" y="20"/>
                    <a:pt x="110" y="8"/>
                    <a:pt x="167" y="22"/>
                  </a:cubicBezTo>
                  <a:cubicBezTo>
                    <a:pt x="172" y="23"/>
                    <a:pt x="174" y="15"/>
                    <a:pt x="169" y="1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1580" y="885"/>
              <a:ext cx="1715" cy="2182"/>
            </a:xfrm>
            <a:custGeom>
              <a:avLst/>
              <a:gdLst>
                <a:gd name="T0" fmla="*/ 588 w 640"/>
                <a:gd name="T1" fmla="*/ 380 h 815"/>
                <a:gd name="T2" fmla="*/ 573 w 640"/>
                <a:gd name="T3" fmla="*/ 349 h 815"/>
                <a:gd name="T4" fmla="*/ 336 w 640"/>
                <a:gd name="T5" fmla="*/ 374 h 815"/>
                <a:gd name="T6" fmla="*/ 325 w 640"/>
                <a:gd name="T7" fmla="*/ 395 h 815"/>
                <a:gd name="T8" fmla="*/ 505 w 640"/>
                <a:gd name="T9" fmla="*/ 333 h 815"/>
                <a:gd name="T10" fmla="*/ 569 w 640"/>
                <a:gd name="T11" fmla="*/ 731 h 815"/>
                <a:gd name="T12" fmla="*/ 242 w 640"/>
                <a:gd name="T13" fmla="*/ 351 h 815"/>
                <a:gd name="T14" fmla="*/ 423 w 640"/>
                <a:gd name="T15" fmla="*/ 320 h 815"/>
                <a:gd name="T16" fmla="*/ 434 w 640"/>
                <a:gd name="T17" fmla="*/ 271 h 815"/>
                <a:gd name="T18" fmla="*/ 475 w 640"/>
                <a:gd name="T19" fmla="*/ 209 h 815"/>
                <a:gd name="T20" fmla="*/ 549 w 640"/>
                <a:gd name="T21" fmla="*/ 78 h 815"/>
                <a:gd name="T22" fmla="*/ 422 w 640"/>
                <a:gd name="T23" fmla="*/ 17 h 815"/>
                <a:gd name="T24" fmla="*/ 189 w 640"/>
                <a:gd name="T25" fmla="*/ 96 h 815"/>
                <a:gd name="T26" fmla="*/ 156 w 640"/>
                <a:gd name="T27" fmla="*/ 166 h 815"/>
                <a:gd name="T28" fmla="*/ 123 w 640"/>
                <a:gd name="T29" fmla="*/ 137 h 815"/>
                <a:gd name="T30" fmla="*/ 86 w 640"/>
                <a:gd name="T31" fmla="*/ 130 h 815"/>
                <a:gd name="T32" fmla="*/ 118 w 640"/>
                <a:gd name="T33" fmla="*/ 154 h 815"/>
                <a:gd name="T34" fmla="*/ 147 w 640"/>
                <a:gd name="T35" fmla="*/ 227 h 815"/>
                <a:gd name="T36" fmla="*/ 253 w 640"/>
                <a:gd name="T37" fmla="*/ 298 h 815"/>
                <a:gd name="T38" fmla="*/ 58 w 640"/>
                <a:gd name="T39" fmla="*/ 377 h 815"/>
                <a:gd name="T40" fmla="*/ 12 w 640"/>
                <a:gd name="T41" fmla="*/ 799 h 815"/>
                <a:gd name="T42" fmla="*/ 318 w 640"/>
                <a:gd name="T43" fmla="*/ 733 h 815"/>
                <a:gd name="T44" fmla="*/ 635 w 640"/>
                <a:gd name="T45" fmla="*/ 809 h 815"/>
                <a:gd name="T46" fmla="*/ 460 w 640"/>
                <a:gd name="T47" fmla="*/ 242 h 815"/>
                <a:gd name="T48" fmla="*/ 417 w 640"/>
                <a:gd name="T49" fmla="*/ 32 h 815"/>
                <a:gd name="T50" fmla="*/ 506 w 640"/>
                <a:gd name="T51" fmla="*/ 53 h 815"/>
                <a:gd name="T52" fmla="*/ 532 w 640"/>
                <a:gd name="T53" fmla="*/ 79 h 815"/>
                <a:gd name="T54" fmla="*/ 517 w 640"/>
                <a:gd name="T55" fmla="*/ 144 h 815"/>
                <a:gd name="T56" fmla="*/ 416 w 640"/>
                <a:gd name="T57" fmla="*/ 55 h 815"/>
                <a:gd name="T58" fmla="*/ 383 w 640"/>
                <a:gd name="T59" fmla="*/ 51 h 815"/>
                <a:gd name="T60" fmla="*/ 186 w 640"/>
                <a:gd name="T61" fmla="*/ 103 h 815"/>
                <a:gd name="T62" fmla="*/ 156 w 640"/>
                <a:gd name="T63" fmla="*/ 226 h 815"/>
                <a:gd name="T64" fmla="*/ 239 w 640"/>
                <a:gd name="T65" fmla="*/ 281 h 815"/>
                <a:gd name="T66" fmla="*/ 183 w 640"/>
                <a:gd name="T67" fmla="*/ 151 h 815"/>
                <a:gd name="T68" fmla="*/ 391 w 640"/>
                <a:gd name="T69" fmla="*/ 54 h 815"/>
                <a:gd name="T70" fmla="*/ 360 w 640"/>
                <a:gd name="T71" fmla="*/ 291 h 815"/>
                <a:gd name="T72" fmla="*/ 20 w 640"/>
                <a:gd name="T73" fmla="*/ 470 h 815"/>
                <a:gd name="T74" fmla="*/ 38 w 640"/>
                <a:gd name="T75" fmla="*/ 540 h 815"/>
                <a:gd name="T76" fmla="*/ 308 w 640"/>
                <a:gd name="T77" fmla="*/ 727 h 815"/>
                <a:gd name="T78" fmla="*/ 192 w 640"/>
                <a:gd name="T79" fmla="*/ 681 h 815"/>
                <a:gd name="T80" fmla="*/ 195 w 640"/>
                <a:gd name="T81" fmla="*/ 694 h 815"/>
                <a:gd name="T82" fmla="*/ 47 w 640"/>
                <a:gd name="T83" fmla="*/ 481 h 815"/>
                <a:gd name="T84" fmla="*/ 74 w 640"/>
                <a:gd name="T85" fmla="*/ 636 h 815"/>
                <a:gd name="T86" fmla="*/ 86 w 640"/>
                <a:gd name="T87" fmla="*/ 551 h 815"/>
                <a:gd name="T88" fmla="*/ 69 w 640"/>
                <a:gd name="T89" fmla="*/ 376 h 815"/>
                <a:gd name="T90" fmla="*/ 315 w 640"/>
                <a:gd name="T91" fmla="*/ 719 h 815"/>
                <a:gd name="T92" fmla="*/ 578 w 640"/>
                <a:gd name="T93" fmla="*/ 735 h 815"/>
                <a:gd name="T94" fmla="*/ 571 w 640"/>
                <a:gd name="T95" fmla="*/ 465 h 815"/>
                <a:gd name="T96" fmla="*/ 443 w 640"/>
                <a:gd name="T97" fmla="*/ 704 h 815"/>
                <a:gd name="T98" fmla="*/ 605 w 640"/>
                <a:gd name="T99" fmla="*/ 769 h 815"/>
                <a:gd name="T100" fmla="*/ 597 w 640"/>
                <a:gd name="T101" fmla="*/ 482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0" h="815">
                  <a:moveTo>
                    <a:pt x="610" y="555"/>
                  </a:moveTo>
                  <a:cubicBezTo>
                    <a:pt x="606" y="514"/>
                    <a:pt x="607" y="475"/>
                    <a:pt x="610" y="434"/>
                  </a:cubicBezTo>
                  <a:cubicBezTo>
                    <a:pt x="612" y="414"/>
                    <a:pt x="611" y="388"/>
                    <a:pt x="589" y="380"/>
                  </a:cubicBezTo>
                  <a:cubicBezTo>
                    <a:pt x="588" y="380"/>
                    <a:pt x="588" y="380"/>
                    <a:pt x="588" y="380"/>
                  </a:cubicBezTo>
                  <a:cubicBezTo>
                    <a:pt x="586" y="372"/>
                    <a:pt x="583" y="365"/>
                    <a:pt x="578" y="358"/>
                  </a:cubicBezTo>
                  <a:cubicBezTo>
                    <a:pt x="577" y="356"/>
                    <a:pt x="575" y="356"/>
                    <a:pt x="573" y="356"/>
                  </a:cubicBezTo>
                  <a:cubicBezTo>
                    <a:pt x="574" y="355"/>
                    <a:pt x="574" y="354"/>
                    <a:pt x="574" y="353"/>
                  </a:cubicBezTo>
                  <a:cubicBezTo>
                    <a:pt x="574" y="351"/>
                    <a:pt x="573" y="350"/>
                    <a:pt x="573" y="349"/>
                  </a:cubicBezTo>
                  <a:cubicBezTo>
                    <a:pt x="572" y="349"/>
                    <a:pt x="572" y="348"/>
                    <a:pt x="572" y="348"/>
                  </a:cubicBezTo>
                  <a:cubicBezTo>
                    <a:pt x="540" y="316"/>
                    <a:pt x="482" y="315"/>
                    <a:pt x="442" y="324"/>
                  </a:cubicBezTo>
                  <a:cubicBezTo>
                    <a:pt x="417" y="330"/>
                    <a:pt x="393" y="340"/>
                    <a:pt x="371" y="352"/>
                  </a:cubicBezTo>
                  <a:cubicBezTo>
                    <a:pt x="359" y="359"/>
                    <a:pt x="347" y="366"/>
                    <a:pt x="336" y="374"/>
                  </a:cubicBezTo>
                  <a:cubicBezTo>
                    <a:pt x="328" y="379"/>
                    <a:pt x="320" y="382"/>
                    <a:pt x="319" y="391"/>
                  </a:cubicBezTo>
                  <a:cubicBezTo>
                    <a:pt x="318" y="393"/>
                    <a:pt x="319" y="395"/>
                    <a:pt x="321" y="396"/>
                  </a:cubicBezTo>
                  <a:cubicBezTo>
                    <a:pt x="323" y="396"/>
                    <a:pt x="323" y="396"/>
                    <a:pt x="323" y="396"/>
                  </a:cubicBezTo>
                  <a:cubicBezTo>
                    <a:pt x="324" y="397"/>
                    <a:pt x="325" y="396"/>
                    <a:pt x="325" y="395"/>
                  </a:cubicBezTo>
                  <a:cubicBezTo>
                    <a:pt x="327" y="388"/>
                    <a:pt x="343" y="381"/>
                    <a:pt x="350" y="377"/>
                  </a:cubicBezTo>
                  <a:cubicBezTo>
                    <a:pt x="359" y="372"/>
                    <a:pt x="368" y="367"/>
                    <a:pt x="377" y="362"/>
                  </a:cubicBezTo>
                  <a:cubicBezTo>
                    <a:pt x="397" y="352"/>
                    <a:pt x="419" y="343"/>
                    <a:pt x="442" y="337"/>
                  </a:cubicBezTo>
                  <a:cubicBezTo>
                    <a:pt x="462" y="332"/>
                    <a:pt x="484" y="331"/>
                    <a:pt x="505" y="333"/>
                  </a:cubicBezTo>
                  <a:cubicBezTo>
                    <a:pt x="526" y="336"/>
                    <a:pt x="543" y="345"/>
                    <a:pt x="563" y="354"/>
                  </a:cubicBezTo>
                  <a:cubicBezTo>
                    <a:pt x="555" y="417"/>
                    <a:pt x="553" y="482"/>
                    <a:pt x="557" y="546"/>
                  </a:cubicBezTo>
                  <a:cubicBezTo>
                    <a:pt x="560" y="608"/>
                    <a:pt x="577" y="672"/>
                    <a:pt x="570" y="734"/>
                  </a:cubicBezTo>
                  <a:cubicBezTo>
                    <a:pt x="570" y="733"/>
                    <a:pt x="569" y="732"/>
                    <a:pt x="569" y="731"/>
                  </a:cubicBezTo>
                  <a:cubicBezTo>
                    <a:pt x="502" y="676"/>
                    <a:pt x="394" y="681"/>
                    <a:pt x="324" y="725"/>
                  </a:cubicBezTo>
                  <a:cubicBezTo>
                    <a:pt x="329" y="617"/>
                    <a:pt x="336" y="506"/>
                    <a:pt x="318" y="399"/>
                  </a:cubicBezTo>
                  <a:cubicBezTo>
                    <a:pt x="319" y="398"/>
                    <a:pt x="320" y="396"/>
                    <a:pt x="319" y="395"/>
                  </a:cubicBezTo>
                  <a:cubicBezTo>
                    <a:pt x="298" y="374"/>
                    <a:pt x="271" y="359"/>
                    <a:pt x="242" y="351"/>
                  </a:cubicBezTo>
                  <a:cubicBezTo>
                    <a:pt x="250" y="335"/>
                    <a:pt x="256" y="318"/>
                    <a:pt x="259" y="300"/>
                  </a:cubicBezTo>
                  <a:cubicBezTo>
                    <a:pt x="306" y="313"/>
                    <a:pt x="362" y="309"/>
                    <a:pt x="406" y="287"/>
                  </a:cubicBezTo>
                  <a:cubicBezTo>
                    <a:pt x="408" y="293"/>
                    <a:pt x="411" y="298"/>
                    <a:pt x="414" y="304"/>
                  </a:cubicBezTo>
                  <a:cubicBezTo>
                    <a:pt x="416" y="310"/>
                    <a:pt x="418" y="316"/>
                    <a:pt x="423" y="320"/>
                  </a:cubicBezTo>
                  <a:cubicBezTo>
                    <a:pt x="426" y="323"/>
                    <a:pt x="430" y="320"/>
                    <a:pt x="429" y="317"/>
                  </a:cubicBezTo>
                  <a:cubicBezTo>
                    <a:pt x="429" y="311"/>
                    <a:pt x="425" y="306"/>
                    <a:pt x="422" y="301"/>
                  </a:cubicBezTo>
                  <a:cubicBezTo>
                    <a:pt x="419" y="295"/>
                    <a:pt x="416" y="290"/>
                    <a:pt x="412" y="284"/>
                  </a:cubicBezTo>
                  <a:cubicBezTo>
                    <a:pt x="420" y="280"/>
                    <a:pt x="427" y="276"/>
                    <a:pt x="434" y="271"/>
                  </a:cubicBezTo>
                  <a:cubicBezTo>
                    <a:pt x="442" y="264"/>
                    <a:pt x="450" y="256"/>
                    <a:pt x="456" y="247"/>
                  </a:cubicBezTo>
                  <a:cubicBezTo>
                    <a:pt x="472" y="253"/>
                    <a:pt x="494" y="252"/>
                    <a:pt x="499" y="231"/>
                  </a:cubicBezTo>
                  <a:cubicBezTo>
                    <a:pt x="500" y="223"/>
                    <a:pt x="497" y="216"/>
                    <a:pt x="490" y="211"/>
                  </a:cubicBezTo>
                  <a:cubicBezTo>
                    <a:pt x="486" y="208"/>
                    <a:pt x="480" y="207"/>
                    <a:pt x="475" y="209"/>
                  </a:cubicBezTo>
                  <a:cubicBezTo>
                    <a:pt x="480" y="190"/>
                    <a:pt x="481" y="170"/>
                    <a:pt x="478" y="151"/>
                  </a:cubicBezTo>
                  <a:cubicBezTo>
                    <a:pt x="491" y="165"/>
                    <a:pt x="516" y="163"/>
                    <a:pt x="527" y="148"/>
                  </a:cubicBezTo>
                  <a:cubicBezTo>
                    <a:pt x="538" y="134"/>
                    <a:pt x="535" y="116"/>
                    <a:pt x="524" y="105"/>
                  </a:cubicBezTo>
                  <a:cubicBezTo>
                    <a:pt x="537" y="101"/>
                    <a:pt x="551" y="94"/>
                    <a:pt x="549" y="78"/>
                  </a:cubicBezTo>
                  <a:cubicBezTo>
                    <a:pt x="547" y="61"/>
                    <a:pt x="529" y="56"/>
                    <a:pt x="514" y="55"/>
                  </a:cubicBezTo>
                  <a:cubicBezTo>
                    <a:pt x="525" y="44"/>
                    <a:pt x="520" y="22"/>
                    <a:pt x="507" y="13"/>
                  </a:cubicBezTo>
                  <a:cubicBezTo>
                    <a:pt x="489" y="0"/>
                    <a:pt x="467" y="10"/>
                    <a:pt x="455" y="26"/>
                  </a:cubicBezTo>
                  <a:cubicBezTo>
                    <a:pt x="448" y="16"/>
                    <a:pt x="434" y="11"/>
                    <a:pt x="422" y="17"/>
                  </a:cubicBezTo>
                  <a:cubicBezTo>
                    <a:pt x="410" y="24"/>
                    <a:pt x="406" y="38"/>
                    <a:pt x="409" y="50"/>
                  </a:cubicBezTo>
                  <a:cubicBezTo>
                    <a:pt x="377" y="31"/>
                    <a:pt x="339" y="21"/>
                    <a:pt x="305" y="29"/>
                  </a:cubicBezTo>
                  <a:cubicBezTo>
                    <a:pt x="305" y="29"/>
                    <a:pt x="305" y="30"/>
                    <a:pt x="305" y="30"/>
                  </a:cubicBezTo>
                  <a:cubicBezTo>
                    <a:pt x="251" y="22"/>
                    <a:pt x="211" y="53"/>
                    <a:pt x="189" y="96"/>
                  </a:cubicBezTo>
                  <a:cubicBezTo>
                    <a:pt x="177" y="84"/>
                    <a:pt x="154" y="88"/>
                    <a:pt x="149" y="106"/>
                  </a:cubicBezTo>
                  <a:cubicBezTo>
                    <a:pt x="144" y="123"/>
                    <a:pt x="161" y="138"/>
                    <a:pt x="176" y="132"/>
                  </a:cubicBezTo>
                  <a:cubicBezTo>
                    <a:pt x="173" y="141"/>
                    <a:pt x="172" y="151"/>
                    <a:pt x="171" y="160"/>
                  </a:cubicBezTo>
                  <a:cubicBezTo>
                    <a:pt x="166" y="163"/>
                    <a:pt x="161" y="165"/>
                    <a:pt x="156" y="166"/>
                  </a:cubicBezTo>
                  <a:cubicBezTo>
                    <a:pt x="144" y="168"/>
                    <a:pt x="120" y="160"/>
                    <a:pt x="128" y="146"/>
                  </a:cubicBezTo>
                  <a:cubicBezTo>
                    <a:pt x="130" y="145"/>
                    <a:pt x="131" y="143"/>
                    <a:pt x="131" y="142"/>
                  </a:cubicBezTo>
                  <a:cubicBezTo>
                    <a:pt x="134" y="137"/>
                    <a:pt x="127" y="131"/>
                    <a:pt x="124" y="136"/>
                  </a:cubicBezTo>
                  <a:cubicBezTo>
                    <a:pt x="124" y="136"/>
                    <a:pt x="123" y="136"/>
                    <a:pt x="123" y="137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2" y="138"/>
                    <a:pt x="122" y="139"/>
                    <a:pt x="121" y="140"/>
                  </a:cubicBezTo>
                  <a:cubicBezTo>
                    <a:pt x="111" y="152"/>
                    <a:pt x="88" y="149"/>
                    <a:pt x="86" y="130"/>
                  </a:cubicBezTo>
                  <a:cubicBezTo>
                    <a:pt x="84" y="116"/>
                    <a:pt x="94" y="105"/>
                    <a:pt x="106" y="100"/>
                  </a:cubicBezTo>
                  <a:cubicBezTo>
                    <a:pt x="108" y="99"/>
                    <a:pt x="107" y="96"/>
                    <a:pt x="104" y="96"/>
                  </a:cubicBezTo>
                  <a:cubicBezTo>
                    <a:pt x="83" y="101"/>
                    <a:pt x="67" y="125"/>
                    <a:pt x="82" y="146"/>
                  </a:cubicBezTo>
                  <a:cubicBezTo>
                    <a:pt x="91" y="157"/>
                    <a:pt x="106" y="159"/>
                    <a:pt x="118" y="154"/>
                  </a:cubicBezTo>
                  <a:cubicBezTo>
                    <a:pt x="119" y="162"/>
                    <a:pt x="124" y="169"/>
                    <a:pt x="133" y="174"/>
                  </a:cubicBezTo>
                  <a:cubicBezTo>
                    <a:pt x="142" y="178"/>
                    <a:pt x="158" y="178"/>
                    <a:pt x="170" y="172"/>
                  </a:cubicBezTo>
                  <a:cubicBezTo>
                    <a:pt x="170" y="182"/>
                    <a:pt x="171" y="192"/>
                    <a:pt x="172" y="202"/>
                  </a:cubicBezTo>
                  <a:cubicBezTo>
                    <a:pt x="158" y="198"/>
                    <a:pt x="143" y="210"/>
                    <a:pt x="147" y="227"/>
                  </a:cubicBezTo>
                  <a:cubicBezTo>
                    <a:pt x="148" y="236"/>
                    <a:pt x="155" y="243"/>
                    <a:pt x="165" y="244"/>
                  </a:cubicBezTo>
                  <a:cubicBezTo>
                    <a:pt x="172" y="245"/>
                    <a:pt x="179" y="243"/>
                    <a:pt x="184" y="238"/>
                  </a:cubicBezTo>
                  <a:cubicBezTo>
                    <a:pt x="195" y="262"/>
                    <a:pt x="213" y="281"/>
                    <a:pt x="239" y="293"/>
                  </a:cubicBezTo>
                  <a:cubicBezTo>
                    <a:pt x="243" y="295"/>
                    <a:pt x="248" y="297"/>
                    <a:pt x="253" y="298"/>
                  </a:cubicBezTo>
                  <a:cubicBezTo>
                    <a:pt x="246" y="315"/>
                    <a:pt x="240" y="332"/>
                    <a:pt x="232" y="348"/>
                  </a:cubicBezTo>
                  <a:cubicBezTo>
                    <a:pt x="176" y="334"/>
                    <a:pt x="112" y="340"/>
                    <a:pt x="64" y="365"/>
                  </a:cubicBezTo>
                  <a:cubicBezTo>
                    <a:pt x="61" y="367"/>
                    <a:pt x="61" y="370"/>
                    <a:pt x="62" y="372"/>
                  </a:cubicBezTo>
                  <a:cubicBezTo>
                    <a:pt x="60" y="372"/>
                    <a:pt x="58" y="374"/>
                    <a:pt x="58" y="377"/>
                  </a:cubicBezTo>
                  <a:cubicBezTo>
                    <a:pt x="57" y="378"/>
                    <a:pt x="57" y="379"/>
                    <a:pt x="57" y="381"/>
                  </a:cubicBezTo>
                  <a:cubicBezTo>
                    <a:pt x="37" y="384"/>
                    <a:pt x="18" y="393"/>
                    <a:pt x="14" y="417"/>
                  </a:cubicBezTo>
                  <a:cubicBezTo>
                    <a:pt x="8" y="457"/>
                    <a:pt x="7" y="500"/>
                    <a:pt x="5" y="540"/>
                  </a:cubicBezTo>
                  <a:cubicBezTo>
                    <a:pt x="0" y="627"/>
                    <a:pt x="0" y="713"/>
                    <a:pt x="12" y="799"/>
                  </a:cubicBezTo>
                  <a:cubicBezTo>
                    <a:pt x="13" y="802"/>
                    <a:pt x="17" y="803"/>
                    <a:pt x="19" y="802"/>
                  </a:cubicBezTo>
                  <a:cubicBezTo>
                    <a:pt x="110" y="755"/>
                    <a:pt x="211" y="733"/>
                    <a:pt x="313" y="737"/>
                  </a:cubicBezTo>
                  <a:cubicBezTo>
                    <a:pt x="316" y="737"/>
                    <a:pt x="317" y="735"/>
                    <a:pt x="318" y="733"/>
                  </a:cubicBezTo>
                  <a:cubicBezTo>
                    <a:pt x="318" y="733"/>
                    <a:pt x="318" y="733"/>
                    <a:pt x="318" y="733"/>
                  </a:cubicBezTo>
                  <a:cubicBezTo>
                    <a:pt x="319" y="734"/>
                    <a:pt x="321" y="735"/>
                    <a:pt x="323" y="734"/>
                  </a:cubicBezTo>
                  <a:cubicBezTo>
                    <a:pt x="323" y="734"/>
                    <a:pt x="323" y="734"/>
                    <a:pt x="323" y="734"/>
                  </a:cubicBezTo>
                  <a:cubicBezTo>
                    <a:pt x="429" y="745"/>
                    <a:pt x="530" y="768"/>
                    <a:pt x="628" y="813"/>
                  </a:cubicBezTo>
                  <a:cubicBezTo>
                    <a:pt x="631" y="815"/>
                    <a:pt x="635" y="813"/>
                    <a:pt x="635" y="809"/>
                  </a:cubicBezTo>
                  <a:cubicBezTo>
                    <a:pt x="640" y="723"/>
                    <a:pt x="619" y="640"/>
                    <a:pt x="610" y="555"/>
                  </a:cubicBezTo>
                  <a:close/>
                  <a:moveTo>
                    <a:pt x="486" y="220"/>
                  </a:moveTo>
                  <a:cubicBezTo>
                    <a:pt x="490" y="224"/>
                    <a:pt x="489" y="230"/>
                    <a:pt x="486" y="235"/>
                  </a:cubicBezTo>
                  <a:cubicBezTo>
                    <a:pt x="480" y="243"/>
                    <a:pt x="469" y="244"/>
                    <a:pt x="460" y="242"/>
                  </a:cubicBezTo>
                  <a:cubicBezTo>
                    <a:pt x="465" y="234"/>
                    <a:pt x="469" y="226"/>
                    <a:pt x="472" y="218"/>
                  </a:cubicBezTo>
                  <a:cubicBezTo>
                    <a:pt x="472" y="218"/>
                    <a:pt x="473" y="218"/>
                    <a:pt x="474" y="218"/>
                  </a:cubicBezTo>
                  <a:cubicBezTo>
                    <a:pt x="478" y="219"/>
                    <a:pt x="482" y="217"/>
                    <a:pt x="486" y="220"/>
                  </a:cubicBezTo>
                  <a:close/>
                  <a:moveTo>
                    <a:pt x="417" y="32"/>
                  </a:moveTo>
                  <a:cubicBezTo>
                    <a:pt x="426" y="18"/>
                    <a:pt x="447" y="20"/>
                    <a:pt x="451" y="36"/>
                  </a:cubicBezTo>
                  <a:cubicBezTo>
                    <a:pt x="452" y="39"/>
                    <a:pt x="457" y="40"/>
                    <a:pt x="458" y="37"/>
                  </a:cubicBezTo>
                  <a:cubicBezTo>
                    <a:pt x="466" y="23"/>
                    <a:pt x="483" y="10"/>
                    <a:pt x="499" y="18"/>
                  </a:cubicBezTo>
                  <a:cubicBezTo>
                    <a:pt x="513" y="26"/>
                    <a:pt x="513" y="41"/>
                    <a:pt x="506" y="53"/>
                  </a:cubicBezTo>
                  <a:cubicBezTo>
                    <a:pt x="505" y="54"/>
                    <a:pt x="505" y="55"/>
                    <a:pt x="506" y="56"/>
                  </a:cubicBezTo>
                  <a:cubicBezTo>
                    <a:pt x="505" y="58"/>
                    <a:pt x="505" y="60"/>
                    <a:pt x="508" y="61"/>
                  </a:cubicBezTo>
                  <a:cubicBezTo>
                    <a:pt x="513" y="61"/>
                    <a:pt x="517" y="62"/>
                    <a:pt x="522" y="63"/>
                  </a:cubicBezTo>
                  <a:cubicBezTo>
                    <a:pt x="532" y="64"/>
                    <a:pt x="535" y="69"/>
                    <a:pt x="532" y="79"/>
                  </a:cubicBezTo>
                  <a:cubicBezTo>
                    <a:pt x="537" y="89"/>
                    <a:pt x="535" y="94"/>
                    <a:pt x="526" y="95"/>
                  </a:cubicBezTo>
                  <a:cubicBezTo>
                    <a:pt x="522" y="96"/>
                    <a:pt x="518" y="97"/>
                    <a:pt x="514" y="98"/>
                  </a:cubicBezTo>
                  <a:cubicBezTo>
                    <a:pt x="509" y="98"/>
                    <a:pt x="507" y="104"/>
                    <a:pt x="511" y="106"/>
                  </a:cubicBezTo>
                  <a:cubicBezTo>
                    <a:pt x="523" y="114"/>
                    <a:pt x="529" y="133"/>
                    <a:pt x="517" y="144"/>
                  </a:cubicBezTo>
                  <a:cubicBezTo>
                    <a:pt x="507" y="154"/>
                    <a:pt x="494" y="150"/>
                    <a:pt x="483" y="144"/>
                  </a:cubicBezTo>
                  <a:cubicBezTo>
                    <a:pt x="481" y="143"/>
                    <a:pt x="479" y="144"/>
                    <a:pt x="478" y="145"/>
                  </a:cubicBezTo>
                  <a:cubicBezTo>
                    <a:pt x="476" y="136"/>
                    <a:pt x="473" y="127"/>
                    <a:pt x="470" y="119"/>
                  </a:cubicBezTo>
                  <a:cubicBezTo>
                    <a:pt x="459" y="94"/>
                    <a:pt x="440" y="71"/>
                    <a:pt x="416" y="55"/>
                  </a:cubicBezTo>
                  <a:cubicBezTo>
                    <a:pt x="413" y="47"/>
                    <a:pt x="413" y="39"/>
                    <a:pt x="417" y="32"/>
                  </a:cubicBezTo>
                  <a:close/>
                  <a:moveTo>
                    <a:pt x="303" y="35"/>
                  </a:moveTo>
                  <a:cubicBezTo>
                    <a:pt x="304" y="36"/>
                    <a:pt x="305" y="37"/>
                    <a:pt x="306" y="37"/>
                  </a:cubicBezTo>
                  <a:cubicBezTo>
                    <a:pt x="334" y="39"/>
                    <a:pt x="359" y="41"/>
                    <a:pt x="383" y="51"/>
                  </a:cubicBezTo>
                  <a:cubicBezTo>
                    <a:pt x="350" y="53"/>
                    <a:pt x="320" y="51"/>
                    <a:pt x="289" y="37"/>
                  </a:cubicBezTo>
                  <a:cubicBezTo>
                    <a:pt x="294" y="36"/>
                    <a:pt x="298" y="36"/>
                    <a:pt x="303" y="35"/>
                  </a:cubicBezTo>
                  <a:close/>
                  <a:moveTo>
                    <a:pt x="158" y="107"/>
                  </a:moveTo>
                  <a:cubicBezTo>
                    <a:pt x="163" y="94"/>
                    <a:pt x="177" y="96"/>
                    <a:pt x="186" y="103"/>
                  </a:cubicBezTo>
                  <a:cubicBezTo>
                    <a:pt x="183" y="110"/>
                    <a:pt x="180" y="117"/>
                    <a:pt x="178" y="124"/>
                  </a:cubicBezTo>
                  <a:cubicBezTo>
                    <a:pt x="178" y="124"/>
                    <a:pt x="178" y="124"/>
                    <a:pt x="177" y="124"/>
                  </a:cubicBezTo>
                  <a:cubicBezTo>
                    <a:pt x="166" y="130"/>
                    <a:pt x="153" y="119"/>
                    <a:pt x="158" y="107"/>
                  </a:cubicBezTo>
                  <a:close/>
                  <a:moveTo>
                    <a:pt x="156" y="226"/>
                  </a:moveTo>
                  <a:cubicBezTo>
                    <a:pt x="152" y="214"/>
                    <a:pt x="163" y="206"/>
                    <a:pt x="174" y="209"/>
                  </a:cubicBezTo>
                  <a:cubicBezTo>
                    <a:pt x="175" y="216"/>
                    <a:pt x="177" y="223"/>
                    <a:pt x="180" y="230"/>
                  </a:cubicBezTo>
                  <a:cubicBezTo>
                    <a:pt x="172" y="235"/>
                    <a:pt x="160" y="238"/>
                    <a:pt x="156" y="226"/>
                  </a:cubicBezTo>
                  <a:close/>
                  <a:moveTo>
                    <a:pt x="239" y="281"/>
                  </a:moveTo>
                  <a:cubicBezTo>
                    <a:pt x="205" y="264"/>
                    <a:pt x="189" y="229"/>
                    <a:pt x="183" y="193"/>
                  </a:cubicBezTo>
                  <a:cubicBezTo>
                    <a:pt x="182" y="183"/>
                    <a:pt x="181" y="174"/>
                    <a:pt x="181" y="165"/>
                  </a:cubicBezTo>
                  <a:cubicBezTo>
                    <a:pt x="184" y="162"/>
                    <a:pt x="185" y="160"/>
                    <a:pt x="186" y="156"/>
                  </a:cubicBezTo>
                  <a:cubicBezTo>
                    <a:pt x="187" y="153"/>
                    <a:pt x="185" y="151"/>
                    <a:pt x="183" y="151"/>
                  </a:cubicBezTo>
                  <a:cubicBezTo>
                    <a:pt x="189" y="96"/>
                    <a:pt x="227" y="52"/>
                    <a:pt x="282" y="39"/>
                  </a:cubicBezTo>
                  <a:cubicBezTo>
                    <a:pt x="282" y="39"/>
                    <a:pt x="282" y="39"/>
                    <a:pt x="283" y="40"/>
                  </a:cubicBezTo>
                  <a:cubicBezTo>
                    <a:pt x="314" y="57"/>
                    <a:pt x="354" y="66"/>
                    <a:pt x="389" y="57"/>
                  </a:cubicBezTo>
                  <a:cubicBezTo>
                    <a:pt x="390" y="56"/>
                    <a:pt x="391" y="55"/>
                    <a:pt x="391" y="54"/>
                  </a:cubicBezTo>
                  <a:cubicBezTo>
                    <a:pt x="396" y="56"/>
                    <a:pt x="401" y="59"/>
                    <a:pt x="405" y="61"/>
                  </a:cubicBezTo>
                  <a:cubicBezTo>
                    <a:pt x="435" y="80"/>
                    <a:pt x="458" y="108"/>
                    <a:pt x="466" y="143"/>
                  </a:cubicBezTo>
                  <a:cubicBezTo>
                    <a:pt x="473" y="173"/>
                    <a:pt x="469" y="207"/>
                    <a:pt x="452" y="234"/>
                  </a:cubicBezTo>
                  <a:cubicBezTo>
                    <a:pt x="432" y="266"/>
                    <a:pt x="396" y="283"/>
                    <a:pt x="360" y="291"/>
                  </a:cubicBezTo>
                  <a:cubicBezTo>
                    <a:pt x="321" y="299"/>
                    <a:pt x="275" y="299"/>
                    <a:pt x="239" y="281"/>
                  </a:cubicBezTo>
                  <a:close/>
                  <a:moveTo>
                    <a:pt x="21" y="790"/>
                  </a:moveTo>
                  <a:cubicBezTo>
                    <a:pt x="11" y="719"/>
                    <a:pt x="10" y="647"/>
                    <a:pt x="13" y="576"/>
                  </a:cubicBezTo>
                  <a:cubicBezTo>
                    <a:pt x="15" y="540"/>
                    <a:pt x="17" y="505"/>
                    <a:pt x="20" y="470"/>
                  </a:cubicBezTo>
                  <a:cubicBezTo>
                    <a:pt x="21" y="452"/>
                    <a:pt x="21" y="432"/>
                    <a:pt x="25" y="414"/>
                  </a:cubicBezTo>
                  <a:cubicBezTo>
                    <a:pt x="27" y="403"/>
                    <a:pt x="35" y="396"/>
                    <a:pt x="45" y="391"/>
                  </a:cubicBezTo>
                  <a:cubicBezTo>
                    <a:pt x="36" y="401"/>
                    <a:pt x="36" y="417"/>
                    <a:pt x="36" y="430"/>
                  </a:cubicBezTo>
                  <a:cubicBezTo>
                    <a:pt x="37" y="467"/>
                    <a:pt x="37" y="503"/>
                    <a:pt x="38" y="540"/>
                  </a:cubicBezTo>
                  <a:cubicBezTo>
                    <a:pt x="39" y="616"/>
                    <a:pt x="40" y="692"/>
                    <a:pt x="41" y="768"/>
                  </a:cubicBezTo>
                  <a:cubicBezTo>
                    <a:pt x="41" y="771"/>
                    <a:pt x="45" y="774"/>
                    <a:pt x="48" y="772"/>
                  </a:cubicBezTo>
                  <a:cubicBezTo>
                    <a:pt x="125" y="722"/>
                    <a:pt x="219" y="692"/>
                    <a:pt x="308" y="727"/>
                  </a:cubicBezTo>
                  <a:cubicBezTo>
                    <a:pt x="308" y="727"/>
                    <a:pt x="308" y="727"/>
                    <a:pt x="308" y="727"/>
                  </a:cubicBezTo>
                  <a:cubicBezTo>
                    <a:pt x="209" y="724"/>
                    <a:pt x="110" y="746"/>
                    <a:pt x="21" y="790"/>
                  </a:cubicBezTo>
                  <a:close/>
                  <a:moveTo>
                    <a:pt x="315" y="719"/>
                  </a:moveTo>
                  <a:cubicBezTo>
                    <a:pt x="312" y="718"/>
                    <a:pt x="309" y="717"/>
                    <a:pt x="306" y="716"/>
                  </a:cubicBezTo>
                  <a:cubicBezTo>
                    <a:pt x="274" y="692"/>
                    <a:pt x="232" y="679"/>
                    <a:pt x="192" y="681"/>
                  </a:cubicBezTo>
                  <a:cubicBezTo>
                    <a:pt x="151" y="682"/>
                    <a:pt x="95" y="697"/>
                    <a:pt x="69" y="731"/>
                  </a:cubicBezTo>
                  <a:cubicBezTo>
                    <a:pt x="66" y="736"/>
                    <a:pt x="72" y="740"/>
                    <a:pt x="76" y="738"/>
                  </a:cubicBezTo>
                  <a:cubicBezTo>
                    <a:pt x="95" y="729"/>
                    <a:pt x="111" y="715"/>
                    <a:pt x="132" y="707"/>
                  </a:cubicBezTo>
                  <a:cubicBezTo>
                    <a:pt x="152" y="699"/>
                    <a:pt x="174" y="694"/>
                    <a:pt x="195" y="694"/>
                  </a:cubicBezTo>
                  <a:cubicBezTo>
                    <a:pt x="218" y="694"/>
                    <a:pt x="238" y="697"/>
                    <a:pt x="258" y="703"/>
                  </a:cubicBezTo>
                  <a:cubicBezTo>
                    <a:pt x="186" y="694"/>
                    <a:pt x="112" y="722"/>
                    <a:pt x="50" y="760"/>
                  </a:cubicBezTo>
                  <a:cubicBezTo>
                    <a:pt x="49" y="698"/>
                    <a:pt x="49" y="637"/>
                    <a:pt x="48" y="576"/>
                  </a:cubicBezTo>
                  <a:cubicBezTo>
                    <a:pt x="48" y="544"/>
                    <a:pt x="47" y="513"/>
                    <a:pt x="47" y="481"/>
                  </a:cubicBezTo>
                  <a:cubicBezTo>
                    <a:pt x="47" y="465"/>
                    <a:pt x="47" y="450"/>
                    <a:pt x="46" y="434"/>
                  </a:cubicBezTo>
                  <a:cubicBezTo>
                    <a:pt x="46" y="422"/>
                    <a:pt x="44" y="398"/>
                    <a:pt x="57" y="390"/>
                  </a:cubicBezTo>
                  <a:cubicBezTo>
                    <a:pt x="56" y="444"/>
                    <a:pt x="75" y="498"/>
                    <a:pt x="76" y="551"/>
                  </a:cubicBezTo>
                  <a:cubicBezTo>
                    <a:pt x="77" y="580"/>
                    <a:pt x="75" y="608"/>
                    <a:pt x="74" y="636"/>
                  </a:cubicBezTo>
                  <a:cubicBezTo>
                    <a:pt x="73" y="664"/>
                    <a:pt x="67" y="695"/>
                    <a:pt x="73" y="722"/>
                  </a:cubicBezTo>
                  <a:cubicBezTo>
                    <a:pt x="73" y="724"/>
                    <a:pt x="76" y="724"/>
                    <a:pt x="76" y="722"/>
                  </a:cubicBezTo>
                  <a:cubicBezTo>
                    <a:pt x="84" y="697"/>
                    <a:pt x="82" y="667"/>
                    <a:pt x="84" y="640"/>
                  </a:cubicBezTo>
                  <a:cubicBezTo>
                    <a:pt x="85" y="611"/>
                    <a:pt x="87" y="581"/>
                    <a:pt x="86" y="551"/>
                  </a:cubicBezTo>
                  <a:cubicBezTo>
                    <a:pt x="86" y="525"/>
                    <a:pt x="82" y="499"/>
                    <a:pt x="78" y="474"/>
                  </a:cubicBezTo>
                  <a:cubicBezTo>
                    <a:pt x="73" y="441"/>
                    <a:pt x="70" y="409"/>
                    <a:pt x="67" y="377"/>
                  </a:cubicBezTo>
                  <a:cubicBezTo>
                    <a:pt x="67" y="377"/>
                    <a:pt x="67" y="377"/>
                    <a:pt x="67" y="377"/>
                  </a:cubicBezTo>
                  <a:cubicBezTo>
                    <a:pt x="67" y="377"/>
                    <a:pt x="68" y="377"/>
                    <a:pt x="69" y="376"/>
                  </a:cubicBezTo>
                  <a:cubicBezTo>
                    <a:pt x="109" y="360"/>
                    <a:pt x="149" y="351"/>
                    <a:pt x="193" y="355"/>
                  </a:cubicBezTo>
                  <a:cubicBezTo>
                    <a:pt x="237" y="359"/>
                    <a:pt x="274" y="377"/>
                    <a:pt x="313" y="397"/>
                  </a:cubicBezTo>
                  <a:cubicBezTo>
                    <a:pt x="313" y="397"/>
                    <a:pt x="313" y="397"/>
                    <a:pt x="313" y="397"/>
                  </a:cubicBezTo>
                  <a:cubicBezTo>
                    <a:pt x="321" y="505"/>
                    <a:pt x="320" y="612"/>
                    <a:pt x="315" y="719"/>
                  </a:cubicBezTo>
                  <a:close/>
                  <a:moveTo>
                    <a:pt x="443" y="704"/>
                  </a:moveTo>
                  <a:cubicBezTo>
                    <a:pt x="488" y="705"/>
                    <a:pt x="523" y="720"/>
                    <a:pt x="561" y="741"/>
                  </a:cubicBezTo>
                  <a:cubicBezTo>
                    <a:pt x="566" y="743"/>
                    <a:pt x="570" y="739"/>
                    <a:pt x="570" y="736"/>
                  </a:cubicBezTo>
                  <a:cubicBezTo>
                    <a:pt x="572" y="739"/>
                    <a:pt x="578" y="739"/>
                    <a:pt x="578" y="735"/>
                  </a:cubicBezTo>
                  <a:cubicBezTo>
                    <a:pt x="584" y="706"/>
                    <a:pt x="581" y="677"/>
                    <a:pt x="577" y="647"/>
                  </a:cubicBezTo>
                  <a:cubicBezTo>
                    <a:pt x="573" y="615"/>
                    <a:pt x="570" y="582"/>
                    <a:pt x="568" y="550"/>
                  </a:cubicBezTo>
                  <a:cubicBezTo>
                    <a:pt x="565" y="488"/>
                    <a:pt x="567" y="428"/>
                    <a:pt x="573" y="367"/>
                  </a:cubicBezTo>
                  <a:cubicBezTo>
                    <a:pt x="590" y="397"/>
                    <a:pt x="575" y="433"/>
                    <a:pt x="571" y="465"/>
                  </a:cubicBezTo>
                  <a:cubicBezTo>
                    <a:pt x="567" y="496"/>
                    <a:pt x="568" y="528"/>
                    <a:pt x="571" y="559"/>
                  </a:cubicBezTo>
                  <a:cubicBezTo>
                    <a:pt x="579" y="626"/>
                    <a:pt x="597" y="693"/>
                    <a:pt x="596" y="760"/>
                  </a:cubicBezTo>
                  <a:cubicBezTo>
                    <a:pt x="530" y="717"/>
                    <a:pt x="444" y="700"/>
                    <a:pt x="366" y="715"/>
                  </a:cubicBezTo>
                  <a:cubicBezTo>
                    <a:pt x="391" y="707"/>
                    <a:pt x="417" y="703"/>
                    <a:pt x="443" y="704"/>
                  </a:cubicBezTo>
                  <a:close/>
                  <a:moveTo>
                    <a:pt x="625" y="801"/>
                  </a:moveTo>
                  <a:cubicBezTo>
                    <a:pt x="537" y="758"/>
                    <a:pt x="437" y="731"/>
                    <a:pt x="339" y="728"/>
                  </a:cubicBezTo>
                  <a:cubicBezTo>
                    <a:pt x="429" y="709"/>
                    <a:pt x="518" y="723"/>
                    <a:pt x="598" y="773"/>
                  </a:cubicBezTo>
                  <a:cubicBezTo>
                    <a:pt x="601" y="775"/>
                    <a:pt x="605" y="773"/>
                    <a:pt x="605" y="769"/>
                  </a:cubicBezTo>
                  <a:cubicBezTo>
                    <a:pt x="603" y="693"/>
                    <a:pt x="584" y="620"/>
                    <a:pt x="578" y="545"/>
                  </a:cubicBezTo>
                  <a:cubicBezTo>
                    <a:pt x="575" y="508"/>
                    <a:pt x="578" y="472"/>
                    <a:pt x="586" y="435"/>
                  </a:cubicBezTo>
                  <a:cubicBezTo>
                    <a:pt x="589" y="421"/>
                    <a:pt x="591" y="406"/>
                    <a:pt x="590" y="391"/>
                  </a:cubicBezTo>
                  <a:cubicBezTo>
                    <a:pt x="613" y="405"/>
                    <a:pt x="597" y="462"/>
                    <a:pt x="597" y="482"/>
                  </a:cubicBezTo>
                  <a:cubicBezTo>
                    <a:pt x="596" y="517"/>
                    <a:pt x="600" y="551"/>
                    <a:pt x="604" y="585"/>
                  </a:cubicBezTo>
                  <a:cubicBezTo>
                    <a:pt x="614" y="656"/>
                    <a:pt x="630" y="728"/>
                    <a:pt x="625" y="80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1620" y="1332"/>
              <a:ext cx="619" cy="431"/>
            </a:xfrm>
            <a:custGeom>
              <a:avLst/>
              <a:gdLst>
                <a:gd name="T0" fmla="*/ 226 w 231"/>
                <a:gd name="T1" fmla="*/ 141 h 161"/>
                <a:gd name="T2" fmla="*/ 105 w 231"/>
                <a:gd name="T3" fmla="*/ 131 h 161"/>
                <a:gd name="T4" fmla="*/ 59 w 231"/>
                <a:gd name="T5" fmla="*/ 97 h 161"/>
                <a:gd name="T6" fmla="*/ 34 w 231"/>
                <a:gd name="T7" fmla="*/ 51 h 161"/>
                <a:gd name="T8" fmla="*/ 39 w 231"/>
                <a:gd name="T9" fmla="*/ 50 h 161"/>
                <a:gd name="T10" fmla="*/ 55 w 231"/>
                <a:gd name="T11" fmla="*/ 22 h 161"/>
                <a:gd name="T12" fmla="*/ 27 w 231"/>
                <a:gd name="T13" fmla="*/ 2 h 161"/>
                <a:gd name="T14" fmla="*/ 4 w 231"/>
                <a:gd name="T15" fmla="*/ 32 h 161"/>
                <a:gd name="T16" fmla="*/ 11 w 231"/>
                <a:gd name="T17" fmla="*/ 32 h 161"/>
                <a:gd name="T18" fmla="*/ 27 w 231"/>
                <a:gd name="T19" fmla="*/ 11 h 161"/>
                <a:gd name="T20" fmla="*/ 46 w 231"/>
                <a:gd name="T21" fmla="*/ 24 h 161"/>
                <a:gd name="T22" fmla="*/ 15 w 231"/>
                <a:gd name="T23" fmla="*/ 35 h 161"/>
                <a:gd name="T24" fmla="*/ 12 w 231"/>
                <a:gd name="T25" fmla="*/ 37 h 161"/>
                <a:gd name="T26" fmla="*/ 27 w 231"/>
                <a:gd name="T27" fmla="*/ 50 h 161"/>
                <a:gd name="T28" fmla="*/ 27 w 231"/>
                <a:gd name="T29" fmla="*/ 50 h 161"/>
                <a:gd name="T30" fmla="*/ 227 w 231"/>
                <a:gd name="T31" fmla="*/ 148 h 161"/>
                <a:gd name="T32" fmla="*/ 226 w 231"/>
                <a:gd name="T33" fmla="*/ 14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1" h="161">
                  <a:moveTo>
                    <a:pt x="226" y="141"/>
                  </a:moveTo>
                  <a:cubicBezTo>
                    <a:pt x="185" y="144"/>
                    <a:pt x="143" y="147"/>
                    <a:pt x="105" y="131"/>
                  </a:cubicBezTo>
                  <a:cubicBezTo>
                    <a:pt x="87" y="123"/>
                    <a:pt x="71" y="112"/>
                    <a:pt x="59" y="97"/>
                  </a:cubicBezTo>
                  <a:cubicBezTo>
                    <a:pt x="48" y="83"/>
                    <a:pt x="43" y="66"/>
                    <a:pt x="34" y="51"/>
                  </a:cubicBezTo>
                  <a:cubicBezTo>
                    <a:pt x="36" y="50"/>
                    <a:pt x="37" y="50"/>
                    <a:pt x="39" y="50"/>
                  </a:cubicBezTo>
                  <a:cubicBezTo>
                    <a:pt x="51" y="47"/>
                    <a:pt x="58" y="34"/>
                    <a:pt x="55" y="22"/>
                  </a:cubicBezTo>
                  <a:cubicBezTo>
                    <a:pt x="52" y="9"/>
                    <a:pt x="40" y="0"/>
                    <a:pt x="27" y="2"/>
                  </a:cubicBezTo>
                  <a:cubicBezTo>
                    <a:pt x="14" y="4"/>
                    <a:pt x="0" y="18"/>
                    <a:pt x="4" y="32"/>
                  </a:cubicBezTo>
                  <a:cubicBezTo>
                    <a:pt x="5" y="35"/>
                    <a:pt x="10" y="35"/>
                    <a:pt x="11" y="32"/>
                  </a:cubicBezTo>
                  <a:cubicBezTo>
                    <a:pt x="13" y="22"/>
                    <a:pt x="16" y="13"/>
                    <a:pt x="27" y="11"/>
                  </a:cubicBezTo>
                  <a:cubicBezTo>
                    <a:pt x="36" y="9"/>
                    <a:pt x="44" y="15"/>
                    <a:pt x="46" y="24"/>
                  </a:cubicBezTo>
                  <a:cubicBezTo>
                    <a:pt x="52" y="43"/>
                    <a:pt x="25" y="50"/>
                    <a:pt x="15" y="35"/>
                  </a:cubicBezTo>
                  <a:cubicBezTo>
                    <a:pt x="14" y="33"/>
                    <a:pt x="11" y="34"/>
                    <a:pt x="12" y="37"/>
                  </a:cubicBezTo>
                  <a:cubicBezTo>
                    <a:pt x="14" y="44"/>
                    <a:pt x="20" y="48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2" y="146"/>
                    <a:pt x="149" y="161"/>
                    <a:pt x="227" y="148"/>
                  </a:cubicBezTo>
                  <a:cubicBezTo>
                    <a:pt x="231" y="147"/>
                    <a:pt x="230" y="141"/>
                    <a:pt x="226" y="14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2708" y="1362"/>
              <a:ext cx="565" cy="334"/>
            </a:xfrm>
            <a:custGeom>
              <a:avLst/>
              <a:gdLst>
                <a:gd name="T0" fmla="*/ 181 w 211"/>
                <a:gd name="T1" fmla="*/ 4 h 125"/>
                <a:gd name="T2" fmla="*/ 152 w 211"/>
                <a:gd name="T3" fmla="*/ 23 h 125"/>
                <a:gd name="T4" fmla="*/ 156 w 211"/>
                <a:gd name="T5" fmla="*/ 44 h 125"/>
                <a:gd name="T6" fmla="*/ 91 w 211"/>
                <a:gd name="T7" fmla="*/ 98 h 125"/>
                <a:gd name="T8" fmla="*/ 3 w 211"/>
                <a:gd name="T9" fmla="*/ 120 h 125"/>
                <a:gd name="T10" fmla="*/ 4 w 211"/>
                <a:gd name="T11" fmla="*/ 125 h 125"/>
                <a:gd name="T12" fmla="*/ 163 w 211"/>
                <a:gd name="T13" fmla="*/ 49 h 125"/>
                <a:gd name="T14" fmla="*/ 204 w 211"/>
                <a:gd name="T15" fmla="*/ 37 h 125"/>
                <a:gd name="T16" fmla="*/ 181 w 211"/>
                <a:gd name="T17" fmla="*/ 4 h 125"/>
                <a:gd name="T18" fmla="*/ 195 w 211"/>
                <a:gd name="T19" fmla="*/ 33 h 125"/>
                <a:gd name="T20" fmla="*/ 171 w 211"/>
                <a:gd name="T21" fmla="*/ 42 h 125"/>
                <a:gd name="T22" fmla="*/ 157 w 211"/>
                <a:gd name="T23" fmla="*/ 25 h 125"/>
                <a:gd name="T24" fmla="*/ 158 w 211"/>
                <a:gd name="T25" fmla="*/ 23 h 125"/>
                <a:gd name="T26" fmla="*/ 158 w 211"/>
                <a:gd name="T27" fmla="*/ 23 h 125"/>
                <a:gd name="T28" fmla="*/ 159 w 211"/>
                <a:gd name="T29" fmla="*/ 23 h 125"/>
                <a:gd name="T30" fmla="*/ 159 w 211"/>
                <a:gd name="T31" fmla="*/ 20 h 125"/>
                <a:gd name="T32" fmla="*/ 180 w 211"/>
                <a:gd name="T33" fmla="*/ 13 h 125"/>
                <a:gd name="T34" fmla="*/ 195 w 211"/>
                <a:gd name="T35" fmla="*/ 3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125">
                  <a:moveTo>
                    <a:pt x="181" y="4"/>
                  </a:moveTo>
                  <a:cubicBezTo>
                    <a:pt x="169" y="0"/>
                    <a:pt x="148" y="6"/>
                    <a:pt x="152" y="23"/>
                  </a:cubicBezTo>
                  <a:cubicBezTo>
                    <a:pt x="147" y="30"/>
                    <a:pt x="150" y="39"/>
                    <a:pt x="156" y="44"/>
                  </a:cubicBezTo>
                  <a:cubicBezTo>
                    <a:pt x="139" y="69"/>
                    <a:pt x="119" y="87"/>
                    <a:pt x="91" y="98"/>
                  </a:cubicBezTo>
                  <a:cubicBezTo>
                    <a:pt x="63" y="110"/>
                    <a:pt x="33" y="115"/>
                    <a:pt x="3" y="120"/>
                  </a:cubicBezTo>
                  <a:cubicBezTo>
                    <a:pt x="0" y="121"/>
                    <a:pt x="1" y="125"/>
                    <a:pt x="4" y="125"/>
                  </a:cubicBezTo>
                  <a:cubicBezTo>
                    <a:pt x="60" y="120"/>
                    <a:pt x="138" y="108"/>
                    <a:pt x="163" y="49"/>
                  </a:cubicBezTo>
                  <a:cubicBezTo>
                    <a:pt x="177" y="55"/>
                    <a:pt x="197" y="52"/>
                    <a:pt x="204" y="37"/>
                  </a:cubicBezTo>
                  <a:cubicBezTo>
                    <a:pt x="211" y="20"/>
                    <a:pt x="196" y="8"/>
                    <a:pt x="181" y="4"/>
                  </a:cubicBezTo>
                  <a:close/>
                  <a:moveTo>
                    <a:pt x="195" y="33"/>
                  </a:moveTo>
                  <a:cubicBezTo>
                    <a:pt x="191" y="42"/>
                    <a:pt x="180" y="44"/>
                    <a:pt x="171" y="42"/>
                  </a:cubicBezTo>
                  <a:cubicBezTo>
                    <a:pt x="164" y="41"/>
                    <a:pt x="152" y="33"/>
                    <a:pt x="157" y="25"/>
                  </a:cubicBezTo>
                  <a:cubicBezTo>
                    <a:pt x="157" y="25"/>
                    <a:pt x="158" y="24"/>
                    <a:pt x="158" y="23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8" y="23"/>
                    <a:pt x="159" y="23"/>
                    <a:pt x="159" y="23"/>
                  </a:cubicBezTo>
                  <a:cubicBezTo>
                    <a:pt x="160" y="22"/>
                    <a:pt x="160" y="21"/>
                    <a:pt x="159" y="20"/>
                  </a:cubicBezTo>
                  <a:cubicBezTo>
                    <a:pt x="163" y="12"/>
                    <a:pt x="171" y="10"/>
                    <a:pt x="180" y="13"/>
                  </a:cubicBezTo>
                  <a:cubicBezTo>
                    <a:pt x="189" y="16"/>
                    <a:pt x="199" y="22"/>
                    <a:pt x="195" y="3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2118" y="1140"/>
              <a:ext cx="429" cy="206"/>
            </a:xfrm>
            <a:custGeom>
              <a:avLst/>
              <a:gdLst>
                <a:gd name="T0" fmla="*/ 154 w 160"/>
                <a:gd name="T1" fmla="*/ 55 h 77"/>
                <a:gd name="T2" fmla="*/ 5 w 160"/>
                <a:gd name="T3" fmla="*/ 2 h 77"/>
                <a:gd name="T4" fmla="*/ 1 w 160"/>
                <a:gd name="T5" fmla="*/ 4 h 77"/>
                <a:gd name="T6" fmla="*/ 156 w 160"/>
                <a:gd name="T7" fmla="*/ 61 h 77"/>
                <a:gd name="T8" fmla="*/ 154 w 160"/>
                <a:gd name="T9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77">
                  <a:moveTo>
                    <a:pt x="154" y="55"/>
                  </a:moveTo>
                  <a:cubicBezTo>
                    <a:pt x="96" y="63"/>
                    <a:pt x="44" y="46"/>
                    <a:pt x="5" y="2"/>
                  </a:cubicBezTo>
                  <a:cubicBezTo>
                    <a:pt x="3" y="0"/>
                    <a:pt x="0" y="2"/>
                    <a:pt x="1" y="4"/>
                  </a:cubicBezTo>
                  <a:cubicBezTo>
                    <a:pt x="35" y="51"/>
                    <a:pt x="100" y="77"/>
                    <a:pt x="156" y="61"/>
                  </a:cubicBezTo>
                  <a:cubicBezTo>
                    <a:pt x="160" y="59"/>
                    <a:pt x="158" y="54"/>
                    <a:pt x="154" y="5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2164" y="1081"/>
              <a:ext cx="512" cy="179"/>
            </a:xfrm>
            <a:custGeom>
              <a:avLst/>
              <a:gdLst>
                <a:gd name="T0" fmla="*/ 186 w 191"/>
                <a:gd name="T1" fmla="*/ 45 h 67"/>
                <a:gd name="T2" fmla="*/ 4 w 191"/>
                <a:gd name="T3" fmla="*/ 2 h 67"/>
                <a:gd name="T4" fmla="*/ 2 w 191"/>
                <a:gd name="T5" fmla="*/ 5 h 67"/>
                <a:gd name="T6" fmla="*/ 187 w 191"/>
                <a:gd name="T7" fmla="*/ 52 h 67"/>
                <a:gd name="T8" fmla="*/ 186 w 191"/>
                <a:gd name="T9" fmla="*/ 4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67">
                  <a:moveTo>
                    <a:pt x="186" y="45"/>
                  </a:moveTo>
                  <a:cubicBezTo>
                    <a:pt x="120" y="53"/>
                    <a:pt x="59" y="41"/>
                    <a:pt x="4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52" y="46"/>
                    <a:pt x="123" y="67"/>
                    <a:pt x="187" y="52"/>
                  </a:cubicBezTo>
                  <a:cubicBezTo>
                    <a:pt x="191" y="51"/>
                    <a:pt x="190" y="45"/>
                    <a:pt x="186" y="4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2295" y="1057"/>
              <a:ext cx="418" cy="96"/>
            </a:xfrm>
            <a:custGeom>
              <a:avLst/>
              <a:gdLst>
                <a:gd name="T0" fmla="*/ 148 w 156"/>
                <a:gd name="T1" fmla="*/ 14 h 36"/>
                <a:gd name="T2" fmla="*/ 4 w 156"/>
                <a:gd name="T3" fmla="*/ 1 h 36"/>
                <a:gd name="T4" fmla="*/ 3 w 156"/>
                <a:gd name="T5" fmla="*/ 6 h 36"/>
                <a:gd name="T6" fmla="*/ 90 w 156"/>
                <a:gd name="T7" fmla="*/ 29 h 36"/>
                <a:gd name="T8" fmla="*/ 153 w 156"/>
                <a:gd name="T9" fmla="*/ 19 h 36"/>
                <a:gd name="T10" fmla="*/ 148 w 156"/>
                <a:gd name="T11" fmla="*/ 1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36">
                  <a:moveTo>
                    <a:pt x="148" y="14"/>
                  </a:moveTo>
                  <a:cubicBezTo>
                    <a:pt x="107" y="36"/>
                    <a:pt x="45" y="16"/>
                    <a:pt x="4" y="1"/>
                  </a:cubicBezTo>
                  <a:cubicBezTo>
                    <a:pt x="1" y="0"/>
                    <a:pt x="0" y="5"/>
                    <a:pt x="3" y="6"/>
                  </a:cubicBezTo>
                  <a:cubicBezTo>
                    <a:pt x="31" y="17"/>
                    <a:pt x="60" y="25"/>
                    <a:pt x="90" y="29"/>
                  </a:cubicBezTo>
                  <a:cubicBezTo>
                    <a:pt x="111" y="32"/>
                    <a:pt x="135" y="34"/>
                    <a:pt x="153" y="19"/>
                  </a:cubicBezTo>
                  <a:cubicBezTo>
                    <a:pt x="156" y="16"/>
                    <a:pt x="152" y="12"/>
                    <a:pt x="148" y="1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2775" y="1049"/>
              <a:ext cx="107" cy="123"/>
            </a:xfrm>
            <a:custGeom>
              <a:avLst/>
              <a:gdLst>
                <a:gd name="T0" fmla="*/ 35 w 40"/>
                <a:gd name="T1" fmla="*/ 12 h 46"/>
                <a:gd name="T2" fmla="*/ 1 w 40"/>
                <a:gd name="T3" fmla="*/ 19 h 46"/>
                <a:gd name="T4" fmla="*/ 6 w 40"/>
                <a:gd name="T5" fmla="*/ 21 h 46"/>
                <a:gd name="T6" fmla="*/ 28 w 40"/>
                <a:gd name="T7" fmla="*/ 18 h 46"/>
                <a:gd name="T8" fmla="*/ 29 w 40"/>
                <a:gd name="T9" fmla="*/ 30 h 46"/>
                <a:gd name="T10" fmla="*/ 19 w 40"/>
                <a:gd name="T11" fmla="*/ 38 h 46"/>
                <a:gd name="T12" fmla="*/ 21 w 40"/>
                <a:gd name="T13" fmla="*/ 44 h 46"/>
                <a:gd name="T14" fmla="*/ 37 w 40"/>
                <a:gd name="T15" fmla="*/ 33 h 46"/>
                <a:gd name="T16" fmla="*/ 35 w 40"/>
                <a:gd name="T17" fmla="*/ 1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6">
                  <a:moveTo>
                    <a:pt x="35" y="12"/>
                  </a:moveTo>
                  <a:cubicBezTo>
                    <a:pt x="26" y="0"/>
                    <a:pt x="5" y="5"/>
                    <a:pt x="1" y="19"/>
                  </a:cubicBezTo>
                  <a:cubicBezTo>
                    <a:pt x="0" y="22"/>
                    <a:pt x="5" y="24"/>
                    <a:pt x="6" y="21"/>
                  </a:cubicBezTo>
                  <a:cubicBezTo>
                    <a:pt x="10" y="13"/>
                    <a:pt x="23" y="10"/>
                    <a:pt x="28" y="18"/>
                  </a:cubicBezTo>
                  <a:cubicBezTo>
                    <a:pt x="31" y="22"/>
                    <a:pt x="30" y="26"/>
                    <a:pt x="29" y="30"/>
                  </a:cubicBezTo>
                  <a:cubicBezTo>
                    <a:pt x="26" y="35"/>
                    <a:pt x="23" y="35"/>
                    <a:pt x="19" y="38"/>
                  </a:cubicBezTo>
                  <a:cubicBezTo>
                    <a:pt x="17" y="40"/>
                    <a:pt x="18" y="43"/>
                    <a:pt x="21" y="44"/>
                  </a:cubicBezTo>
                  <a:cubicBezTo>
                    <a:pt x="28" y="46"/>
                    <a:pt x="34" y="39"/>
                    <a:pt x="37" y="33"/>
                  </a:cubicBezTo>
                  <a:cubicBezTo>
                    <a:pt x="40" y="26"/>
                    <a:pt x="39" y="18"/>
                    <a:pt x="35" y="1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1794" y="963"/>
              <a:ext cx="311" cy="163"/>
            </a:xfrm>
            <a:custGeom>
              <a:avLst/>
              <a:gdLst>
                <a:gd name="T0" fmla="*/ 78 w 116"/>
                <a:gd name="T1" fmla="*/ 2 h 61"/>
                <a:gd name="T2" fmla="*/ 49 w 116"/>
                <a:gd name="T3" fmla="*/ 23 h 61"/>
                <a:gd name="T4" fmla="*/ 9 w 116"/>
                <a:gd name="T5" fmla="*/ 29 h 61"/>
                <a:gd name="T6" fmla="*/ 22 w 116"/>
                <a:gd name="T7" fmla="*/ 60 h 61"/>
                <a:gd name="T8" fmla="*/ 24 w 116"/>
                <a:gd name="T9" fmla="*/ 54 h 61"/>
                <a:gd name="T10" fmla="*/ 18 w 116"/>
                <a:gd name="T11" fmla="*/ 43 h 61"/>
                <a:gd name="T12" fmla="*/ 30 w 116"/>
                <a:gd name="T13" fmla="*/ 26 h 61"/>
                <a:gd name="T14" fmla="*/ 53 w 116"/>
                <a:gd name="T15" fmla="*/ 36 h 61"/>
                <a:gd name="T16" fmla="*/ 59 w 116"/>
                <a:gd name="T17" fmla="*/ 30 h 61"/>
                <a:gd name="T18" fmla="*/ 81 w 116"/>
                <a:gd name="T19" fmla="*/ 11 h 61"/>
                <a:gd name="T20" fmla="*/ 96 w 116"/>
                <a:gd name="T21" fmla="*/ 40 h 61"/>
                <a:gd name="T22" fmla="*/ 99 w 116"/>
                <a:gd name="T23" fmla="*/ 43 h 61"/>
                <a:gd name="T24" fmla="*/ 78 w 116"/>
                <a:gd name="T25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61">
                  <a:moveTo>
                    <a:pt x="78" y="2"/>
                  </a:moveTo>
                  <a:cubicBezTo>
                    <a:pt x="63" y="0"/>
                    <a:pt x="49" y="9"/>
                    <a:pt x="49" y="23"/>
                  </a:cubicBezTo>
                  <a:cubicBezTo>
                    <a:pt x="35" y="16"/>
                    <a:pt x="19" y="15"/>
                    <a:pt x="9" y="29"/>
                  </a:cubicBezTo>
                  <a:cubicBezTo>
                    <a:pt x="0" y="41"/>
                    <a:pt x="6" y="60"/>
                    <a:pt x="22" y="60"/>
                  </a:cubicBezTo>
                  <a:cubicBezTo>
                    <a:pt x="26" y="61"/>
                    <a:pt x="27" y="55"/>
                    <a:pt x="24" y="54"/>
                  </a:cubicBezTo>
                  <a:cubicBezTo>
                    <a:pt x="19" y="53"/>
                    <a:pt x="17" y="49"/>
                    <a:pt x="18" y="43"/>
                  </a:cubicBezTo>
                  <a:cubicBezTo>
                    <a:pt x="12" y="34"/>
                    <a:pt x="16" y="28"/>
                    <a:pt x="30" y="26"/>
                  </a:cubicBezTo>
                  <a:cubicBezTo>
                    <a:pt x="38" y="25"/>
                    <a:pt x="47" y="31"/>
                    <a:pt x="53" y="36"/>
                  </a:cubicBezTo>
                  <a:cubicBezTo>
                    <a:pt x="57" y="38"/>
                    <a:pt x="61" y="33"/>
                    <a:pt x="59" y="30"/>
                  </a:cubicBezTo>
                  <a:cubicBezTo>
                    <a:pt x="59" y="13"/>
                    <a:pt x="67" y="6"/>
                    <a:pt x="81" y="11"/>
                  </a:cubicBezTo>
                  <a:cubicBezTo>
                    <a:pt x="94" y="14"/>
                    <a:pt x="99" y="24"/>
                    <a:pt x="96" y="40"/>
                  </a:cubicBezTo>
                  <a:cubicBezTo>
                    <a:pt x="94" y="42"/>
                    <a:pt x="97" y="45"/>
                    <a:pt x="99" y="43"/>
                  </a:cubicBezTo>
                  <a:cubicBezTo>
                    <a:pt x="116" y="26"/>
                    <a:pt x="97" y="6"/>
                    <a:pt x="78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2360" y="1474"/>
              <a:ext cx="214" cy="161"/>
            </a:xfrm>
            <a:custGeom>
              <a:avLst/>
              <a:gdLst>
                <a:gd name="T0" fmla="*/ 77 w 80"/>
                <a:gd name="T1" fmla="*/ 8 h 60"/>
                <a:gd name="T2" fmla="*/ 65 w 80"/>
                <a:gd name="T3" fmla="*/ 11 h 60"/>
                <a:gd name="T4" fmla="*/ 40 w 80"/>
                <a:gd name="T5" fmla="*/ 45 h 60"/>
                <a:gd name="T6" fmla="*/ 5 w 80"/>
                <a:gd name="T7" fmla="*/ 17 h 60"/>
                <a:gd name="T8" fmla="*/ 1 w 80"/>
                <a:gd name="T9" fmla="*/ 18 h 60"/>
                <a:gd name="T10" fmla="*/ 43 w 80"/>
                <a:gd name="T11" fmla="*/ 57 h 60"/>
                <a:gd name="T12" fmla="*/ 77 w 80"/>
                <a:gd name="T13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60">
                  <a:moveTo>
                    <a:pt x="77" y="8"/>
                  </a:moveTo>
                  <a:cubicBezTo>
                    <a:pt x="75" y="0"/>
                    <a:pt x="64" y="4"/>
                    <a:pt x="65" y="11"/>
                  </a:cubicBezTo>
                  <a:cubicBezTo>
                    <a:pt x="67" y="27"/>
                    <a:pt x="56" y="43"/>
                    <a:pt x="40" y="45"/>
                  </a:cubicBezTo>
                  <a:cubicBezTo>
                    <a:pt x="23" y="47"/>
                    <a:pt x="9" y="33"/>
                    <a:pt x="5" y="17"/>
                  </a:cubicBezTo>
                  <a:cubicBezTo>
                    <a:pt x="5" y="14"/>
                    <a:pt x="1" y="15"/>
                    <a:pt x="1" y="18"/>
                  </a:cubicBezTo>
                  <a:cubicBezTo>
                    <a:pt x="0" y="41"/>
                    <a:pt x="20" y="60"/>
                    <a:pt x="43" y="57"/>
                  </a:cubicBezTo>
                  <a:cubicBezTo>
                    <a:pt x="66" y="54"/>
                    <a:pt x="80" y="30"/>
                    <a:pt x="77" y="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2402" y="1388"/>
              <a:ext cx="75" cy="86"/>
            </a:xfrm>
            <a:custGeom>
              <a:avLst/>
              <a:gdLst>
                <a:gd name="T0" fmla="*/ 22 w 28"/>
                <a:gd name="T1" fmla="*/ 19 h 32"/>
                <a:gd name="T2" fmla="*/ 11 w 28"/>
                <a:gd name="T3" fmla="*/ 19 h 32"/>
                <a:gd name="T4" fmla="*/ 21 w 28"/>
                <a:gd name="T5" fmla="*/ 12 h 32"/>
                <a:gd name="T6" fmla="*/ 24 w 28"/>
                <a:gd name="T7" fmla="*/ 8 h 32"/>
                <a:gd name="T8" fmla="*/ 2 w 28"/>
                <a:gd name="T9" fmla="*/ 20 h 32"/>
                <a:gd name="T10" fmla="*/ 13 w 28"/>
                <a:gd name="T11" fmla="*/ 30 h 32"/>
                <a:gd name="T12" fmla="*/ 27 w 28"/>
                <a:gd name="T13" fmla="*/ 24 h 32"/>
                <a:gd name="T14" fmla="*/ 22 w 28"/>
                <a:gd name="T15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2">
                  <a:moveTo>
                    <a:pt x="22" y="19"/>
                  </a:moveTo>
                  <a:cubicBezTo>
                    <a:pt x="19" y="21"/>
                    <a:pt x="13" y="23"/>
                    <a:pt x="11" y="19"/>
                  </a:cubicBezTo>
                  <a:cubicBezTo>
                    <a:pt x="9" y="13"/>
                    <a:pt x="17" y="10"/>
                    <a:pt x="21" y="12"/>
                  </a:cubicBezTo>
                  <a:cubicBezTo>
                    <a:pt x="23" y="13"/>
                    <a:pt x="26" y="10"/>
                    <a:pt x="24" y="8"/>
                  </a:cubicBezTo>
                  <a:cubicBezTo>
                    <a:pt x="15" y="0"/>
                    <a:pt x="0" y="9"/>
                    <a:pt x="2" y="20"/>
                  </a:cubicBezTo>
                  <a:cubicBezTo>
                    <a:pt x="3" y="25"/>
                    <a:pt x="8" y="29"/>
                    <a:pt x="13" y="30"/>
                  </a:cubicBezTo>
                  <a:cubicBezTo>
                    <a:pt x="19" y="32"/>
                    <a:pt x="26" y="30"/>
                    <a:pt x="27" y="24"/>
                  </a:cubicBezTo>
                  <a:cubicBezTo>
                    <a:pt x="28" y="20"/>
                    <a:pt x="25" y="18"/>
                    <a:pt x="22" y="1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2183" y="1330"/>
              <a:ext cx="43" cy="91"/>
            </a:xfrm>
            <a:custGeom>
              <a:avLst/>
              <a:gdLst>
                <a:gd name="T0" fmla="*/ 16 w 16"/>
                <a:gd name="T1" fmla="*/ 20 h 34"/>
                <a:gd name="T2" fmla="*/ 15 w 16"/>
                <a:gd name="T3" fmla="*/ 8 h 34"/>
                <a:gd name="T4" fmla="*/ 8 w 16"/>
                <a:gd name="T5" fmla="*/ 0 h 34"/>
                <a:gd name="T6" fmla="*/ 0 w 16"/>
                <a:gd name="T7" fmla="*/ 8 h 34"/>
                <a:gd name="T8" fmla="*/ 2 w 16"/>
                <a:gd name="T9" fmla="*/ 21 h 34"/>
                <a:gd name="T10" fmla="*/ 8 w 16"/>
                <a:gd name="T11" fmla="*/ 33 h 34"/>
                <a:gd name="T12" fmla="*/ 12 w 16"/>
                <a:gd name="T13" fmla="*/ 32 h 34"/>
                <a:gd name="T14" fmla="*/ 16 w 16"/>
                <a:gd name="T15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4">
                  <a:moveTo>
                    <a:pt x="16" y="20"/>
                  </a:moveTo>
                  <a:cubicBezTo>
                    <a:pt x="16" y="16"/>
                    <a:pt x="16" y="12"/>
                    <a:pt x="15" y="8"/>
                  </a:cubicBezTo>
                  <a:cubicBezTo>
                    <a:pt x="15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1" y="17"/>
                    <a:pt x="2" y="21"/>
                  </a:cubicBezTo>
                  <a:cubicBezTo>
                    <a:pt x="2" y="26"/>
                    <a:pt x="3" y="30"/>
                    <a:pt x="8" y="33"/>
                  </a:cubicBezTo>
                  <a:cubicBezTo>
                    <a:pt x="9" y="34"/>
                    <a:pt x="11" y="33"/>
                    <a:pt x="12" y="32"/>
                  </a:cubicBezTo>
                  <a:cubicBezTo>
                    <a:pt x="16" y="29"/>
                    <a:pt x="16" y="25"/>
                    <a:pt x="16" y="2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2665" y="1308"/>
              <a:ext cx="37" cy="86"/>
            </a:xfrm>
            <a:custGeom>
              <a:avLst/>
              <a:gdLst>
                <a:gd name="T0" fmla="*/ 11 w 14"/>
                <a:gd name="T1" fmla="*/ 29 h 32"/>
                <a:gd name="T2" fmla="*/ 12 w 14"/>
                <a:gd name="T3" fmla="*/ 27 h 32"/>
                <a:gd name="T4" fmla="*/ 14 w 14"/>
                <a:gd name="T5" fmla="*/ 9 h 32"/>
                <a:gd name="T6" fmla="*/ 0 w 14"/>
                <a:gd name="T7" fmla="*/ 9 h 32"/>
                <a:gd name="T8" fmla="*/ 0 w 14"/>
                <a:gd name="T9" fmla="*/ 19 h 32"/>
                <a:gd name="T10" fmla="*/ 2 w 14"/>
                <a:gd name="T11" fmla="*/ 28 h 32"/>
                <a:gd name="T12" fmla="*/ 10 w 14"/>
                <a:gd name="T13" fmla="*/ 30 h 32"/>
                <a:gd name="T14" fmla="*/ 11 w 14"/>
                <a:gd name="T15" fmla="*/ 29 h 32"/>
                <a:gd name="T16" fmla="*/ 11 w 14"/>
                <a:gd name="T17" fmla="*/ 29 h 32"/>
                <a:gd name="T18" fmla="*/ 11 w 14"/>
                <a:gd name="T19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32">
                  <a:moveTo>
                    <a:pt x="11" y="29"/>
                  </a:moveTo>
                  <a:cubicBezTo>
                    <a:pt x="12" y="28"/>
                    <a:pt x="12" y="28"/>
                    <a:pt x="12" y="27"/>
                  </a:cubicBezTo>
                  <a:cubicBezTo>
                    <a:pt x="14" y="22"/>
                    <a:pt x="14" y="15"/>
                    <a:pt x="14" y="9"/>
                  </a:cubicBezTo>
                  <a:cubicBezTo>
                    <a:pt x="14" y="0"/>
                    <a:pt x="0" y="0"/>
                    <a:pt x="0" y="9"/>
                  </a:cubicBezTo>
                  <a:cubicBezTo>
                    <a:pt x="0" y="13"/>
                    <a:pt x="0" y="16"/>
                    <a:pt x="0" y="19"/>
                  </a:cubicBezTo>
                  <a:cubicBezTo>
                    <a:pt x="0" y="22"/>
                    <a:pt x="0" y="26"/>
                    <a:pt x="2" y="28"/>
                  </a:cubicBezTo>
                  <a:cubicBezTo>
                    <a:pt x="4" y="31"/>
                    <a:pt x="7" y="32"/>
                    <a:pt x="10" y="30"/>
                  </a:cubicBezTo>
                  <a:cubicBezTo>
                    <a:pt x="10" y="30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65" name="Freeform 9"/>
          <p:cNvSpPr>
            <a:spLocks noEditPoints="1"/>
          </p:cNvSpPr>
          <p:nvPr/>
        </p:nvSpPr>
        <p:spPr bwMode="auto">
          <a:xfrm>
            <a:off x="131641" y="166414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87525" y="219710"/>
            <a:ext cx="2727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4"/>
                </a:solidFill>
                <a:latin typeface="汉仪乐喵体" panose="00020600040101010101" charset="-122"/>
                <a:ea typeface="汉仪乐喵体" panose="00020600040101010101" charset="-122"/>
              </a:rPr>
              <a:t>架构想法</a:t>
            </a:r>
          </a:p>
        </p:txBody>
      </p:sp>
    </p:spTree>
    <p:extLst>
      <p:ext uri="{BB962C8B-B14F-4D97-AF65-F5344CB8AC3E}">
        <p14:creationId xmlns:p14="http://schemas.microsoft.com/office/powerpoint/2010/main" val="258671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-45247" y="1236218"/>
            <a:ext cx="12282494" cy="452431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72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基于</a:t>
            </a:r>
            <a:r>
              <a:rPr lang="en-US" altLang="zh-CN" sz="72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JSON</a:t>
            </a:r>
          </a:p>
          <a:p>
            <a:pPr algn="ctr">
              <a:lnSpc>
                <a:spcPct val="100000"/>
              </a:lnSpc>
            </a:pPr>
            <a:r>
              <a:rPr lang="zh-CN" altLang="en-US" sz="72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账号信息存储</a:t>
            </a:r>
            <a:endParaRPr lang="en-US" altLang="zh-CN" sz="720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72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用户登录</a:t>
            </a:r>
            <a:endParaRPr lang="en-US" altLang="zh-CN" sz="720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72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信息检索</a:t>
            </a:r>
            <a:endParaRPr lang="en-US" altLang="zh-CN" sz="720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20428782">
            <a:off x="738368" y="3727862"/>
            <a:ext cx="2168545" cy="2759047"/>
            <a:chOff x="1580" y="885"/>
            <a:chExt cx="1715" cy="2182"/>
          </a:xfrm>
        </p:grpSpPr>
        <p:sp>
          <p:nvSpPr>
            <p:cNvPr id="5" name="Freeform 5"/>
            <p:cNvSpPr/>
            <p:nvPr/>
          </p:nvSpPr>
          <p:spPr bwMode="auto">
            <a:xfrm>
              <a:off x="1837" y="1892"/>
              <a:ext cx="472" cy="104"/>
            </a:xfrm>
            <a:custGeom>
              <a:avLst/>
              <a:gdLst>
                <a:gd name="T0" fmla="*/ 174 w 176"/>
                <a:gd name="T1" fmla="*/ 32 h 39"/>
                <a:gd name="T2" fmla="*/ 3 w 176"/>
                <a:gd name="T3" fmla="*/ 23 h 39"/>
                <a:gd name="T4" fmla="*/ 5 w 176"/>
                <a:gd name="T5" fmla="*/ 28 h 39"/>
                <a:gd name="T6" fmla="*/ 89 w 176"/>
                <a:gd name="T7" fmla="*/ 18 h 39"/>
                <a:gd name="T8" fmla="*/ 171 w 176"/>
                <a:gd name="T9" fmla="*/ 38 h 39"/>
                <a:gd name="T10" fmla="*/ 174 w 176"/>
                <a:gd name="T11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39">
                  <a:moveTo>
                    <a:pt x="174" y="32"/>
                  </a:moveTo>
                  <a:cubicBezTo>
                    <a:pt x="128" y="0"/>
                    <a:pt x="53" y="3"/>
                    <a:pt x="3" y="23"/>
                  </a:cubicBezTo>
                  <a:cubicBezTo>
                    <a:pt x="0" y="24"/>
                    <a:pt x="1" y="29"/>
                    <a:pt x="5" y="28"/>
                  </a:cubicBezTo>
                  <a:cubicBezTo>
                    <a:pt x="32" y="20"/>
                    <a:pt x="60" y="16"/>
                    <a:pt x="89" y="18"/>
                  </a:cubicBezTo>
                  <a:cubicBezTo>
                    <a:pt x="119" y="20"/>
                    <a:pt x="143" y="30"/>
                    <a:pt x="171" y="38"/>
                  </a:cubicBezTo>
                  <a:cubicBezTo>
                    <a:pt x="175" y="39"/>
                    <a:pt x="176" y="34"/>
                    <a:pt x="174" y="3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1845" y="2004"/>
              <a:ext cx="541" cy="153"/>
            </a:xfrm>
            <a:custGeom>
              <a:avLst/>
              <a:gdLst>
                <a:gd name="T0" fmla="*/ 197 w 202"/>
                <a:gd name="T1" fmla="*/ 47 h 57"/>
                <a:gd name="T2" fmla="*/ 2 w 202"/>
                <a:gd name="T3" fmla="*/ 24 h 57"/>
                <a:gd name="T4" fmla="*/ 3 w 202"/>
                <a:gd name="T5" fmla="*/ 28 h 57"/>
                <a:gd name="T6" fmla="*/ 101 w 202"/>
                <a:gd name="T7" fmla="*/ 23 h 57"/>
                <a:gd name="T8" fmla="*/ 193 w 202"/>
                <a:gd name="T9" fmla="*/ 54 h 57"/>
                <a:gd name="T10" fmla="*/ 197 w 202"/>
                <a:gd name="T11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57">
                  <a:moveTo>
                    <a:pt x="197" y="47"/>
                  </a:moveTo>
                  <a:cubicBezTo>
                    <a:pt x="142" y="12"/>
                    <a:pt x="64" y="0"/>
                    <a:pt x="2" y="24"/>
                  </a:cubicBezTo>
                  <a:cubicBezTo>
                    <a:pt x="0" y="25"/>
                    <a:pt x="1" y="29"/>
                    <a:pt x="3" y="28"/>
                  </a:cubicBezTo>
                  <a:cubicBezTo>
                    <a:pt x="36" y="23"/>
                    <a:pt x="67" y="18"/>
                    <a:pt x="101" y="23"/>
                  </a:cubicBezTo>
                  <a:cubicBezTo>
                    <a:pt x="134" y="27"/>
                    <a:pt x="164" y="38"/>
                    <a:pt x="193" y="54"/>
                  </a:cubicBezTo>
                  <a:cubicBezTo>
                    <a:pt x="198" y="57"/>
                    <a:pt x="202" y="50"/>
                    <a:pt x="197" y="4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" name="Freeform 7"/>
            <p:cNvSpPr/>
            <p:nvPr/>
          </p:nvSpPr>
          <p:spPr bwMode="auto">
            <a:xfrm>
              <a:off x="1859" y="2170"/>
              <a:ext cx="487" cy="126"/>
            </a:xfrm>
            <a:custGeom>
              <a:avLst/>
              <a:gdLst>
                <a:gd name="T0" fmla="*/ 180 w 182"/>
                <a:gd name="T1" fmla="*/ 40 h 47"/>
                <a:gd name="T2" fmla="*/ 4 w 182"/>
                <a:gd name="T3" fmla="*/ 9 h 47"/>
                <a:gd name="T4" fmla="*/ 4 w 182"/>
                <a:gd name="T5" fmla="*/ 15 h 47"/>
                <a:gd name="T6" fmla="*/ 88 w 182"/>
                <a:gd name="T7" fmla="*/ 15 h 47"/>
                <a:gd name="T8" fmla="*/ 176 w 182"/>
                <a:gd name="T9" fmla="*/ 45 h 47"/>
                <a:gd name="T10" fmla="*/ 180 w 182"/>
                <a:gd name="T11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47">
                  <a:moveTo>
                    <a:pt x="180" y="40"/>
                  </a:moveTo>
                  <a:cubicBezTo>
                    <a:pt x="136" y="0"/>
                    <a:pt x="59" y="4"/>
                    <a:pt x="4" y="9"/>
                  </a:cubicBezTo>
                  <a:cubicBezTo>
                    <a:pt x="0" y="9"/>
                    <a:pt x="0" y="15"/>
                    <a:pt x="4" y="15"/>
                  </a:cubicBezTo>
                  <a:cubicBezTo>
                    <a:pt x="32" y="13"/>
                    <a:pt x="60" y="12"/>
                    <a:pt x="88" y="15"/>
                  </a:cubicBezTo>
                  <a:cubicBezTo>
                    <a:pt x="121" y="19"/>
                    <a:pt x="147" y="31"/>
                    <a:pt x="176" y="45"/>
                  </a:cubicBezTo>
                  <a:cubicBezTo>
                    <a:pt x="179" y="47"/>
                    <a:pt x="182" y="43"/>
                    <a:pt x="180" y="4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1883" y="2333"/>
              <a:ext cx="471" cy="70"/>
            </a:xfrm>
            <a:custGeom>
              <a:avLst/>
              <a:gdLst>
                <a:gd name="T0" fmla="*/ 173 w 176"/>
                <a:gd name="T1" fmla="*/ 20 h 26"/>
                <a:gd name="T2" fmla="*/ 91 w 176"/>
                <a:gd name="T3" fmla="*/ 0 h 26"/>
                <a:gd name="T4" fmla="*/ 2 w 176"/>
                <a:gd name="T5" fmla="*/ 18 h 26"/>
                <a:gd name="T6" fmla="*/ 4 w 176"/>
                <a:gd name="T7" fmla="*/ 23 h 26"/>
                <a:gd name="T8" fmla="*/ 88 w 176"/>
                <a:gd name="T9" fmla="*/ 8 h 26"/>
                <a:gd name="T10" fmla="*/ 171 w 176"/>
                <a:gd name="T11" fmla="*/ 26 h 26"/>
                <a:gd name="T12" fmla="*/ 173 w 176"/>
                <a:gd name="T13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26">
                  <a:moveTo>
                    <a:pt x="173" y="20"/>
                  </a:moveTo>
                  <a:cubicBezTo>
                    <a:pt x="151" y="4"/>
                    <a:pt x="117" y="1"/>
                    <a:pt x="91" y="0"/>
                  </a:cubicBezTo>
                  <a:cubicBezTo>
                    <a:pt x="60" y="0"/>
                    <a:pt x="31" y="6"/>
                    <a:pt x="2" y="18"/>
                  </a:cubicBezTo>
                  <a:cubicBezTo>
                    <a:pt x="0" y="19"/>
                    <a:pt x="1" y="24"/>
                    <a:pt x="4" y="23"/>
                  </a:cubicBezTo>
                  <a:cubicBezTo>
                    <a:pt x="31" y="12"/>
                    <a:pt x="59" y="7"/>
                    <a:pt x="88" y="8"/>
                  </a:cubicBezTo>
                  <a:cubicBezTo>
                    <a:pt x="118" y="9"/>
                    <a:pt x="142" y="20"/>
                    <a:pt x="171" y="26"/>
                  </a:cubicBezTo>
                  <a:cubicBezTo>
                    <a:pt x="174" y="26"/>
                    <a:pt x="176" y="22"/>
                    <a:pt x="173" y="2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1877" y="2454"/>
              <a:ext cx="458" cy="88"/>
            </a:xfrm>
            <a:custGeom>
              <a:avLst/>
              <a:gdLst>
                <a:gd name="T0" fmla="*/ 167 w 171"/>
                <a:gd name="T1" fmla="*/ 24 h 33"/>
                <a:gd name="T2" fmla="*/ 3 w 171"/>
                <a:gd name="T3" fmla="*/ 21 h 33"/>
                <a:gd name="T4" fmla="*/ 5 w 171"/>
                <a:gd name="T5" fmla="*/ 26 h 33"/>
                <a:gd name="T6" fmla="*/ 85 w 171"/>
                <a:gd name="T7" fmla="*/ 14 h 33"/>
                <a:gd name="T8" fmla="*/ 164 w 171"/>
                <a:gd name="T9" fmla="*/ 31 h 33"/>
                <a:gd name="T10" fmla="*/ 167 w 171"/>
                <a:gd name="T11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33">
                  <a:moveTo>
                    <a:pt x="167" y="24"/>
                  </a:moveTo>
                  <a:cubicBezTo>
                    <a:pt x="118" y="0"/>
                    <a:pt x="53" y="0"/>
                    <a:pt x="3" y="21"/>
                  </a:cubicBezTo>
                  <a:cubicBezTo>
                    <a:pt x="0" y="22"/>
                    <a:pt x="2" y="26"/>
                    <a:pt x="5" y="26"/>
                  </a:cubicBezTo>
                  <a:cubicBezTo>
                    <a:pt x="31" y="18"/>
                    <a:pt x="57" y="13"/>
                    <a:pt x="85" y="14"/>
                  </a:cubicBezTo>
                  <a:cubicBezTo>
                    <a:pt x="113" y="15"/>
                    <a:pt x="138" y="22"/>
                    <a:pt x="164" y="31"/>
                  </a:cubicBezTo>
                  <a:cubicBezTo>
                    <a:pt x="168" y="33"/>
                    <a:pt x="171" y="26"/>
                    <a:pt x="167" y="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1883" y="2555"/>
              <a:ext cx="434" cy="100"/>
            </a:xfrm>
            <a:custGeom>
              <a:avLst/>
              <a:gdLst>
                <a:gd name="T0" fmla="*/ 157 w 162"/>
                <a:gd name="T1" fmla="*/ 29 h 37"/>
                <a:gd name="T2" fmla="*/ 2 w 162"/>
                <a:gd name="T3" fmla="*/ 15 h 37"/>
                <a:gd name="T4" fmla="*/ 3 w 162"/>
                <a:gd name="T5" fmla="*/ 19 h 37"/>
                <a:gd name="T6" fmla="*/ 153 w 162"/>
                <a:gd name="T7" fmla="*/ 35 h 37"/>
                <a:gd name="T8" fmla="*/ 157 w 162"/>
                <a:gd name="T9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7">
                  <a:moveTo>
                    <a:pt x="157" y="29"/>
                  </a:moveTo>
                  <a:cubicBezTo>
                    <a:pt x="111" y="2"/>
                    <a:pt x="52" y="0"/>
                    <a:pt x="2" y="15"/>
                  </a:cubicBezTo>
                  <a:cubicBezTo>
                    <a:pt x="0" y="16"/>
                    <a:pt x="1" y="20"/>
                    <a:pt x="3" y="19"/>
                  </a:cubicBezTo>
                  <a:cubicBezTo>
                    <a:pt x="56" y="6"/>
                    <a:pt x="104" y="14"/>
                    <a:pt x="153" y="35"/>
                  </a:cubicBezTo>
                  <a:cubicBezTo>
                    <a:pt x="158" y="37"/>
                    <a:pt x="162" y="31"/>
                    <a:pt x="157" y="2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2518" y="2614"/>
              <a:ext cx="463" cy="105"/>
            </a:xfrm>
            <a:custGeom>
              <a:avLst/>
              <a:gdLst>
                <a:gd name="T0" fmla="*/ 171 w 173"/>
                <a:gd name="T1" fmla="*/ 33 h 39"/>
                <a:gd name="T2" fmla="*/ 110 w 173"/>
                <a:gd name="T3" fmla="*/ 9 h 39"/>
                <a:gd name="T4" fmla="*/ 2 w 173"/>
                <a:gd name="T5" fmla="*/ 25 h 39"/>
                <a:gd name="T6" fmla="*/ 2 w 173"/>
                <a:gd name="T7" fmla="*/ 28 h 39"/>
                <a:gd name="T8" fmla="*/ 166 w 173"/>
                <a:gd name="T9" fmla="*/ 37 h 39"/>
                <a:gd name="T10" fmla="*/ 171 w 173"/>
                <a:gd name="T11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39">
                  <a:moveTo>
                    <a:pt x="171" y="33"/>
                  </a:moveTo>
                  <a:cubicBezTo>
                    <a:pt x="159" y="12"/>
                    <a:pt x="131" y="9"/>
                    <a:pt x="110" y="9"/>
                  </a:cubicBezTo>
                  <a:cubicBezTo>
                    <a:pt x="75" y="9"/>
                    <a:pt x="34" y="12"/>
                    <a:pt x="2" y="25"/>
                  </a:cubicBezTo>
                  <a:cubicBezTo>
                    <a:pt x="0" y="25"/>
                    <a:pt x="0" y="28"/>
                    <a:pt x="2" y="28"/>
                  </a:cubicBezTo>
                  <a:cubicBezTo>
                    <a:pt x="55" y="23"/>
                    <a:pt x="121" y="0"/>
                    <a:pt x="166" y="37"/>
                  </a:cubicBezTo>
                  <a:cubicBezTo>
                    <a:pt x="169" y="39"/>
                    <a:pt x="173" y="36"/>
                    <a:pt x="171" y="3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2542" y="2481"/>
              <a:ext cx="517" cy="115"/>
            </a:xfrm>
            <a:custGeom>
              <a:avLst/>
              <a:gdLst>
                <a:gd name="T0" fmla="*/ 191 w 193"/>
                <a:gd name="T1" fmla="*/ 36 h 43"/>
                <a:gd name="T2" fmla="*/ 4 w 193"/>
                <a:gd name="T3" fmla="*/ 28 h 43"/>
                <a:gd name="T4" fmla="*/ 5 w 193"/>
                <a:gd name="T5" fmla="*/ 33 h 43"/>
                <a:gd name="T6" fmla="*/ 99 w 193"/>
                <a:gd name="T7" fmla="*/ 22 h 43"/>
                <a:gd name="T8" fmla="*/ 188 w 193"/>
                <a:gd name="T9" fmla="*/ 42 h 43"/>
                <a:gd name="T10" fmla="*/ 191 w 193"/>
                <a:gd name="T11" fmla="*/ 3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43">
                  <a:moveTo>
                    <a:pt x="191" y="36"/>
                  </a:moveTo>
                  <a:cubicBezTo>
                    <a:pt x="138" y="0"/>
                    <a:pt x="62" y="15"/>
                    <a:pt x="4" y="28"/>
                  </a:cubicBezTo>
                  <a:cubicBezTo>
                    <a:pt x="0" y="29"/>
                    <a:pt x="2" y="34"/>
                    <a:pt x="5" y="33"/>
                  </a:cubicBezTo>
                  <a:cubicBezTo>
                    <a:pt x="36" y="27"/>
                    <a:pt x="68" y="22"/>
                    <a:pt x="99" y="22"/>
                  </a:cubicBezTo>
                  <a:cubicBezTo>
                    <a:pt x="132" y="22"/>
                    <a:pt x="159" y="30"/>
                    <a:pt x="188" y="42"/>
                  </a:cubicBezTo>
                  <a:cubicBezTo>
                    <a:pt x="192" y="43"/>
                    <a:pt x="193" y="38"/>
                    <a:pt x="191" y="3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2552" y="2309"/>
              <a:ext cx="493" cy="110"/>
            </a:xfrm>
            <a:custGeom>
              <a:avLst/>
              <a:gdLst>
                <a:gd name="T0" fmla="*/ 182 w 184"/>
                <a:gd name="T1" fmla="*/ 35 h 41"/>
                <a:gd name="T2" fmla="*/ 3 w 184"/>
                <a:gd name="T3" fmla="*/ 35 h 41"/>
                <a:gd name="T4" fmla="*/ 5 w 184"/>
                <a:gd name="T5" fmla="*/ 39 h 41"/>
                <a:gd name="T6" fmla="*/ 95 w 184"/>
                <a:gd name="T7" fmla="*/ 21 h 41"/>
                <a:gd name="T8" fmla="*/ 180 w 184"/>
                <a:gd name="T9" fmla="*/ 40 h 41"/>
                <a:gd name="T10" fmla="*/ 182 w 184"/>
                <a:gd name="T11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41">
                  <a:moveTo>
                    <a:pt x="182" y="35"/>
                  </a:moveTo>
                  <a:cubicBezTo>
                    <a:pt x="132" y="0"/>
                    <a:pt x="54" y="10"/>
                    <a:pt x="3" y="35"/>
                  </a:cubicBezTo>
                  <a:cubicBezTo>
                    <a:pt x="0" y="37"/>
                    <a:pt x="2" y="40"/>
                    <a:pt x="5" y="39"/>
                  </a:cubicBezTo>
                  <a:cubicBezTo>
                    <a:pt x="34" y="27"/>
                    <a:pt x="64" y="20"/>
                    <a:pt x="95" y="21"/>
                  </a:cubicBezTo>
                  <a:cubicBezTo>
                    <a:pt x="126" y="21"/>
                    <a:pt x="151" y="32"/>
                    <a:pt x="180" y="40"/>
                  </a:cubicBezTo>
                  <a:cubicBezTo>
                    <a:pt x="183" y="41"/>
                    <a:pt x="184" y="36"/>
                    <a:pt x="182" y="3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2526" y="2181"/>
              <a:ext cx="485" cy="99"/>
            </a:xfrm>
            <a:custGeom>
              <a:avLst/>
              <a:gdLst>
                <a:gd name="T0" fmla="*/ 178 w 181"/>
                <a:gd name="T1" fmla="*/ 24 h 37"/>
                <a:gd name="T2" fmla="*/ 2 w 181"/>
                <a:gd name="T3" fmla="*/ 33 h 37"/>
                <a:gd name="T4" fmla="*/ 4 w 181"/>
                <a:gd name="T5" fmla="*/ 36 h 37"/>
                <a:gd name="T6" fmla="*/ 89 w 181"/>
                <a:gd name="T7" fmla="*/ 18 h 37"/>
                <a:gd name="T8" fmla="*/ 176 w 181"/>
                <a:gd name="T9" fmla="*/ 29 h 37"/>
                <a:gd name="T10" fmla="*/ 178 w 181"/>
                <a:gd name="T11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37">
                  <a:moveTo>
                    <a:pt x="178" y="24"/>
                  </a:moveTo>
                  <a:cubicBezTo>
                    <a:pt x="124" y="0"/>
                    <a:pt x="54" y="9"/>
                    <a:pt x="2" y="33"/>
                  </a:cubicBezTo>
                  <a:cubicBezTo>
                    <a:pt x="0" y="34"/>
                    <a:pt x="2" y="37"/>
                    <a:pt x="4" y="36"/>
                  </a:cubicBezTo>
                  <a:cubicBezTo>
                    <a:pt x="31" y="26"/>
                    <a:pt x="59" y="19"/>
                    <a:pt x="89" y="18"/>
                  </a:cubicBezTo>
                  <a:cubicBezTo>
                    <a:pt x="119" y="17"/>
                    <a:pt x="147" y="24"/>
                    <a:pt x="176" y="29"/>
                  </a:cubicBezTo>
                  <a:cubicBezTo>
                    <a:pt x="179" y="30"/>
                    <a:pt x="181" y="25"/>
                    <a:pt x="178" y="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2528" y="2034"/>
              <a:ext cx="472" cy="88"/>
            </a:xfrm>
            <a:custGeom>
              <a:avLst/>
              <a:gdLst>
                <a:gd name="T0" fmla="*/ 172 w 176"/>
                <a:gd name="T1" fmla="*/ 13 h 33"/>
                <a:gd name="T2" fmla="*/ 91 w 176"/>
                <a:gd name="T3" fmla="*/ 3 h 33"/>
                <a:gd name="T4" fmla="*/ 4 w 176"/>
                <a:gd name="T5" fmla="*/ 26 h 33"/>
                <a:gd name="T6" fmla="*/ 5 w 176"/>
                <a:gd name="T7" fmla="*/ 32 h 33"/>
                <a:gd name="T8" fmla="*/ 88 w 176"/>
                <a:gd name="T9" fmla="*/ 11 h 33"/>
                <a:gd name="T10" fmla="*/ 169 w 176"/>
                <a:gd name="T11" fmla="*/ 20 h 33"/>
                <a:gd name="T12" fmla="*/ 172 w 176"/>
                <a:gd name="T13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33">
                  <a:moveTo>
                    <a:pt x="172" y="13"/>
                  </a:moveTo>
                  <a:cubicBezTo>
                    <a:pt x="147" y="3"/>
                    <a:pt x="118" y="0"/>
                    <a:pt x="91" y="3"/>
                  </a:cubicBezTo>
                  <a:cubicBezTo>
                    <a:pt x="61" y="6"/>
                    <a:pt x="34" y="19"/>
                    <a:pt x="4" y="26"/>
                  </a:cubicBezTo>
                  <a:cubicBezTo>
                    <a:pt x="0" y="27"/>
                    <a:pt x="2" y="33"/>
                    <a:pt x="5" y="32"/>
                  </a:cubicBezTo>
                  <a:cubicBezTo>
                    <a:pt x="33" y="26"/>
                    <a:pt x="59" y="14"/>
                    <a:pt x="88" y="11"/>
                  </a:cubicBezTo>
                  <a:cubicBezTo>
                    <a:pt x="116" y="8"/>
                    <a:pt x="142" y="13"/>
                    <a:pt x="169" y="20"/>
                  </a:cubicBezTo>
                  <a:cubicBezTo>
                    <a:pt x="173" y="21"/>
                    <a:pt x="176" y="15"/>
                    <a:pt x="172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2491" y="1843"/>
              <a:ext cx="466" cy="148"/>
            </a:xfrm>
            <a:custGeom>
              <a:avLst/>
              <a:gdLst>
                <a:gd name="T0" fmla="*/ 169 w 174"/>
                <a:gd name="T1" fmla="*/ 14 h 55"/>
                <a:gd name="T2" fmla="*/ 2 w 174"/>
                <a:gd name="T3" fmla="*/ 50 h 55"/>
                <a:gd name="T4" fmla="*/ 5 w 174"/>
                <a:gd name="T5" fmla="*/ 54 h 55"/>
                <a:gd name="T6" fmla="*/ 167 w 174"/>
                <a:gd name="T7" fmla="*/ 22 h 55"/>
                <a:gd name="T8" fmla="*/ 169 w 174"/>
                <a:gd name="T9" fmla="*/ 1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5">
                  <a:moveTo>
                    <a:pt x="169" y="14"/>
                  </a:moveTo>
                  <a:cubicBezTo>
                    <a:pt x="110" y="0"/>
                    <a:pt x="50" y="13"/>
                    <a:pt x="2" y="50"/>
                  </a:cubicBezTo>
                  <a:cubicBezTo>
                    <a:pt x="0" y="52"/>
                    <a:pt x="3" y="55"/>
                    <a:pt x="5" y="54"/>
                  </a:cubicBezTo>
                  <a:cubicBezTo>
                    <a:pt x="52" y="20"/>
                    <a:pt x="110" y="8"/>
                    <a:pt x="167" y="22"/>
                  </a:cubicBezTo>
                  <a:cubicBezTo>
                    <a:pt x="172" y="23"/>
                    <a:pt x="174" y="15"/>
                    <a:pt x="169" y="1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1580" y="885"/>
              <a:ext cx="1715" cy="2182"/>
            </a:xfrm>
            <a:custGeom>
              <a:avLst/>
              <a:gdLst>
                <a:gd name="T0" fmla="*/ 588 w 640"/>
                <a:gd name="T1" fmla="*/ 380 h 815"/>
                <a:gd name="T2" fmla="*/ 573 w 640"/>
                <a:gd name="T3" fmla="*/ 349 h 815"/>
                <a:gd name="T4" fmla="*/ 336 w 640"/>
                <a:gd name="T5" fmla="*/ 374 h 815"/>
                <a:gd name="T6" fmla="*/ 325 w 640"/>
                <a:gd name="T7" fmla="*/ 395 h 815"/>
                <a:gd name="T8" fmla="*/ 505 w 640"/>
                <a:gd name="T9" fmla="*/ 333 h 815"/>
                <a:gd name="T10" fmla="*/ 569 w 640"/>
                <a:gd name="T11" fmla="*/ 731 h 815"/>
                <a:gd name="T12" fmla="*/ 242 w 640"/>
                <a:gd name="T13" fmla="*/ 351 h 815"/>
                <a:gd name="T14" fmla="*/ 423 w 640"/>
                <a:gd name="T15" fmla="*/ 320 h 815"/>
                <a:gd name="T16" fmla="*/ 434 w 640"/>
                <a:gd name="T17" fmla="*/ 271 h 815"/>
                <a:gd name="T18" fmla="*/ 475 w 640"/>
                <a:gd name="T19" fmla="*/ 209 h 815"/>
                <a:gd name="T20" fmla="*/ 549 w 640"/>
                <a:gd name="T21" fmla="*/ 78 h 815"/>
                <a:gd name="T22" fmla="*/ 422 w 640"/>
                <a:gd name="T23" fmla="*/ 17 h 815"/>
                <a:gd name="T24" fmla="*/ 189 w 640"/>
                <a:gd name="T25" fmla="*/ 96 h 815"/>
                <a:gd name="T26" fmla="*/ 156 w 640"/>
                <a:gd name="T27" fmla="*/ 166 h 815"/>
                <a:gd name="T28" fmla="*/ 123 w 640"/>
                <a:gd name="T29" fmla="*/ 137 h 815"/>
                <a:gd name="T30" fmla="*/ 86 w 640"/>
                <a:gd name="T31" fmla="*/ 130 h 815"/>
                <a:gd name="T32" fmla="*/ 118 w 640"/>
                <a:gd name="T33" fmla="*/ 154 h 815"/>
                <a:gd name="T34" fmla="*/ 147 w 640"/>
                <a:gd name="T35" fmla="*/ 227 h 815"/>
                <a:gd name="T36" fmla="*/ 253 w 640"/>
                <a:gd name="T37" fmla="*/ 298 h 815"/>
                <a:gd name="T38" fmla="*/ 58 w 640"/>
                <a:gd name="T39" fmla="*/ 377 h 815"/>
                <a:gd name="T40" fmla="*/ 12 w 640"/>
                <a:gd name="T41" fmla="*/ 799 h 815"/>
                <a:gd name="T42" fmla="*/ 318 w 640"/>
                <a:gd name="T43" fmla="*/ 733 h 815"/>
                <a:gd name="T44" fmla="*/ 635 w 640"/>
                <a:gd name="T45" fmla="*/ 809 h 815"/>
                <a:gd name="T46" fmla="*/ 460 w 640"/>
                <a:gd name="T47" fmla="*/ 242 h 815"/>
                <a:gd name="T48" fmla="*/ 417 w 640"/>
                <a:gd name="T49" fmla="*/ 32 h 815"/>
                <a:gd name="T50" fmla="*/ 506 w 640"/>
                <a:gd name="T51" fmla="*/ 53 h 815"/>
                <a:gd name="T52" fmla="*/ 532 w 640"/>
                <a:gd name="T53" fmla="*/ 79 h 815"/>
                <a:gd name="T54" fmla="*/ 517 w 640"/>
                <a:gd name="T55" fmla="*/ 144 h 815"/>
                <a:gd name="T56" fmla="*/ 416 w 640"/>
                <a:gd name="T57" fmla="*/ 55 h 815"/>
                <a:gd name="T58" fmla="*/ 383 w 640"/>
                <a:gd name="T59" fmla="*/ 51 h 815"/>
                <a:gd name="T60" fmla="*/ 186 w 640"/>
                <a:gd name="T61" fmla="*/ 103 h 815"/>
                <a:gd name="T62" fmla="*/ 156 w 640"/>
                <a:gd name="T63" fmla="*/ 226 h 815"/>
                <a:gd name="T64" fmla="*/ 239 w 640"/>
                <a:gd name="T65" fmla="*/ 281 h 815"/>
                <a:gd name="T66" fmla="*/ 183 w 640"/>
                <a:gd name="T67" fmla="*/ 151 h 815"/>
                <a:gd name="T68" fmla="*/ 391 w 640"/>
                <a:gd name="T69" fmla="*/ 54 h 815"/>
                <a:gd name="T70" fmla="*/ 360 w 640"/>
                <a:gd name="T71" fmla="*/ 291 h 815"/>
                <a:gd name="T72" fmla="*/ 20 w 640"/>
                <a:gd name="T73" fmla="*/ 470 h 815"/>
                <a:gd name="T74" fmla="*/ 38 w 640"/>
                <a:gd name="T75" fmla="*/ 540 h 815"/>
                <a:gd name="T76" fmla="*/ 308 w 640"/>
                <a:gd name="T77" fmla="*/ 727 h 815"/>
                <a:gd name="T78" fmla="*/ 192 w 640"/>
                <a:gd name="T79" fmla="*/ 681 h 815"/>
                <a:gd name="T80" fmla="*/ 195 w 640"/>
                <a:gd name="T81" fmla="*/ 694 h 815"/>
                <a:gd name="T82" fmla="*/ 47 w 640"/>
                <a:gd name="T83" fmla="*/ 481 h 815"/>
                <a:gd name="T84" fmla="*/ 74 w 640"/>
                <a:gd name="T85" fmla="*/ 636 h 815"/>
                <a:gd name="T86" fmla="*/ 86 w 640"/>
                <a:gd name="T87" fmla="*/ 551 h 815"/>
                <a:gd name="T88" fmla="*/ 69 w 640"/>
                <a:gd name="T89" fmla="*/ 376 h 815"/>
                <a:gd name="T90" fmla="*/ 315 w 640"/>
                <a:gd name="T91" fmla="*/ 719 h 815"/>
                <a:gd name="T92" fmla="*/ 578 w 640"/>
                <a:gd name="T93" fmla="*/ 735 h 815"/>
                <a:gd name="T94" fmla="*/ 571 w 640"/>
                <a:gd name="T95" fmla="*/ 465 h 815"/>
                <a:gd name="T96" fmla="*/ 443 w 640"/>
                <a:gd name="T97" fmla="*/ 704 h 815"/>
                <a:gd name="T98" fmla="*/ 605 w 640"/>
                <a:gd name="T99" fmla="*/ 769 h 815"/>
                <a:gd name="T100" fmla="*/ 597 w 640"/>
                <a:gd name="T101" fmla="*/ 482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0" h="815">
                  <a:moveTo>
                    <a:pt x="610" y="555"/>
                  </a:moveTo>
                  <a:cubicBezTo>
                    <a:pt x="606" y="514"/>
                    <a:pt x="607" y="475"/>
                    <a:pt x="610" y="434"/>
                  </a:cubicBezTo>
                  <a:cubicBezTo>
                    <a:pt x="612" y="414"/>
                    <a:pt x="611" y="388"/>
                    <a:pt x="589" y="380"/>
                  </a:cubicBezTo>
                  <a:cubicBezTo>
                    <a:pt x="588" y="380"/>
                    <a:pt x="588" y="380"/>
                    <a:pt x="588" y="380"/>
                  </a:cubicBezTo>
                  <a:cubicBezTo>
                    <a:pt x="586" y="372"/>
                    <a:pt x="583" y="365"/>
                    <a:pt x="578" y="358"/>
                  </a:cubicBezTo>
                  <a:cubicBezTo>
                    <a:pt x="577" y="356"/>
                    <a:pt x="575" y="356"/>
                    <a:pt x="573" y="356"/>
                  </a:cubicBezTo>
                  <a:cubicBezTo>
                    <a:pt x="574" y="355"/>
                    <a:pt x="574" y="354"/>
                    <a:pt x="574" y="353"/>
                  </a:cubicBezTo>
                  <a:cubicBezTo>
                    <a:pt x="574" y="351"/>
                    <a:pt x="573" y="350"/>
                    <a:pt x="573" y="349"/>
                  </a:cubicBezTo>
                  <a:cubicBezTo>
                    <a:pt x="572" y="349"/>
                    <a:pt x="572" y="348"/>
                    <a:pt x="572" y="348"/>
                  </a:cubicBezTo>
                  <a:cubicBezTo>
                    <a:pt x="540" y="316"/>
                    <a:pt x="482" y="315"/>
                    <a:pt x="442" y="324"/>
                  </a:cubicBezTo>
                  <a:cubicBezTo>
                    <a:pt x="417" y="330"/>
                    <a:pt x="393" y="340"/>
                    <a:pt x="371" y="352"/>
                  </a:cubicBezTo>
                  <a:cubicBezTo>
                    <a:pt x="359" y="359"/>
                    <a:pt x="347" y="366"/>
                    <a:pt x="336" y="374"/>
                  </a:cubicBezTo>
                  <a:cubicBezTo>
                    <a:pt x="328" y="379"/>
                    <a:pt x="320" y="382"/>
                    <a:pt x="319" y="391"/>
                  </a:cubicBezTo>
                  <a:cubicBezTo>
                    <a:pt x="318" y="393"/>
                    <a:pt x="319" y="395"/>
                    <a:pt x="321" y="396"/>
                  </a:cubicBezTo>
                  <a:cubicBezTo>
                    <a:pt x="323" y="396"/>
                    <a:pt x="323" y="396"/>
                    <a:pt x="323" y="396"/>
                  </a:cubicBezTo>
                  <a:cubicBezTo>
                    <a:pt x="324" y="397"/>
                    <a:pt x="325" y="396"/>
                    <a:pt x="325" y="395"/>
                  </a:cubicBezTo>
                  <a:cubicBezTo>
                    <a:pt x="327" y="388"/>
                    <a:pt x="343" y="381"/>
                    <a:pt x="350" y="377"/>
                  </a:cubicBezTo>
                  <a:cubicBezTo>
                    <a:pt x="359" y="372"/>
                    <a:pt x="368" y="367"/>
                    <a:pt x="377" y="362"/>
                  </a:cubicBezTo>
                  <a:cubicBezTo>
                    <a:pt x="397" y="352"/>
                    <a:pt x="419" y="343"/>
                    <a:pt x="442" y="337"/>
                  </a:cubicBezTo>
                  <a:cubicBezTo>
                    <a:pt x="462" y="332"/>
                    <a:pt x="484" y="331"/>
                    <a:pt x="505" y="333"/>
                  </a:cubicBezTo>
                  <a:cubicBezTo>
                    <a:pt x="526" y="336"/>
                    <a:pt x="543" y="345"/>
                    <a:pt x="563" y="354"/>
                  </a:cubicBezTo>
                  <a:cubicBezTo>
                    <a:pt x="555" y="417"/>
                    <a:pt x="553" y="482"/>
                    <a:pt x="557" y="546"/>
                  </a:cubicBezTo>
                  <a:cubicBezTo>
                    <a:pt x="560" y="608"/>
                    <a:pt x="577" y="672"/>
                    <a:pt x="570" y="734"/>
                  </a:cubicBezTo>
                  <a:cubicBezTo>
                    <a:pt x="570" y="733"/>
                    <a:pt x="569" y="732"/>
                    <a:pt x="569" y="731"/>
                  </a:cubicBezTo>
                  <a:cubicBezTo>
                    <a:pt x="502" y="676"/>
                    <a:pt x="394" y="681"/>
                    <a:pt x="324" y="725"/>
                  </a:cubicBezTo>
                  <a:cubicBezTo>
                    <a:pt x="329" y="617"/>
                    <a:pt x="336" y="506"/>
                    <a:pt x="318" y="399"/>
                  </a:cubicBezTo>
                  <a:cubicBezTo>
                    <a:pt x="319" y="398"/>
                    <a:pt x="320" y="396"/>
                    <a:pt x="319" y="395"/>
                  </a:cubicBezTo>
                  <a:cubicBezTo>
                    <a:pt x="298" y="374"/>
                    <a:pt x="271" y="359"/>
                    <a:pt x="242" y="351"/>
                  </a:cubicBezTo>
                  <a:cubicBezTo>
                    <a:pt x="250" y="335"/>
                    <a:pt x="256" y="318"/>
                    <a:pt x="259" y="300"/>
                  </a:cubicBezTo>
                  <a:cubicBezTo>
                    <a:pt x="306" y="313"/>
                    <a:pt x="362" y="309"/>
                    <a:pt x="406" y="287"/>
                  </a:cubicBezTo>
                  <a:cubicBezTo>
                    <a:pt x="408" y="293"/>
                    <a:pt x="411" y="298"/>
                    <a:pt x="414" y="304"/>
                  </a:cubicBezTo>
                  <a:cubicBezTo>
                    <a:pt x="416" y="310"/>
                    <a:pt x="418" y="316"/>
                    <a:pt x="423" y="320"/>
                  </a:cubicBezTo>
                  <a:cubicBezTo>
                    <a:pt x="426" y="323"/>
                    <a:pt x="430" y="320"/>
                    <a:pt x="429" y="317"/>
                  </a:cubicBezTo>
                  <a:cubicBezTo>
                    <a:pt x="429" y="311"/>
                    <a:pt x="425" y="306"/>
                    <a:pt x="422" y="301"/>
                  </a:cubicBezTo>
                  <a:cubicBezTo>
                    <a:pt x="419" y="295"/>
                    <a:pt x="416" y="290"/>
                    <a:pt x="412" y="284"/>
                  </a:cubicBezTo>
                  <a:cubicBezTo>
                    <a:pt x="420" y="280"/>
                    <a:pt x="427" y="276"/>
                    <a:pt x="434" y="271"/>
                  </a:cubicBezTo>
                  <a:cubicBezTo>
                    <a:pt x="442" y="264"/>
                    <a:pt x="450" y="256"/>
                    <a:pt x="456" y="247"/>
                  </a:cubicBezTo>
                  <a:cubicBezTo>
                    <a:pt x="472" y="253"/>
                    <a:pt x="494" y="252"/>
                    <a:pt x="499" y="231"/>
                  </a:cubicBezTo>
                  <a:cubicBezTo>
                    <a:pt x="500" y="223"/>
                    <a:pt x="497" y="216"/>
                    <a:pt x="490" y="211"/>
                  </a:cubicBezTo>
                  <a:cubicBezTo>
                    <a:pt x="486" y="208"/>
                    <a:pt x="480" y="207"/>
                    <a:pt x="475" y="209"/>
                  </a:cubicBezTo>
                  <a:cubicBezTo>
                    <a:pt x="480" y="190"/>
                    <a:pt x="481" y="170"/>
                    <a:pt x="478" y="151"/>
                  </a:cubicBezTo>
                  <a:cubicBezTo>
                    <a:pt x="491" y="165"/>
                    <a:pt x="516" y="163"/>
                    <a:pt x="527" y="148"/>
                  </a:cubicBezTo>
                  <a:cubicBezTo>
                    <a:pt x="538" y="134"/>
                    <a:pt x="535" y="116"/>
                    <a:pt x="524" y="105"/>
                  </a:cubicBezTo>
                  <a:cubicBezTo>
                    <a:pt x="537" y="101"/>
                    <a:pt x="551" y="94"/>
                    <a:pt x="549" y="78"/>
                  </a:cubicBezTo>
                  <a:cubicBezTo>
                    <a:pt x="547" y="61"/>
                    <a:pt x="529" y="56"/>
                    <a:pt x="514" y="55"/>
                  </a:cubicBezTo>
                  <a:cubicBezTo>
                    <a:pt x="525" y="44"/>
                    <a:pt x="520" y="22"/>
                    <a:pt x="507" y="13"/>
                  </a:cubicBezTo>
                  <a:cubicBezTo>
                    <a:pt x="489" y="0"/>
                    <a:pt x="467" y="10"/>
                    <a:pt x="455" y="26"/>
                  </a:cubicBezTo>
                  <a:cubicBezTo>
                    <a:pt x="448" y="16"/>
                    <a:pt x="434" y="11"/>
                    <a:pt x="422" y="17"/>
                  </a:cubicBezTo>
                  <a:cubicBezTo>
                    <a:pt x="410" y="24"/>
                    <a:pt x="406" y="38"/>
                    <a:pt x="409" y="50"/>
                  </a:cubicBezTo>
                  <a:cubicBezTo>
                    <a:pt x="377" y="31"/>
                    <a:pt x="339" y="21"/>
                    <a:pt x="305" y="29"/>
                  </a:cubicBezTo>
                  <a:cubicBezTo>
                    <a:pt x="305" y="29"/>
                    <a:pt x="305" y="30"/>
                    <a:pt x="305" y="30"/>
                  </a:cubicBezTo>
                  <a:cubicBezTo>
                    <a:pt x="251" y="22"/>
                    <a:pt x="211" y="53"/>
                    <a:pt x="189" y="96"/>
                  </a:cubicBezTo>
                  <a:cubicBezTo>
                    <a:pt x="177" y="84"/>
                    <a:pt x="154" y="88"/>
                    <a:pt x="149" y="106"/>
                  </a:cubicBezTo>
                  <a:cubicBezTo>
                    <a:pt x="144" y="123"/>
                    <a:pt x="161" y="138"/>
                    <a:pt x="176" y="132"/>
                  </a:cubicBezTo>
                  <a:cubicBezTo>
                    <a:pt x="173" y="141"/>
                    <a:pt x="172" y="151"/>
                    <a:pt x="171" y="160"/>
                  </a:cubicBezTo>
                  <a:cubicBezTo>
                    <a:pt x="166" y="163"/>
                    <a:pt x="161" y="165"/>
                    <a:pt x="156" y="166"/>
                  </a:cubicBezTo>
                  <a:cubicBezTo>
                    <a:pt x="144" y="168"/>
                    <a:pt x="120" y="160"/>
                    <a:pt x="128" y="146"/>
                  </a:cubicBezTo>
                  <a:cubicBezTo>
                    <a:pt x="130" y="145"/>
                    <a:pt x="131" y="143"/>
                    <a:pt x="131" y="142"/>
                  </a:cubicBezTo>
                  <a:cubicBezTo>
                    <a:pt x="134" y="137"/>
                    <a:pt x="127" y="131"/>
                    <a:pt x="124" y="136"/>
                  </a:cubicBezTo>
                  <a:cubicBezTo>
                    <a:pt x="124" y="136"/>
                    <a:pt x="123" y="136"/>
                    <a:pt x="123" y="137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2" y="138"/>
                    <a:pt x="122" y="139"/>
                    <a:pt x="121" y="140"/>
                  </a:cubicBezTo>
                  <a:cubicBezTo>
                    <a:pt x="111" y="152"/>
                    <a:pt x="88" y="149"/>
                    <a:pt x="86" y="130"/>
                  </a:cubicBezTo>
                  <a:cubicBezTo>
                    <a:pt x="84" y="116"/>
                    <a:pt x="94" y="105"/>
                    <a:pt x="106" y="100"/>
                  </a:cubicBezTo>
                  <a:cubicBezTo>
                    <a:pt x="108" y="99"/>
                    <a:pt x="107" y="96"/>
                    <a:pt x="104" y="96"/>
                  </a:cubicBezTo>
                  <a:cubicBezTo>
                    <a:pt x="83" y="101"/>
                    <a:pt x="67" y="125"/>
                    <a:pt x="82" y="146"/>
                  </a:cubicBezTo>
                  <a:cubicBezTo>
                    <a:pt x="91" y="157"/>
                    <a:pt x="106" y="159"/>
                    <a:pt x="118" y="154"/>
                  </a:cubicBezTo>
                  <a:cubicBezTo>
                    <a:pt x="119" y="162"/>
                    <a:pt x="124" y="169"/>
                    <a:pt x="133" y="174"/>
                  </a:cubicBezTo>
                  <a:cubicBezTo>
                    <a:pt x="142" y="178"/>
                    <a:pt x="158" y="178"/>
                    <a:pt x="170" y="172"/>
                  </a:cubicBezTo>
                  <a:cubicBezTo>
                    <a:pt x="170" y="182"/>
                    <a:pt x="171" y="192"/>
                    <a:pt x="172" y="202"/>
                  </a:cubicBezTo>
                  <a:cubicBezTo>
                    <a:pt x="158" y="198"/>
                    <a:pt x="143" y="210"/>
                    <a:pt x="147" y="227"/>
                  </a:cubicBezTo>
                  <a:cubicBezTo>
                    <a:pt x="148" y="236"/>
                    <a:pt x="155" y="243"/>
                    <a:pt x="165" y="244"/>
                  </a:cubicBezTo>
                  <a:cubicBezTo>
                    <a:pt x="172" y="245"/>
                    <a:pt x="179" y="243"/>
                    <a:pt x="184" y="238"/>
                  </a:cubicBezTo>
                  <a:cubicBezTo>
                    <a:pt x="195" y="262"/>
                    <a:pt x="213" y="281"/>
                    <a:pt x="239" y="293"/>
                  </a:cubicBezTo>
                  <a:cubicBezTo>
                    <a:pt x="243" y="295"/>
                    <a:pt x="248" y="297"/>
                    <a:pt x="253" y="298"/>
                  </a:cubicBezTo>
                  <a:cubicBezTo>
                    <a:pt x="246" y="315"/>
                    <a:pt x="240" y="332"/>
                    <a:pt x="232" y="348"/>
                  </a:cubicBezTo>
                  <a:cubicBezTo>
                    <a:pt x="176" y="334"/>
                    <a:pt x="112" y="340"/>
                    <a:pt x="64" y="365"/>
                  </a:cubicBezTo>
                  <a:cubicBezTo>
                    <a:pt x="61" y="367"/>
                    <a:pt x="61" y="370"/>
                    <a:pt x="62" y="372"/>
                  </a:cubicBezTo>
                  <a:cubicBezTo>
                    <a:pt x="60" y="372"/>
                    <a:pt x="58" y="374"/>
                    <a:pt x="58" y="377"/>
                  </a:cubicBezTo>
                  <a:cubicBezTo>
                    <a:pt x="57" y="378"/>
                    <a:pt x="57" y="379"/>
                    <a:pt x="57" y="381"/>
                  </a:cubicBezTo>
                  <a:cubicBezTo>
                    <a:pt x="37" y="384"/>
                    <a:pt x="18" y="393"/>
                    <a:pt x="14" y="417"/>
                  </a:cubicBezTo>
                  <a:cubicBezTo>
                    <a:pt x="8" y="457"/>
                    <a:pt x="7" y="500"/>
                    <a:pt x="5" y="540"/>
                  </a:cubicBezTo>
                  <a:cubicBezTo>
                    <a:pt x="0" y="627"/>
                    <a:pt x="0" y="713"/>
                    <a:pt x="12" y="799"/>
                  </a:cubicBezTo>
                  <a:cubicBezTo>
                    <a:pt x="13" y="802"/>
                    <a:pt x="17" y="803"/>
                    <a:pt x="19" y="802"/>
                  </a:cubicBezTo>
                  <a:cubicBezTo>
                    <a:pt x="110" y="755"/>
                    <a:pt x="211" y="733"/>
                    <a:pt x="313" y="737"/>
                  </a:cubicBezTo>
                  <a:cubicBezTo>
                    <a:pt x="316" y="737"/>
                    <a:pt x="317" y="735"/>
                    <a:pt x="318" y="733"/>
                  </a:cubicBezTo>
                  <a:cubicBezTo>
                    <a:pt x="318" y="733"/>
                    <a:pt x="318" y="733"/>
                    <a:pt x="318" y="733"/>
                  </a:cubicBezTo>
                  <a:cubicBezTo>
                    <a:pt x="319" y="734"/>
                    <a:pt x="321" y="735"/>
                    <a:pt x="323" y="734"/>
                  </a:cubicBezTo>
                  <a:cubicBezTo>
                    <a:pt x="323" y="734"/>
                    <a:pt x="323" y="734"/>
                    <a:pt x="323" y="734"/>
                  </a:cubicBezTo>
                  <a:cubicBezTo>
                    <a:pt x="429" y="745"/>
                    <a:pt x="530" y="768"/>
                    <a:pt x="628" y="813"/>
                  </a:cubicBezTo>
                  <a:cubicBezTo>
                    <a:pt x="631" y="815"/>
                    <a:pt x="635" y="813"/>
                    <a:pt x="635" y="809"/>
                  </a:cubicBezTo>
                  <a:cubicBezTo>
                    <a:pt x="640" y="723"/>
                    <a:pt x="619" y="640"/>
                    <a:pt x="610" y="555"/>
                  </a:cubicBezTo>
                  <a:close/>
                  <a:moveTo>
                    <a:pt x="486" y="220"/>
                  </a:moveTo>
                  <a:cubicBezTo>
                    <a:pt x="490" y="224"/>
                    <a:pt x="489" y="230"/>
                    <a:pt x="486" y="235"/>
                  </a:cubicBezTo>
                  <a:cubicBezTo>
                    <a:pt x="480" y="243"/>
                    <a:pt x="469" y="244"/>
                    <a:pt x="460" y="242"/>
                  </a:cubicBezTo>
                  <a:cubicBezTo>
                    <a:pt x="465" y="234"/>
                    <a:pt x="469" y="226"/>
                    <a:pt x="472" y="218"/>
                  </a:cubicBezTo>
                  <a:cubicBezTo>
                    <a:pt x="472" y="218"/>
                    <a:pt x="473" y="218"/>
                    <a:pt x="474" y="218"/>
                  </a:cubicBezTo>
                  <a:cubicBezTo>
                    <a:pt x="478" y="219"/>
                    <a:pt x="482" y="217"/>
                    <a:pt x="486" y="220"/>
                  </a:cubicBezTo>
                  <a:close/>
                  <a:moveTo>
                    <a:pt x="417" y="32"/>
                  </a:moveTo>
                  <a:cubicBezTo>
                    <a:pt x="426" y="18"/>
                    <a:pt x="447" y="20"/>
                    <a:pt x="451" y="36"/>
                  </a:cubicBezTo>
                  <a:cubicBezTo>
                    <a:pt x="452" y="39"/>
                    <a:pt x="457" y="40"/>
                    <a:pt x="458" y="37"/>
                  </a:cubicBezTo>
                  <a:cubicBezTo>
                    <a:pt x="466" y="23"/>
                    <a:pt x="483" y="10"/>
                    <a:pt x="499" y="18"/>
                  </a:cubicBezTo>
                  <a:cubicBezTo>
                    <a:pt x="513" y="26"/>
                    <a:pt x="513" y="41"/>
                    <a:pt x="506" y="53"/>
                  </a:cubicBezTo>
                  <a:cubicBezTo>
                    <a:pt x="505" y="54"/>
                    <a:pt x="505" y="55"/>
                    <a:pt x="506" y="56"/>
                  </a:cubicBezTo>
                  <a:cubicBezTo>
                    <a:pt x="505" y="58"/>
                    <a:pt x="505" y="60"/>
                    <a:pt x="508" y="61"/>
                  </a:cubicBezTo>
                  <a:cubicBezTo>
                    <a:pt x="513" y="61"/>
                    <a:pt x="517" y="62"/>
                    <a:pt x="522" y="63"/>
                  </a:cubicBezTo>
                  <a:cubicBezTo>
                    <a:pt x="532" y="64"/>
                    <a:pt x="535" y="69"/>
                    <a:pt x="532" y="79"/>
                  </a:cubicBezTo>
                  <a:cubicBezTo>
                    <a:pt x="537" y="89"/>
                    <a:pt x="535" y="94"/>
                    <a:pt x="526" y="95"/>
                  </a:cubicBezTo>
                  <a:cubicBezTo>
                    <a:pt x="522" y="96"/>
                    <a:pt x="518" y="97"/>
                    <a:pt x="514" y="98"/>
                  </a:cubicBezTo>
                  <a:cubicBezTo>
                    <a:pt x="509" y="98"/>
                    <a:pt x="507" y="104"/>
                    <a:pt x="511" y="106"/>
                  </a:cubicBezTo>
                  <a:cubicBezTo>
                    <a:pt x="523" y="114"/>
                    <a:pt x="529" y="133"/>
                    <a:pt x="517" y="144"/>
                  </a:cubicBezTo>
                  <a:cubicBezTo>
                    <a:pt x="507" y="154"/>
                    <a:pt x="494" y="150"/>
                    <a:pt x="483" y="144"/>
                  </a:cubicBezTo>
                  <a:cubicBezTo>
                    <a:pt x="481" y="143"/>
                    <a:pt x="479" y="144"/>
                    <a:pt x="478" y="145"/>
                  </a:cubicBezTo>
                  <a:cubicBezTo>
                    <a:pt x="476" y="136"/>
                    <a:pt x="473" y="127"/>
                    <a:pt x="470" y="119"/>
                  </a:cubicBezTo>
                  <a:cubicBezTo>
                    <a:pt x="459" y="94"/>
                    <a:pt x="440" y="71"/>
                    <a:pt x="416" y="55"/>
                  </a:cubicBezTo>
                  <a:cubicBezTo>
                    <a:pt x="413" y="47"/>
                    <a:pt x="413" y="39"/>
                    <a:pt x="417" y="32"/>
                  </a:cubicBezTo>
                  <a:close/>
                  <a:moveTo>
                    <a:pt x="303" y="35"/>
                  </a:moveTo>
                  <a:cubicBezTo>
                    <a:pt x="304" y="36"/>
                    <a:pt x="305" y="37"/>
                    <a:pt x="306" y="37"/>
                  </a:cubicBezTo>
                  <a:cubicBezTo>
                    <a:pt x="334" y="39"/>
                    <a:pt x="359" y="41"/>
                    <a:pt x="383" y="51"/>
                  </a:cubicBezTo>
                  <a:cubicBezTo>
                    <a:pt x="350" y="53"/>
                    <a:pt x="320" y="51"/>
                    <a:pt x="289" y="37"/>
                  </a:cubicBezTo>
                  <a:cubicBezTo>
                    <a:pt x="294" y="36"/>
                    <a:pt x="298" y="36"/>
                    <a:pt x="303" y="35"/>
                  </a:cubicBezTo>
                  <a:close/>
                  <a:moveTo>
                    <a:pt x="158" y="107"/>
                  </a:moveTo>
                  <a:cubicBezTo>
                    <a:pt x="163" y="94"/>
                    <a:pt x="177" y="96"/>
                    <a:pt x="186" y="103"/>
                  </a:cubicBezTo>
                  <a:cubicBezTo>
                    <a:pt x="183" y="110"/>
                    <a:pt x="180" y="117"/>
                    <a:pt x="178" y="124"/>
                  </a:cubicBezTo>
                  <a:cubicBezTo>
                    <a:pt x="178" y="124"/>
                    <a:pt x="178" y="124"/>
                    <a:pt x="177" y="124"/>
                  </a:cubicBezTo>
                  <a:cubicBezTo>
                    <a:pt x="166" y="130"/>
                    <a:pt x="153" y="119"/>
                    <a:pt x="158" y="107"/>
                  </a:cubicBezTo>
                  <a:close/>
                  <a:moveTo>
                    <a:pt x="156" y="226"/>
                  </a:moveTo>
                  <a:cubicBezTo>
                    <a:pt x="152" y="214"/>
                    <a:pt x="163" y="206"/>
                    <a:pt x="174" y="209"/>
                  </a:cubicBezTo>
                  <a:cubicBezTo>
                    <a:pt x="175" y="216"/>
                    <a:pt x="177" y="223"/>
                    <a:pt x="180" y="230"/>
                  </a:cubicBezTo>
                  <a:cubicBezTo>
                    <a:pt x="172" y="235"/>
                    <a:pt x="160" y="238"/>
                    <a:pt x="156" y="226"/>
                  </a:cubicBezTo>
                  <a:close/>
                  <a:moveTo>
                    <a:pt x="239" y="281"/>
                  </a:moveTo>
                  <a:cubicBezTo>
                    <a:pt x="205" y="264"/>
                    <a:pt x="189" y="229"/>
                    <a:pt x="183" y="193"/>
                  </a:cubicBezTo>
                  <a:cubicBezTo>
                    <a:pt x="182" y="183"/>
                    <a:pt x="181" y="174"/>
                    <a:pt x="181" y="165"/>
                  </a:cubicBezTo>
                  <a:cubicBezTo>
                    <a:pt x="184" y="162"/>
                    <a:pt x="185" y="160"/>
                    <a:pt x="186" y="156"/>
                  </a:cubicBezTo>
                  <a:cubicBezTo>
                    <a:pt x="187" y="153"/>
                    <a:pt x="185" y="151"/>
                    <a:pt x="183" y="151"/>
                  </a:cubicBezTo>
                  <a:cubicBezTo>
                    <a:pt x="189" y="96"/>
                    <a:pt x="227" y="52"/>
                    <a:pt x="282" y="39"/>
                  </a:cubicBezTo>
                  <a:cubicBezTo>
                    <a:pt x="282" y="39"/>
                    <a:pt x="282" y="39"/>
                    <a:pt x="283" y="40"/>
                  </a:cubicBezTo>
                  <a:cubicBezTo>
                    <a:pt x="314" y="57"/>
                    <a:pt x="354" y="66"/>
                    <a:pt x="389" y="57"/>
                  </a:cubicBezTo>
                  <a:cubicBezTo>
                    <a:pt x="390" y="56"/>
                    <a:pt x="391" y="55"/>
                    <a:pt x="391" y="54"/>
                  </a:cubicBezTo>
                  <a:cubicBezTo>
                    <a:pt x="396" y="56"/>
                    <a:pt x="401" y="59"/>
                    <a:pt x="405" y="61"/>
                  </a:cubicBezTo>
                  <a:cubicBezTo>
                    <a:pt x="435" y="80"/>
                    <a:pt x="458" y="108"/>
                    <a:pt x="466" y="143"/>
                  </a:cubicBezTo>
                  <a:cubicBezTo>
                    <a:pt x="473" y="173"/>
                    <a:pt x="469" y="207"/>
                    <a:pt x="452" y="234"/>
                  </a:cubicBezTo>
                  <a:cubicBezTo>
                    <a:pt x="432" y="266"/>
                    <a:pt x="396" y="283"/>
                    <a:pt x="360" y="291"/>
                  </a:cubicBezTo>
                  <a:cubicBezTo>
                    <a:pt x="321" y="299"/>
                    <a:pt x="275" y="299"/>
                    <a:pt x="239" y="281"/>
                  </a:cubicBezTo>
                  <a:close/>
                  <a:moveTo>
                    <a:pt x="21" y="790"/>
                  </a:moveTo>
                  <a:cubicBezTo>
                    <a:pt x="11" y="719"/>
                    <a:pt x="10" y="647"/>
                    <a:pt x="13" y="576"/>
                  </a:cubicBezTo>
                  <a:cubicBezTo>
                    <a:pt x="15" y="540"/>
                    <a:pt x="17" y="505"/>
                    <a:pt x="20" y="470"/>
                  </a:cubicBezTo>
                  <a:cubicBezTo>
                    <a:pt x="21" y="452"/>
                    <a:pt x="21" y="432"/>
                    <a:pt x="25" y="414"/>
                  </a:cubicBezTo>
                  <a:cubicBezTo>
                    <a:pt x="27" y="403"/>
                    <a:pt x="35" y="396"/>
                    <a:pt x="45" y="391"/>
                  </a:cubicBezTo>
                  <a:cubicBezTo>
                    <a:pt x="36" y="401"/>
                    <a:pt x="36" y="417"/>
                    <a:pt x="36" y="430"/>
                  </a:cubicBezTo>
                  <a:cubicBezTo>
                    <a:pt x="37" y="467"/>
                    <a:pt x="37" y="503"/>
                    <a:pt x="38" y="540"/>
                  </a:cubicBezTo>
                  <a:cubicBezTo>
                    <a:pt x="39" y="616"/>
                    <a:pt x="40" y="692"/>
                    <a:pt x="41" y="768"/>
                  </a:cubicBezTo>
                  <a:cubicBezTo>
                    <a:pt x="41" y="771"/>
                    <a:pt x="45" y="774"/>
                    <a:pt x="48" y="772"/>
                  </a:cubicBezTo>
                  <a:cubicBezTo>
                    <a:pt x="125" y="722"/>
                    <a:pt x="219" y="692"/>
                    <a:pt x="308" y="727"/>
                  </a:cubicBezTo>
                  <a:cubicBezTo>
                    <a:pt x="308" y="727"/>
                    <a:pt x="308" y="727"/>
                    <a:pt x="308" y="727"/>
                  </a:cubicBezTo>
                  <a:cubicBezTo>
                    <a:pt x="209" y="724"/>
                    <a:pt x="110" y="746"/>
                    <a:pt x="21" y="790"/>
                  </a:cubicBezTo>
                  <a:close/>
                  <a:moveTo>
                    <a:pt x="315" y="719"/>
                  </a:moveTo>
                  <a:cubicBezTo>
                    <a:pt x="312" y="718"/>
                    <a:pt x="309" y="717"/>
                    <a:pt x="306" y="716"/>
                  </a:cubicBezTo>
                  <a:cubicBezTo>
                    <a:pt x="274" y="692"/>
                    <a:pt x="232" y="679"/>
                    <a:pt x="192" y="681"/>
                  </a:cubicBezTo>
                  <a:cubicBezTo>
                    <a:pt x="151" y="682"/>
                    <a:pt x="95" y="697"/>
                    <a:pt x="69" y="731"/>
                  </a:cubicBezTo>
                  <a:cubicBezTo>
                    <a:pt x="66" y="736"/>
                    <a:pt x="72" y="740"/>
                    <a:pt x="76" y="738"/>
                  </a:cubicBezTo>
                  <a:cubicBezTo>
                    <a:pt x="95" y="729"/>
                    <a:pt x="111" y="715"/>
                    <a:pt x="132" y="707"/>
                  </a:cubicBezTo>
                  <a:cubicBezTo>
                    <a:pt x="152" y="699"/>
                    <a:pt x="174" y="694"/>
                    <a:pt x="195" y="694"/>
                  </a:cubicBezTo>
                  <a:cubicBezTo>
                    <a:pt x="218" y="694"/>
                    <a:pt x="238" y="697"/>
                    <a:pt x="258" y="703"/>
                  </a:cubicBezTo>
                  <a:cubicBezTo>
                    <a:pt x="186" y="694"/>
                    <a:pt x="112" y="722"/>
                    <a:pt x="50" y="760"/>
                  </a:cubicBezTo>
                  <a:cubicBezTo>
                    <a:pt x="49" y="698"/>
                    <a:pt x="49" y="637"/>
                    <a:pt x="48" y="576"/>
                  </a:cubicBezTo>
                  <a:cubicBezTo>
                    <a:pt x="48" y="544"/>
                    <a:pt x="47" y="513"/>
                    <a:pt x="47" y="481"/>
                  </a:cubicBezTo>
                  <a:cubicBezTo>
                    <a:pt x="47" y="465"/>
                    <a:pt x="47" y="450"/>
                    <a:pt x="46" y="434"/>
                  </a:cubicBezTo>
                  <a:cubicBezTo>
                    <a:pt x="46" y="422"/>
                    <a:pt x="44" y="398"/>
                    <a:pt x="57" y="390"/>
                  </a:cubicBezTo>
                  <a:cubicBezTo>
                    <a:pt x="56" y="444"/>
                    <a:pt x="75" y="498"/>
                    <a:pt x="76" y="551"/>
                  </a:cubicBezTo>
                  <a:cubicBezTo>
                    <a:pt x="77" y="580"/>
                    <a:pt x="75" y="608"/>
                    <a:pt x="74" y="636"/>
                  </a:cubicBezTo>
                  <a:cubicBezTo>
                    <a:pt x="73" y="664"/>
                    <a:pt x="67" y="695"/>
                    <a:pt x="73" y="722"/>
                  </a:cubicBezTo>
                  <a:cubicBezTo>
                    <a:pt x="73" y="724"/>
                    <a:pt x="76" y="724"/>
                    <a:pt x="76" y="722"/>
                  </a:cubicBezTo>
                  <a:cubicBezTo>
                    <a:pt x="84" y="697"/>
                    <a:pt x="82" y="667"/>
                    <a:pt x="84" y="640"/>
                  </a:cubicBezTo>
                  <a:cubicBezTo>
                    <a:pt x="85" y="611"/>
                    <a:pt x="87" y="581"/>
                    <a:pt x="86" y="551"/>
                  </a:cubicBezTo>
                  <a:cubicBezTo>
                    <a:pt x="86" y="525"/>
                    <a:pt x="82" y="499"/>
                    <a:pt x="78" y="474"/>
                  </a:cubicBezTo>
                  <a:cubicBezTo>
                    <a:pt x="73" y="441"/>
                    <a:pt x="70" y="409"/>
                    <a:pt x="67" y="377"/>
                  </a:cubicBezTo>
                  <a:cubicBezTo>
                    <a:pt x="67" y="377"/>
                    <a:pt x="67" y="377"/>
                    <a:pt x="67" y="377"/>
                  </a:cubicBezTo>
                  <a:cubicBezTo>
                    <a:pt x="67" y="377"/>
                    <a:pt x="68" y="377"/>
                    <a:pt x="69" y="376"/>
                  </a:cubicBezTo>
                  <a:cubicBezTo>
                    <a:pt x="109" y="360"/>
                    <a:pt x="149" y="351"/>
                    <a:pt x="193" y="355"/>
                  </a:cubicBezTo>
                  <a:cubicBezTo>
                    <a:pt x="237" y="359"/>
                    <a:pt x="274" y="377"/>
                    <a:pt x="313" y="397"/>
                  </a:cubicBezTo>
                  <a:cubicBezTo>
                    <a:pt x="313" y="397"/>
                    <a:pt x="313" y="397"/>
                    <a:pt x="313" y="397"/>
                  </a:cubicBezTo>
                  <a:cubicBezTo>
                    <a:pt x="321" y="505"/>
                    <a:pt x="320" y="612"/>
                    <a:pt x="315" y="719"/>
                  </a:cubicBezTo>
                  <a:close/>
                  <a:moveTo>
                    <a:pt x="443" y="704"/>
                  </a:moveTo>
                  <a:cubicBezTo>
                    <a:pt x="488" y="705"/>
                    <a:pt x="523" y="720"/>
                    <a:pt x="561" y="741"/>
                  </a:cubicBezTo>
                  <a:cubicBezTo>
                    <a:pt x="566" y="743"/>
                    <a:pt x="570" y="739"/>
                    <a:pt x="570" y="736"/>
                  </a:cubicBezTo>
                  <a:cubicBezTo>
                    <a:pt x="572" y="739"/>
                    <a:pt x="578" y="739"/>
                    <a:pt x="578" y="735"/>
                  </a:cubicBezTo>
                  <a:cubicBezTo>
                    <a:pt x="584" y="706"/>
                    <a:pt x="581" y="677"/>
                    <a:pt x="577" y="647"/>
                  </a:cubicBezTo>
                  <a:cubicBezTo>
                    <a:pt x="573" y="615"/>
                    <a:pt x="570" y="582"/>
                    <a:pt x="568" y="550"/>
                  </a:cubicBezTo>
                  <a:cubicBezTo>
                    <a:pt x="565" y="488"/>
                    <a:pt x="567" y="428"/>
                    <a:pt x="573" y="367"/>
                  </a:cubicBezTo>
                  <a:cubicBezTo>
                    <a:pt x="590" y="397"/>
                    <a:pt x="575" y="433"/>
                    <a:pt x="571" y="465"/>
                  </a:cubicBezTo>
                  <a:cubicBezTo>
                    <a:pt x="567" y="496"/>
                    <a:pt x="568" y="528"/>
                    <a:pt x="571" y="559"/>
                  </a:cubicBezTo>
                  <a:cubicBezTo>
                    <a:pt x="579" y="626"/>
                    <a:pt x="597" y="693"/>
                    <a:pt x="596" y="760"/>
                  </a:cubicBezTo>
                  <a:cubicBezTo>
                    <a:pt x="530" y="717"/>
                    <a:pt x="444" y="700"/>
                    <a:pt x="366" y="715"/>
                  </a:cubicBezTo>
                  <a:cubicBezTo>
                    <a:pt x="391" y="707"/>
                    <a:pt x="417" y="703"/>
                    <a:pt x="443" y="704"/>
                  </a:cubicBezTo>
                  <a:close/>
                  <a:moveTo>
                    <a:pt x="625" y="801"/>
                  </a:moveTo>
                  <a:cubicBezTo>
                    <a:pt x="537" y="758"/>
                    <a:pt x="437" y="731"/>
                    <a:pt x="339" y="728"/>
                  </a:cubicBezTo>
                  <a:cubicBezTo>
                    <a:pt x="429" y="709"/>
                    <a:pt x="518" y="723"/>
                    <a:pt x="598" y="773"/>
                  </a:cubicBezTo>
                  <a:cubicBezTo>
                    <a:pt x="601" y="775"/>
                    <a:pt x="605" y="773"/>
                    <a:pt x="605" y="769"/>
                  </a:cubicBezTo>
                  <a:cubicBezTo>
                    <a:pt x="603" y="693"/>
                    <a:pt x="584" y="620"/>
                    <a:pt x="578" y="545"/>
                  </a:cubicBezTo>
                  <a:cubicBezTo>
                    <a:pt x="575" y="508"/>
                    <a:pt x="578" y="472"/>
                    <a:pt x="586" y="435"/>
                  </a:cubicBezTo>
                  <a:cubicBezTo>
                    <a:pt x="589" y="421"/>
                    <a:pt x="591" y="406"/>
                    <a:pt x="590" y="391"/>
                  </a:cubicBezTo>
                  <a:cubicBezTo>
                    <a:pt x="613" y="405"/>
                    <a:pt x="597" y="462"/>
                    <a:pt x="597" y="482"/>
                  </a:cubicBezTo>
                  <a:cubicBezTo>
                    <a:pt x="596" y="517"/>
                    <a:pt x="600" y="551"/>
                    <a:pt x="604" y="585"/>
                  </a:cubicBezTo>
                  <a:cubicBezTo>
                    <a:pt x="614" y="656"/>
                    <a:pt x="630" y="728"/>
                    <a:pt x="625" y="80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1620" y="1332"/>
              <a:ext cx="619" cy="431"/>
            </a:xfrm>
            <a:custGeom>
              <a:avLst/>
              <a:gdLst>
                <a:gd name="T0" fmla="*/ 226 w 231"/>
                <a:gd name="T1" fmla="*/ 141 h 161"/>
                <a:gd name="T2" fmla="*/ 105 w 231"/>
                <a:gd name="T3" fmla="*/ 131 h 161"/>
                <a:gd name="T4" fmla="*/ 59 w 231"/>
                <a:gd name="T5" fmla="*/ 97 h 161"/>
                <a:gd name="T6" fmla="*/ 34 w 231"/>
                <a:gd name="T7" fmla="*/ 51 h 161"/>
                <a:gd name="T8" fmla="*/ 39 w 231"/>
                <a:gd name="T9" fmla="*/ 50 h 161"/>
                <a:gd name="T10" fmla="*/ 55 w 231"/>
                <a:gd name="T11" fmla="*/ 22 h 161"/>
                <a:gd name="T12" fmla="*/ 27 w 231"/>
                <a:gd name="T13" fmla="*/ 2 h 161"/>
                <a:gd name="T14" fmla="*/ 4 w 231"/>
                <a:gd name="T15" fmla="*/ 32 h 161"/>
                <a:gd name="T16" fmla="*/ 11 w 231"/>
                <a:gd name="T17" fmla="*/ 32 h 161"/>
                <a:gd name="T18" fmla="*/ 27 w 231"/>
                <a:gd name="T19" fmla="*/ 11 h 161"/>
                <a:gd name="T20" fmla="*/ 46 w 231"/>
                <a:gd name="T21" fmla="*/ 24 h 161"/>
                <a:gd name="T22" fmla="*/ 15 w 231"/>
                <a:gd name="T23" fmla="*/ 35 h 161"/>
                <a:gd name="T24" fmla="*/ 12 w 231"/>
                <a:gd name="T25" fmla="*/ 37 h 161"/>
                <a:gd name="T26" fmla="*/ 27 w 231"/>
                <a:gd name="T27" fmla="*/ 50 h 161"/>
                <a:gd name="T28" fmla="*/ 27 w 231"/>
                <a:gd name="T29" fmla="*/ 50 h 161"/>
                <a:gd name="T30" fmla="*/ 227 w 231"/>
                <a:gd name="T31" fmla="*/ 148 h 161"/>
                <a:gd name="T32" fmla="*/ 226 w 231"/>
                <a:gd name="T33" fmla="*/ 14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1" h="161">
                  <a:moveTo>
                    <a:pt x="226" y="141"/>
                  </a:moveTo>
                  <a:cubicBezTo>
                    <a:pt x="185" y="144"/>
                    <a:pt x="143" y="147"/>
                    <a:pt x="105" y="131"/>
                  </a:cubicBezTo>
                  <a:cubicBezTo>
                    <a:pt x="87" y="123"/>
                    <a:pt x="71" y="112"/>
                    <a:pt x="59" y="97"/>
                  </a:cubicBezTo>
                  <a:cubicBezTo>
                    <a:pt x="48" y="83"/>
                    <a:pt x="43" y="66"/>
                    <a:pt x="34" y="51"/>
                  </a:cubicBezTo>
                  <a:cubicBezTo>
                    <a:pt x="36" y="50"/>
                    <a:pt x="37" y="50"/>
                    <a:pt x="39" y="50"/>
                  </a:cubicBezTo>
                  <a:cubicBezTo>
                    <a:pt x="51" y="47"/>
                    <a:pt x="58" y="34"/>
                    <a:pt x="55" y="22"/>
                  </a:cubicBezTo>
                  <a:cubicBezTo>
                    <a:pt x="52" y="9"/>
                    <a:pt x="40" y="0"/>
                    <a:pt x="27" y="2"/>
                  </a:cubicBezTo>
                  <a:cubicBezTo>
                    <a:pt x="14" y="4"/>
                    <a:pt x="0" y="18"/>
                    <a:pt x="4" y="32"/>
                  </a:cubicBezTo>
                  <a:cubicBezTo>
                    <a:pt x="5" y="35"/>
                    <a:pt x="10" y="35"/>
                    <a:pt x="11" y="32"/>
                  </a:cubicBezTo>
                  <a:cubicBezTo>
                    <a:pt x="13" y="22"/>
                    <a:pt x="16" y="13"/>
                    <a:pt x="27" y="11"/>
                  </a:cubicBezTo>
                  <a:cubicBezTo>
                    <a:pt x="36" y="9"/>
                    <a:pt x="44" y="15"/>
                    <a:pt x="46" y="24"/>
                  </a:cubicBezTo>
                  <a:cubicBezTo>
                    <a:pt x="52" y="43"/>
                    <a:pt x="25" y="50"/>
                    <a:pt x="15" y="35"/>
                  </a:cubicBezTo>
                  <a:cubicBezTo>
                    <a:pt x="14" y="33"/>
                    <a:pt x="11" y="34"/>
                    <a:pt x="12" y="37"/>
                  </a:cubicBezTo>
                  <a:cubicBezTo>
                    <a:pt x="14" y="44"/>
                    <a:pt x="20" y="48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2" y="146"/>
                    <a:pt x="149" y="161"/>
                    <a:pt x="227" y="148"/>
                  </a:cubicBezTo>
                  <a:cubicBezTo>
                    <a:pt x="231" y="147"/>
                    <a:pt x="230" y="141"/>
                    <a:pt x="226" y="14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2708" y="1362"/>
              <a:ext cx="565" cy="334"/>
            </a:xfrm>
            <a:custGeom>
              <a:avLst/>
              <a:gdLst>
                <a:gd name="T0" fmla="*/ 181 w 211"/>
                <a:gd name="T1" fmla="*/ 4 h 125"/>
                <a:gd name="T2" fmla="*/ 152 w 211"/>
                <a:gd name="T3" fmla="*/ 23 h 125"/>
                <a:gd name="T4" fmla="*/ 156 w 211"/>
                <a:gd name="T5" fmla="*/ 44 h 125"/>
                <a:gd name="T6" fmla="*/ 91 w 211"/>
                <a:gd name="T7" fmla="*/ 98 h 125"/>
                <a:gd name="T8" fmla="*/ 3 w 211"/>
                <a:gd name="T9" fmla="*/ 120 h 125"/>
                <a:gd name="T10" fmla="*/ 4 w 211"/>
                <a:gd name="T11" fmla="*/ 125 h 125"/>
                <a:gd name="T12" fmla="*/ 163 w 211"/>
                <a:gd name="T13" fmla="*/ 49 h 125"/>
                <a:gd name="T14" fmla="*/ 204 w 211"/>
                <a:gd name="T15" fmla="*/ 37 h 125"/>
                <a:gd name="T16" fmla="*/ 181 w 211"/>
                <a:gd name="T17" fmla="*/ 4 h 125"/>
                <a:gd name="T18" fmla="*/ 195 w 211"/>
                <a:gd name="T19" fmla="*/ 33 h 125"/>
                <a:gd name="T20" fmla="*/ 171 w 211"/>
                <a:gd name="T21" fmla="*/ 42 h 125"/>
                <a:gd name="T22" fmla="*/ 157 w 211"/>
                <a:gd name="T23" fmla="*/ 25 h 125"/>
                <a:gd name="T24" fmla="*/ 158 w 211"/>
                <a:gd name="T25" fmla="*/ 23 h 125"/>
                <a:gd name="T26" fmla="*/ 158 w 211"/>
                <a:gd name="T27" fmla="*/ 23 h 125"/>
                <a:gd name="T28" fmla="*/ 159 w 211"/>
                <a:gd name="T29" fmla="*/ 23 h 125"/>
                <a:gd name="T30" fmla="*/ 159 w 211"/>
                <a:gd name="T31" fmla="*/ 20 h 125"/>
                <a:gd name="T32" fmla="*/ 180 w 211"/>
                <a:gd name="T33" fmla="*/ 13 h 125"/>
                <a:gd name="T34" fmla="*/ 195 w 211"/>
                <a:gd name="T35" fmla="*/ 3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125">
                  <a:moveTo>
                    <a:pt x="181" y="4"/>
                  </a:moveTo>
                  <a:cubicBezTo>
                    <a:pt x="169" y="0"/>
                    <a:pt x="148" y="6"/>
                    <a:pt x="152" y="23"/>
                  </a:cubicBezTo>
                  <a:cubicBezTo>
                    <a:pt x="147" y="30"/>
                    <a:pt x="150" y="39"/>
                    <a:pt x="156" y="44"/>
                  </a:cubicBezTo>
                  <a:cubicBezTo>
                    <a:pt x="139" y="69"/>
                    <a:pt x="119" y="87"/>
                    <a:pt x="91" y="98"/>
                  </a:cubicBezTo>
                  <a:cubicBezTo>
                    <a:pt x="63" y="110"/>
                    <a:pt x="33" y="115"/>
                    <a:pt x="3" y="120"/>
                  </a:cubicBezTo>
                  <a:cubicBezTo>
                    <a:pt x="0" y="121"/>
                    <a:pt x="1" y="125"/>
                    <a:pt x="4" y="125"/>
                  </a:cubicBezTo>
                  <a:cubicBezTo>
                    <a:pt x="60" y="120"/>
                    <a:pt x="138" y="108"/>
                    <a:pt x="163" y="49"/>
                  </a:cubicBezTo>
                  <a:cubicBezTo>
                    <a:pt x="177" y="55"/>
                    <a:pt x="197" y="52"/>
                    <a:pt x="204" y="37"/>
                  </a:cubicBezTo>
                  <a:cubicBezTo>
                    <a:pt x="211" y="20"/>
                    <a:pt x="196" y="8"/>
                    <a:pt x="181" y="4"/>
                  </a:cubicBezTo>
                  <a:close/>
                  <a:moveTo>
                    <a:pt x="195" y="33"/>
                  </a:moveTo>
                  <a:cubicBezTo>
                    <a:pt x="191" y="42"/>
                    <a:pt x="180" y="44"/>
                    <a:pt x="171" y="42"/>
                  </a:cubicBezTo>
                  <a:cubicBezTo>
                    <a:pt x="164" y="41"/>
                    <a:pt x="152" y="33"/>
                    <a:pt x="157" y="25"/>
                  </a:cubicBezTo>
                  <a:cubicBezTo>
                    <a:pt x="157" y="25"/>
                    <a:pt x="158" y="24"/>
                    <a:pt x="158" y="23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8" y="23"/>
                    <a:pt x="159" y="23"/>
                    <a:pt x="159" y="23"/>
                  </a:cubicBezTo>
                  <a:cubicBezTo>
                    <a:pt x="160" y="22"/>
                    <a:pt x="160" y="21"/>
                    <a:pt x="159" y="20"/>
                  </a:cubicBezTo>
                  <a:cubicBezTo>
                    <a:pt x="163" y="12"/>
                    <a:pt x="171" y="10"/>
                    <a:pt x="180" y="13"/>
                  </a:cubicBezTo>
                  <a:cubicBezTo>
                    <a:pt x="189" y="16"/>
                    <a:pt x="199" y="22"/>
                    <a:pt x="195" y="3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2118" y="1140"/>
              <a:ext cx="429" cy="206"/>
            </a:xfrm>
            <a:custGeom>
              <a:avLst/>
              <a:gdLst>
                <a:gd name="T0" fmla="*/ 154 w 160"/>
                <a:gd name="T1" fmla="*/ 55 h 77"/>
                <a:gd name="T2" fmla="*/ 5 w 160"/>
                <a:gd name="T3" fmla="*/ 2 h 77"/>
                <a:gd name="T4" fmla="*/ 1 w 160"/>
                <a:gd name="T5" fmla="*/ 4 h 77"/>
                <a:gd name="T6" fmla="*/ 156 w 160"/>
                <a:gd name="T7" fmla="*/ 61 h 77"/>
                <a:gd name="T8" fmla="*/ 154 w 160"/>
                <a:gd name="T9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77">
                  <a:moveTo>
                    <a:pt x="154" y="55"/>
                  </a:moveTo>
                  <a:cubicBezTo>
                    <a:pt x="96" y="63"/>
                    <a:pt x="44" y="46"/>
                    <a:pt x="5" y="2"/>
                  </a:cubicBezTo>
                  <a:cubicBezTo>
                    <a:pt x="3" y="0"/>
                    <a:pt x="0" y="2"/>
                    <a:pt x="1" y="4"/>
                  </a:cubicBezTo>
                  <a:cubicBezTo>
                    <a:pt x="35" y="51"/>
                    <a:pt x="100" y="77"/>
                    <a:pt x="156" y="61"/>
                  </a:cubicBezTo>
                  <a:cubicBezTo>
                    <a:pt x="160" y="59"/>
                    <a:pt x="158" y="54"/>
                    <a:pt x="154" y="5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2164" y="1081"/>
              <a:ext cx="512" cy="179"/>
            </a:xfrm>
            <a:custGeom>
              <a:avLst/>
              <a:gdLst>
                <a:gd name="T0" fmla="*/ 186 w 191"/>
                <a:gd name="T1" fmla="*/ 45 h 67"/>
                <a:gd name="T2" fmla="*/ 4 w 191"/>
                <a:gd name="T3" fmla="*/ 2 h 67"/>
                <a:gd name="T4" fmla="*/ 2 w 191"/>
                <a:gd name="T5" fmla="*/ 5 h 67"/>
                <a:gd name="T6" fmla="*/ 187 w 191"/>
                <a:gd name="T7" fmla="*/ 52 h 67"/>
                <a:gd name="T8" fmla="*/ 186 w 191"/>
                <a:gd name="T9" fmla="*/ 4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67">
                  <a:moveTo>
                    <a:pt x="186" y="45"/>
                  </a:moveTo>
                  <a:cubicBezTo>
                    <a:pt x="120" y="53"/>
                    <a:pt x="59" y="41"/>
                    <a:pt x="4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52" y="46"/>
                    <a:pt x="123" y="67"/>
                    <a:pt x="187" y="52"/>
                  </a:cubicBezTo>
                  <a:cubicBezTo>
                    <a:pt x="191" y="51"/>
                    <a:pt x="190" y="45"/>
                    <a:pt x="186" y="4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2295" y="1057"/>
              <a:ext cx="418" cy="96"/>
            </a:xfrm>
            <a:custGeom>
              <a:avLst/>
              <a:gdLst>
                <a:gd name="T0" fmla="*/ 148 w 156"/>
                <a:gd name="T1" fmla="*/ 14 h 36"/>
                <a:gd name="T2" fmla="*/ 4 w 156"/>
                <a:gd name="T3" fmla="*/ 1 h 36"/>
                <a:gd name="T4" fmla="*/ 3 w 156"/>
                <a:gd name="T5" fmla="*/ 6 h 36"/>
                <a:gd name="T6" fmla="*/ 90 w 156"/>
                <a:gd name="T7" fmla="*/ 29 h 36"/>
                <a:gd name="T8" fmla="*/ 153 w 156"/>
                <a:gd name="T9" fmla="*/ 19 h 36"/>
                <a:gd name="T10" fmla="*/ 148 w 156"/>
                <a:gd name="T11" fmla="*/ 1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36">
                  <a:moveTo>
                    <a:pt x="148" y="14"/>
                  </a:moveTo>
                  <a:cubicBezTo>
                    <a:pt x="107" y="36"/>
                    <a:pt x="45" y="16"/>
                    <a:pt x="4" y="1"/>
                  </a:cubicBezTo>
                  <a:cubicBezTo>
                    <a:pt x="1" y="0"/>
                    <a:pt x="0" y="5"/>
                    <a:pt x="3" y="6"/>
                  </a:cubicBezTo>
                  <a:cubicBezTo>
                    <a:pt x="31" y="17"/>
                    <a:pt x="60" y="25"/>
                    <a:pt x="90" y="29"/>
                  </a:cubicBezTo>
                  <a:cubicBezTo>
                    <a:pt x="111" y="32"/>
                    <a:pt x="135" y="34"/>
                    <a:pt x="153" y="19"/>
                  </a:cubicBezTo>
                  <a:cubicBezTo>
                    <a:pt x="156" y="16"/>
                    <a:pt x="152" y="12"/>
                    <a:pt x="148" y="1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2775" y="1049"/>
              <a:ext cx="107" cy="123"/>
            </a:xfrm>
            <a:custGeom>
              <a:avLst/>
              <a:gdLst>
                <a:gd name="T0" fmla="*/ 35 w 40"/>
                <a:gd name="T1" fmla="*/ 12 h 46"/>
                <a:gd name="T2" fmla="*/ 1 w 40"/>
                <a:gd name="T3" fmla="*/ 19 h 46"/>
                <a:gd name="T4" fmla="*/ 6 w 40"/>
                <a:gd name="T5" fmla="*/ 21 h 46"/>
                <a:gd name="T6" fmla="*/ 28 w 40"/>
                <a:gd name="T7" fmla="*/ 18 h 46"/>
                <a:gd name="T8" fmla="*/ 29 w 40"/>
                <a:gd name="T9" fmla="*/ 30 h 46"/>
                <a:gd name="T10" fmla="*/ 19 w 40"/>
                <a:gd name="T11" fmla="*/ 38 h 46"/>
                <a:gd name="T12" fmla="*/ 21 w 40"/>
                <a:gd name="T13" fmla="*/ 44 h 46"/>
                <a:gd name="T14" fmla="*/ 37 w 40"/>
                <a:gd name="T15" fmla="*/ 33 h 46"/>
                <a:gd name="T16" fmla="*/ 35 w 40"/>
                <a:gd name="T17" fmla="*/ 1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6">
                  <a:moveTo>
                    <a:pt x="35" y="12"/>
                  </a:moveTo>
                  <a:cubicBezTo>
                    <a:pt x="26" y="0"/>
                    <a:pt x="5" y="5"/>
                    <a:pt x="1" y="19"/>
                  </a:cubicBezTo>
                  <a:cubicBezTo>
                    <a:pt x="0" y="22"/>
                    <a:pt x="5" y="24"/>
                    <a:pt x="6" y="21"/>
                  </a:cubicBezTo>
                  <a:cubicBezTo>
                    <a:pt x="10" y="13"/>
                    <a:pt x="23" y="10"/>
                    <a:pt x="28" y="18"/>
                  </a:cubicBezTo>
                  <a:cubicBezTo>
                    <a:pt x="31" y="22"/>
                    <a:pt x="30" y="26"/>
                    <a:pt x="29" y="30"/>
                  </a:cubicBezTo>
                  <a:cubicBezTo>
                    <a:pt x="26" y="35"/>
                    <a:pt x="23" y="35"/>
                    <a:pt x="19" y="38"/>
                  </a:cubicBezTo>
                  <a:cubicBezTo>
                    <a:pt x="17" y="40"/>
                    <a:pt x="18" y="43"/>
                    <a:pt x="21" y="44"/>
                  </a:cubicBezTo>
                  <a:cubicBezTo>
                    <a:pt x="28" y="46"/>
                    <a:pt x="34" y="39"/>
                    <a:pt x="37" y="33"/>
                  </a:cubicBezTo>
                  <a:cubicBezTo>
                    <a:pt x="40" y="26"/>
                    <a:pt x="39" y="18"/>
                    <a:pt x="35" y="1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1794" y="963"/>
              <a:ext cx="311" cy="163"/>
            </a:xfrm>
            <a:custGeom>
              <a:avLst/>
              <a:gdLst>
                <a:gd name="T0" fmla="*/ 78 w 116"/>
                <a:gd name="T1" fmla="*/ 2 h 61"/>
                <a:gd name="T2" fmla="*/ 49 w 116"/>
                <a:gd name="T3" fmla="*/ 23 h 61"/>
                <a:gd name="T4" fmla="*/ 9 w 116"/>
                <a:gd name="T5" fmla="*/ 29 h 61"/>
                <a:gd name="T6" fmla="*/ 22 w 116"/>
                <a:gd name="T7" fmla="*/ 60 h 61"/>
                <a:gd name="T8" fmla="*/ 24 w 116"/>
                <a:gd name="T9" fmla="*/ 54 h 61"/>
                <a:gd name="T10" fmla="*/ 18 w 116"/>
                <a:gd name="T11" fmla="*/ 43 h 61"/>
                <a:gd name="T12" fmla="*/ 30 w 116"/>
                <a:gd name="T13" fmla="*/ 26 h 61"/>
                <a:gd name="T14" fmla="*/ 53 w 116"/>
                <a:gd name="T15" fmla="*/ 36 h 61"/>
                <a:gd name="T16" fmla="*/ 59 w 116"/>
                <a:gd name="T17" fmla="*/ 30 h 61"/>
                <a:gd name="T18" fmla="*/ 81 w 116"/>
                <a:gd name="T19" fmla="*/ 11 h 61"/>
                <a:gd name="T20" fmla="*/ 96 w 116"/>
                <a:gd name="T21" fmla="*/ 40 h 61"/>
                <a:gd name="T22" fmla="*/ 99 w 116"/>
                <a:gd name="T23" fmla="*/ 43 h 61"/>
                <a:gd name="T24" fmla="*/ 78 w 116"/>
                <a:gd name="T25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61">
                  <a:moveTo>
                    <a:pt x="78" y="2"/>
                  </a:moveTo>
                  <a:cubicBezTo>
                    <a:pt x="63" y="0"/>
                    <a:pt x="49" y="9"/>
                    <a:pt x="49" y="23"/>
                  </a:cubicBezTo>
                  <a:cubicBezTo>
                    <a:pt x="35" y="16"/>
                    <a:pt x="19" y="15"/>
                    <a:pt x="9" y="29"/>
                  </a:cubicBezTo>
                  <a:cubicBezTo>
                    <a:pt x="0" y="41"/>
                    <a:pt x="6" y="60"/>
                    <a:pt x="22" y="60"/>
                  </a:cubicBezTo>
                  <a:cubicBezTo>
                    <a:pt x="26" y="61"/>
                    <a:pt x="27" y="55"/>
                    <a:pt x="24" y="54"/>
                  </a:cubicBezTo>
                  <a:cubicBezTo>
                    <a:pt x="19" y="53"/>
                    <a:pt x="17" y="49"/>
                    <a:pt x="18" y="43"/>
                  </a:cubicBezTo>
                  <a:cubicBezTo>
                    <a:pt x="12" y="34"/>
                    <a:pt x="16" y="28"/>
                    <a:pt x="30" y="26"/>
                  </a:cubicBezTo>
                  <a:cubicBezTo>
                    <a:pt x="38" y="25"/>
                    <a:pt x="47" y="31"/>
                    <a:pt x="53" y="36"/>
                  </a:cubicBezTo>
                  <a:cubicBezTo>
                    <a:pt x="57" y="38"/>
                    <a:pt x="61" y="33"/>
                    <a:pt x="59" y="30"/>
                  </a:cubicBezTo>
                  <a:cubicBezTo>
                    <a:pt x="59" y="13"/>
                    <a:pt x="67" y="6"/>
                    <a:pt x="81" y="11"/>
                  </a:cubicBezTo>
                  <a:cubicBezTo>
                    <a:pt x="94" y="14"/>
                    <a:pt x="99" y="24"/>
                    <a:pt x="96" y="40"/>
                  </a:cubicBezTo>
                  <a:cubicBezTo>
                    <a:pt x="94" y="42"/>
                    <a:pt x="97" y="45"/>
                    <a:pt x="99" y="43"/>
                  </a:cubicBezTo>
                  <a:cubicBezTo>
                    <a:pt x="116" y="26"/>
                    <a:pt x="97" y="6"/>
                    <a:pt x="78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2360" y="1474"/>
              <a:ext cx="214" cy="161"/>
            </a:xfrm>
            <a:custGeom>
              <a:avLst/>
              <a:gdLst>
                <a:gd name="T0" fmla="*/ 77 w 80"/>
                <a:gd name="T1" fmla="*/ 8 h 60"/>
                <a:gd name="T2" fmla="*/ 65 w 80"/>
                <a:gd name="T3" fmla="*/ 11 h 60"/>
                <a:gd name="T4" fmla="*/ 40 w 80"/>
                <a:gd name="T5" fmla="*/ 45 h 60"/>
                <a:gd name="T6" fmla="*/ 5 w 80"/>
                <a:gd name="T7" fmla="*/ 17 h 60"/>
                <a:gd name="T8" fmla="*/ 1 w 80"/>
                <a:gd name="T9" fmla="*/ 18 h 60"/>
                <a:gd name="T10" fmla="*/ 43 w 80"/>
                <a:gd name="T11" fmla="*/ 57 h 60"/>
                <a:gd name="T12" fmla="*/ 77 w 80"/>
                <a:gd name="T13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60">
                  <a:moveTo>
                    <a:pt x="77" y="8"/>
                  </a:moveTo>
                  <a:cubicBezTo>
                    <a:pt x="75" y="0"/>
                    <a:pt x="64" y="4"/>
                    <a:pt x="65" y="11"/>
                  </a:cubicBezTo>
                  <a:cubicBezTo>
                    <a:pt x="67" y="27"/>
                    <a:pt x="56" y="43"/>
                    <a:pt x="40" y="45"/>
                  </a:cubicBezTo>
                  <a:cubicBezTo>
                    <a:pt x="23" y="47"/>
                    <a:pt x="9" y="33"/>
                    <a:pt x="5" y="17"/>
                  </a:cubicBezTo>
                  <a:cubicBezTo>
                    <a:pt x="5" y="14"/>
                    <a:pt x="1" y="15"/>
                    <a:pt x="1" y="18"/>
                  </a:cubicBezTo>
                  <a:cubicBezTo>
                    <a:pt x="0" y="41"/>
                    <a:pt x="20" y="60"/>
                    <a:pt x="43" y="57"/>
                  </a:cubicBezTo>
                  <a:cubicBezTo>
                    <a:pt x="66" y="54"/>
                    <a:pt x="80" y="30"/>
                    <a:pt x="77" y="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2402" y="1388"/>
              <a:ext cx="75" cy="86"/>
            </a:xfrm>
            <a:custGeom>
              <a:avLst/>
              <a:gdLst>
                <a:gd name="T0" fmla="*/ 22 w 28"/>
                <a:gd name="T1" fmla="*/ 19 h 32"/>
                <a:gd name="T2" fmla="*/ 11 w 28"/>
                <a:gd name="T3" fmla="*/ 19 h 32"/>
                <a:gd name="T4" fmla="*/ 21 w 28"/>
                <a:gd name="T5" fmla="*/ 12 h 32"/>
                <a:gd name="T6" fmla="*/ 24 w 28"/>
                <a:gd name="T7" fmla="*/ 8 h 32"/>
                <a:gd name="T8" fmla="*/ 2 w 28"/>
                <a:gd name="T9" fmla="*/ 20 h 32"/>
                <a:gd name="T10" fmla="*/ 13 w 28"/>
                <a:gd name="T11" fmla="*/ 30 h 32"/>
                <a:gd name="T12" fmla="*/ 27 w 28"/>
                <a:gd name="T13" fmla="*/ 24 h 32"/>
                <a:gd name="T14" fmla="*/ 22 w 28"/>
                <a:gd name="T15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2">
                  <a:moveTo>
                    <a:pt x="22" y="19"/>
                  </a:moveTo>
                  <a:cubicBezTo>
                    <a:pt x="19" y="21"/>
                    <a:pt x="13" y="23"/>
                    <a:pt x="11" y="19"/>
                  </a:cubicBezTo>
                  <a:cubicBezTo>
                    <a:pt x="9" y="13"/>
                    <a:pt x="17" y="10"/>
                    <a:pt x="21" y="12"/>
                  </a:cubicBezTo>
                  <a:cubicBezTo>
                    <a:pt x="23" y="13"/>
                    <a:pt x="26" y="10"/>
                    <a:pt x="24" y="8"/>
                  </a:cubicBezTo>
                  <a:cubicBezTo>
                    <a:pt x="15" y="0"/>
                    <a:pt x="0" y="9"/>
                    <a:pt x="2" y="20"/>
                  </a:cubicBezTo>
                  <a:cubicBezTo>
                    <a:pt x="3" y="25"/>
                    <a:pt x="8" y="29"/>
                    <a:pt x="13" y="30"/>
                  </a:cubicBezTo>
                  <a:cubicBezTo>
                    <a:pt x="19" y="32"/>
                    <a:pt x="26" y="30"/>
                    <a:pt x="27" y="24"/>
                  </a:cubicBezTo>
                  <a:cubicBezTo>
                    <a:pt x="28" y="20"/>
                    <a:pt x="25" y="18"/>
                    <a:pt x="22" y="1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2183" y="1330"/>
              <a:ext cx="43" cy="91"/>
            </a:xfrm>
            <a:custGeom>
              <a:avLst/>
              <a:gdLst>
                <a:gd name="T0" fmla="*/ 16 w 16"/>
                <a:gd name="T1" fmla="*/ 20 h 34"/>
                <a:gd name="T2" fmla="*/ 15 w 16"/>
                <a:gd name="T3" fmla="*/ 8 h 34"/>
                <a:gd name="T4" fmla="*/ 8 w 16"/>
                <a:gd name="T5" fmla="*/ 0 h 34"/>
                <a:gd name="T6" fmla="*/ 0 w 16"/>
                <a:gd name="T7" fmla="*/ 8 h 34"/>
                <a:gd name="T8" fmla="*/ 2 w 16"/>
                <a:gd name="T9" fmla="*/ 21 h 34"/>
                <a:gd name="T10" fmla="*/ 8 w 16"/>
                <a:gd name="T11" fmla="*/ 33 h 34"/>
                <a:gd name="T12" fmla="*/ 12 w 16"/>
                <a:gd name="T13" fmla="*/ 32 h 34"/>
                <a:gd name="T14" fmla="*/ 16 w 16"/>
                <a:gd name="T15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4">
                  <a:moveTo>
                    <a:pt x="16" y="20"/>
                  </a:moveTo>
                  <a:cubicBezTo>
                    <a:pt x="16" y="16"/>
                    <a:pt x="16" y="12"/>
                    <a:pt x="15" y="8"/>
                  </a:cubicBezTo>
                  <a:cubicBezTo>
                    <a:pt x="15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1" y="17"/>
                    <a:pt x="2" y="21"/>
                  </a:cubicBezTo>
                  <a:cubicBezTo>
                    <a:pt x="2" y="26"/>
                    <a:pt x="3" y="30"/>
                    <a:pt x="8" y="33"/>
                  </a:cubicBezTo>
                  <a:cubicBezTo>
                    <a:pt x="9" y="34"/>
                    <a:pt x="11" y="33"/>
                    <a:pt x="12" y="32"/>
                  </a:cubicBezTo>
                  <a:cubicBezTo>
                    <a:pt x="16" y="29"/>
                    <a:pt x="16" y="25"/>
                    <a:pt x="16" y="2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2665" y="1308"/>
              <a:ext cx="37" cy="86"/>
            </a:xfrm>
            <a:custGeom>
              <a:avLst/>
              <a:gdLst>
                <a:gd name="T0" fmla="*/ 11 w 14"/>
                <a:gd name="T1" fmla="*/ 29 h 32"/>
                <a:gd name="T2" fmla="*/ 12 w 14"/>
                <a:gd name="T3" fmla="*/ 27 h 32"/>
                <a:gd name="T4" fmla="*/ 14 w 14"/>
                <a:gd name="T5" fmla="*/ 9 h 32"/>
                <a:gd name="T6" fmla="*/ 0 w 14"/>
                <a:gd name="T7" fmla="*/ 9 h 32"/>
                <a:gd name="T8" fmla="*/ 0 w 14"/>
                <a:gd name="T9" fmla="*/ 19 h 32"/>
                <a:gd name="T10" fmla="*/ 2 w 14"/>
                <a:gd name="T11" fmla="*/ 28 h 32"/>
                <a:gd name="T12" fmla="*/ 10 w 14"/>
                <a:gd name="T13" fmla="*/ 30 h 32"/>
                <a:gd name="T14" fmla="*/ 11 w 14"/>
                <a:gd name="T15" fmla="*/ 29 h 32"/>
                <a:gd name="T16" fmla="*/ 11 w 14"/>
                <a:gd name="T17" fmla="*/ 29 h 32"/>
                <a:gd name="T18" fmla="*/ 11 w 14"/>
                <a:gd name="T19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32">
                  <a:moveTo>
                    <a:pt x="11" y="29"/>
                  </a:moveTo>
                  <a:cubicBezTo>
                    <a:pt x="12" y="28"/>
                    <a:pt x="12" y="28"/>
                    <a:pt x="12" y="27"/>
                  </a:cubicBezTo>
                  <a:cubicBezTo>
                    <a:pt x="14" y="22"/>
                    <a:pt x="14" y="15"/>
                    <a:pt x="14" y="9"/>
                  </a:cubicBezTo>
                  <a:cubicBezTo>
                    <a:pt x="14" y="0"/>
                    <a:pt x="0" y="0"/>
                    <a:pt x="0" y="9"/>
                  </a:cubicBezTo>
                  <a:cubicBezTo>
                    <a:pt x="0" y="13"/>
                    <a:pt x="0" y="16"/>
                    <a:pt x="0" y="19"/>
                  </a:cubicBezTo>
                  <a:cubicBezTo>
                    <a:pt x="0" y="22"/>
                    <a:pt x="0" y="26"/>
                    <a:pt x="2" y="28"/>
                  </a:cubicBezTo>
                  <a:cubicBezTo>
                    <a:pt x="4" y="31"/>
                    <a:pt x="7" y="32"/>
                    <a:pt x="10" y="30"/>
                  </a:cubicBezTo>
                  <a:cubicBezTo>
                    <a:pt x="10" y="30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65" name="Freeform 9"/>
          <p:cNvSpPr>
            <a:spLocks noEditPoints="1"/>
          </p:cNvSpPr>
          <p:nvPr/>
        </p:nvSpPr>
        <p:spPr bwMode="auto">
          <a:xfrm>
            <a:off x="131641" y="166414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87525" y="219710"/>
            <a:ext cx="2727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4"/>
                </a:solidFill>
                <a:latin typeface="汉仪乐喵体" panose="00020600040101010101" charset="-122"/>
                <a:ea typeface="汉仪乐喵体" panose="00020600040101010101" charset="-122"/>
              </a:rPr>
              <a:t>架构想法</a:t>
            </a:r>
          </a:p>
        </p:txBody>
      </p:sp>
    </p:spTree>
    <p:extLst>
      <p:ext uri="{BB962C8B-B14F-4D97-AF65-F5344CB8AC3E}">
        <p14:creationId xmlns:p14="http://schemas.microsoft.com/office/powerpoint/2010/main" val="6224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-45247" y="1274173"/>
            <a:ext cx="12282494" cy="452431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72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使用</a:t>
            </a:r>
            <a:r>
              <a:rPr lang="en-US" altLang="zh-CN" sz="72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QML</a:t>
            </a:r>
          </a:p>
          <a:p>
            <a:pPr algn="ctr">
              <a:lnSpc>
                <a:spcPct val="100000"/>
              </a:lnSpc>
            </a:pPr>
            <a:r>
              <a:rPr lang="zh-CN" altLang="en-US" sz="72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与</a:t>
            </a:r>
            <a:r>
              <a:rPr lang="en-US" altLang="zh-CN" sz="7200" dirty="0" err="1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felgo</a:t>
            </a:r>
            <a:r>
              <a:rPr lang="zh-CN" altLang="en-US" sz="72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框架</a:t>
            </a:r>
            <a:endParaRPr lang="en-US" altLang="zh-CN" sz="720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72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对</a:t>
            </a:r>
            <a:r>
              <a:rPr lang="en-US" altLang="zh-CN" sz="7200" dirty="0" err="1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ui</a:t>
            </a:r>
            <a:r>
              <a:rPr lang="zh-CN" altLang="en-US" sz="72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界面</a:t>
            </a:r>
            <a:endParaRPr lang="en-US" altLang="zh-CN" sz="720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72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设计与美化</a:t>
            </a:r>
            <a:endParaRPr lang="en-US" altLang="zh-CN" sz="720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20428782">
            <a:off x="738368" y="3727862"/>
            <a:ext cx="2168545" cy="2759047"/>
            <a:chOff x="1580" y="885"/>
            <a:chExt cx="1715" cy="2182"/>
          </a:xfrm>
        </p:grpSpPr>
        <p:sp>
          <p:nvSpPr>
            <p:cNvPr id="5" name="Freeform 5"/>
            <p:cNvSpPr/>
            <p:nvPr/>
          </p:nvSpPr>
          <p:spPr bwMode="auto">
            <a:xfrm>
              <a:off x="1837" y="1892"/>
              <a:ext cx="472" cy="104"/>
            </a:xfrm>
            <a:custGeom>
              <a:avLst/>
              <a:gdLst>
                <a:gd name="T0" fmla="*/ 174 w 176"/>
                <a:gd name="T1" fmla="*/ 32 h 39"/>
                <a:gd name="T2" fmla="*/ 3 w 176"/>
                <a:gd name="T3" fmla="*/ 23 h 39"/>
                <a:gd name="T4" fmla="*/ 5 w 176"/>
                <a:gd name="T5" fmla="*/ 28 h 39"/>
                <a:gd name="T6" fmla="*/ 89 w 176"/>
                <a:gd name="T7" fmla="*/ 18 h 39"/>
                <a:gd name="T8" fmla="*/ 171 w 176"/>
                <a:gd name="T9" fmla="*/ 38 h 39"/>
                <a:gd name="T10" fmla="*/ 174 w 176"/>
                <a:gd name="T11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39">
                  <a:moveTo>
                    <a:pt x="174" y="32"/>
                  </a:moveTo>
                  <a:cubicBezTo>
                    <a:pt x="128" y="0"/>
                    <a:pt x="53" y="3"/>
                    <a:pt x="3" y="23"/>
                  </a:cubicBezTo>
                  <a:cubicBezTo>
                    <a:pt x="0" y="24"/>
                    <a:pt x="1" y="29"/>
                    <a:pt x="5" y="28"/>
                  </a:cubicBezTo>
                  <a:cubicBezTo>
                    <a:pt x="32" y="20"/>
                    <a:pt x="60" y="16"/>
                    <a:pt x="89" y="18"/>
                  </a:cubicBezTo>
                  <a:cubicBezTo>
                    <a:pt x="119" y="20"/>
                    <a:pt x="143" y="30"/>
                    <a:pt x="171" y="38"/>
                  </a:cubicBezTo>
                  <a:cubicBezTo>
                    <a:pt x="175" y="39"/>
                    <a:pt x="176" y="34"/>
                    <a:pt x="174" y="3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1845" y="2004"/>
              <a:ext cx="541" cy="153"/>
            </a:xfrm>
            <a:custGeom>
              <a:avLst/>
              <a:gdLst>
                <a:gd name="T0" fmla="*/ 197 w 202"/>
                <a:gd name="T1" fmla="*/ 47 h 57"/>
                <a:gd name="T2" fmla="*/ 2 w 202"/>
                <a:gd name="T3" fmla="*/ 24 h 57"/>
                <a:gd name="T4" fmla="*/ 3 w 202"/>
                <a:gd name="T5" fmla="*/ 28 h 57"/>
                <a:gd name="T6" fmla="*/ 101 w 202"/>
                <a:gd name="T7" fmla="*/ 23 h 57"/>
                <a:gd name="T8" fmla="*/ 193 w 202"/>
                <a:gd name="T9" fmla="*/ 54 h 57"/>
                <a:gd name="T10" fmla="*/ 197 w 202"/>
                <a:gd name="T11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57">
                  <a:moveTo>
                    <a:pt x="197" y="47"/>
                  </a:moveTo>
                  <a:cubicBezTo>
                    <a:pt x="142" y="12"/>
                    <a:pt x="64" y="0"/>
                    <a:pt x="2" y="24"/>
                  </a:cubicBezTo>
                  <a:cubicBezTo>
                    <a:pt x="0" y="25"/>
                    <a:pt x="1" y="29"/>
                    <a:pt x="3" y="28"/>
                  </a:cubicBezTo>
                  <a:cubicBezTo>
                    <a:pt x="36" y="23"/>
                    <a:pt x="67" y="18"/>
                    <a:pt x="101" y="23"/>
                  </a:cubicBezTo>
                  <a:cubicBezTo>
                    <a:pt x="134" y="27"/>
                    <a:pt x="164" y="38"/>
                    <a:pt x="193" y="54"/>
                  </a:cubicBezTo>
                  <a:cubicBezTo>
                    <a:pt x="198" y="57"/>
                    <a:pt x="202" y="50"/>
                    <a:pt x="197" y="4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" name="Freeform 7"/>
            <p:cNvSpPr/>
            <p:nvPr/>
          </p:nvSpPr>
          <p:spPr bwMode="auto">
            <a:xfrm>
              <a:off x="1859" y="2170"/>
              <a:ext cx="487" cy="126"/>
            </a:xfrm>
            <a:custGeom>
              <a:avLst/>
              <a:gdLst>
                <a:gd name="T0" fmla="*/ 180 w 182"/>
                <a:gd name="T1" fmla="*/ 40 h 47"/>
                <a:gd name="T2" fmla="*/ 4 w 182"/>
                <a:gd name="T3" fmla="*/ 9 h 47"/>
                <a:gd name="T4" fmla="*/ 4 w 182"/>
                <a:gd name="T5" fmla="*/ 15 h 47"/>
                <a:gd name="T6" fmla="*/ 88 w 182"/>
                <a:gd name="T7" fmla="*/ 15 h 47"/>
                <a:gd name="T8" fmla="*/ 176 w 182"/>
                <a:gd name="T9" fmla="*/ 45 h 47"/>
                <a:gd name="T10" fmla="*/ 180 w 182"/>
                <a:gd name="T11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47">
                  <a:moveTo>
                    <a:pt x="180" y="40"/>
                  </a:moveTo>
                  <a:cubicBezTo>
                    <a:pt x="136" y="0"/>
                    <a:pt x="59" y="4"/>
                    <a:pt x="4" y="9"/>
                  </a:cubicBezTo>
                  <a:cubicBezTo>
                    <a:pt x="0" y="9"/>
                    <a:pt x="0" y="15"/>
                    <a:pt x="4" y="15"/>
                  </a:cubicBezTo>
                  <a:cubicBezTo>
                    <a:pt x="32" y="13"/>
                    <a:pt x="60" y="12"/>
                    <a:pt x="88" y="15"/>
                  </a:cubicBezTo>
                  <a:cubicBezTo>
                    <a:pt x="121" y="19"/>
                    <a:pt x="147" y="31"/>
                    <a:pt x="176" y="45"/>
                  </a:cubicBezTo>
                  <a:cubicBezTo>
                    <a:pt x="179" y="47"/>
                    <a:pt x="182" y="43"/>
                    <a:pt x="180" y="4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1883" y="2333"/>
              <a:ext cx="471" cy="70"/>
            </a:xfrm>
            <a:custGeom>
              <a:avLst/>
              <a:gdLst>
                <a:gd name="T0" fmla="*/ 173 w 176"/>
                <a:gd name="T1" fmla="*/ 20 h 26"/>
                <a:gd name="T2" fmla="*/ 91 w 176"/>
                <a:gd name="T3" fmla="*/ 0 h 26"/>
                <a:gd name="T4" fmla="*/ 2 w 176"/>
                <a:gd name="T5" fmla="*/ 18 h 26"/>
                <a:gd name="T6" fmla="*/ 4 w 176"/>
                <a:gd name="T7" fmla="*/ 23 h 26"/>
                <a:gd name="T8" fmla="*/ 88 w 176"/>
                <a:gd name="T9" fmla="*/ 8 h 26"/>
                <a:gd name="T10" fmla="*/ 171 w 176"/>
                <a:gd name="T11" fmla="*/ 26 h 26"/>
                <a:gd name="T12" fmla="*/ 173 w 176"/>
                <a:gd name="T13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26">
                  <a:moveTo>
                    <a:pt x="173" y="20"/>
                  </a:moveTo>
                  <a:cubicBezTo>
                    <a:pt x="151" y="4"/>
                    <a:pt x="117" y="1"/>
                    <a:pt x="91" y="0"/>
                  </a:cubicBezTo>
                  <a:cubicBezTo>
                    <a:pt x="60" y="0"/>
                    <a:pt x="31" y="6"/>
                    <a:pt x="2" y="18"/>
                  </a:cubicBezTo>
                  <a:cubicBezTo>
                    <a:pt x="0" y="19"/>
                    <a:pt x="1" y="24"/>
                    <a:pt x="4" y="23"/>
                  </a:cubicBezTo>
                  <a:cubicBezTo>
                    <a:pt x="31" y="12"/>
                    <a:pt x="59" y="7"/>
                    <a:pt x="88" y="8"/>
                  </a:cubicBezTo>
                  <a:cubicBezTo>
                    <a:pt x="118" y="9"/>
                    <a:pt x="142" y="20"/>
                    <a:pt x="171" y="26"/>
                  </a:cubicBezTo>
                  <a:cubicBezTo>
                    <a:pt x="174" y="26"/>
                    <a:pt x="176" y="22"/>
                    <a:pt x="173" y="2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1877" y="2454"/>
              <a:ext cx="458" cy="88"/>
            </a:xfrm>
            <a:custGeom>
              <a:avLst/>
              <a:gdLst>
                <a:gd name="T0" fmla="*/ 167 w 171"/>
                <a:gd name="T1" fmla="*/ 24 h 33"/>
                <a:gd name="T2" fmla="*/ 3 w 171"/>
                <a:gd name="T3" fmla="*/ 21 h 33"/>
                <a:gd name="T4" fmla="*/ 5 w 171"/>
                <a:gd name="T5" fmla="*/ 26 h 33"/>
                <a:gd name="T6" fmla="*/ 85 w 171"/>
                <a:gd name="T7" fmla="*/ 14 h 33"/>
                <a:gd name="T8" fmla="*/ 164 w 171"/>
                <a:gd name="T9" fmla="*/ 31 h 33"/>
                <a:gd name="T10" fmla="*/ 167 w 171"/>
                <a:gd name="T11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33">
                  <a:moveTo>
                    <a:pt x="167" y="24"/>
                  </a:moveTo>
                  <a:cubicBezTo>
                    <a:pt x="118" y="0"/>
                    <a:pt x="53" y="0"/>
                    <a:pt x="3" y="21"/>
                  </a:cubicBezTo>
                  <a:cubicBezTo>
                    <a:pt x="0" y="22"/>
                    <a:pt x="2" y="26"/>
                    <a:pt x="5" y="26"/>
                  </a:cubicBezTo>
                  <a:cubicBezTo>
                    <a:pt x="31" y="18"/>
                    <a:pt x="57" y="13"/>
                    <a:pt x="85" y="14"/>
                  </a:cubicBezTo>
                  <a:cubicBezTo>
                    <a:pt x="113" y="15"/>
                    <a:pt x="138" y="22"/>
                    <a:pt x="164" y="31"/>
                  </a:cubicBezTo>
                  <a:cubicBezTo>
                    <a:pt x="168" y="33"/>
                    <a:pt x="171" y="26"/>
                    <a:pt x="167" y="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1883" y="2555"/>
              <a:ext cx="434" cy="100"/>
            </a:xfrm>
            <a:custGeom>
              <a:avLst/>
              <a:gdLst>
                <a:gd name="T0" fmla="*/ 157 w 162"/>
                <a:gd name="T1" fmla="*/ 29 h 37"/>
                <a:gd name="T2" fmla="*/ 2 w 162"/>
                <a:gd name="T3" fmla="*/ 15 h 37"/>
                <a:gd name="T4" fmla="*/ 3 w 162"/>
                <a:gd name="T5" fmla="*/ 19 h 37"/>
                <a:gd name="T6" fmla="*/ 153 w 162"/>
                <a:gd name="T7" fmla="*/ 35 h 37"/>
                <a:gd name="T8" fmla="*/ 157 w 162"/>
                <a:gd name="T9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7">
                  <a:moveTo>
                    <a:pt x="157" y="29"/>
                  </a:moveTo>
                  <a:cubicBezTo>
                    <a:pt x="111" y="2"/>
                    <a:pt x="52" y="0"/>
                    <a:pt x="2" y="15"/>
                  </a:cubicBezTo>
                  <a:cubicBezTo>
                    <a:pt x="0" y="16"/>
                    <a:pt x="1" y="20"/>
                    <a:pt x="3" y="19"/>
                  </a:cubicBezTo>
                  <a:cubicBezTo>
                    <a:pt x="56" y="6"/>
                    <a:pt x="104" y="14"/>
                    <a:pt x="153" y="35"/>
                  </a:cubicBezTo>
                  <a:cubicBezTo>
                    <a:pt x="158" y="37"/>
                    <a:pt x="162" y="31"/>
                    <a:pt x="157" y="2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2518" y="2614"/>
              <a:ext cx="463" cy="105"/>
            </a:xfrm>
            <a:custGeom>
              <a:avLst/>
              <a:gdLst>
                <a:gd name="T0" fmla="*/ 171 w 173"/>
                <a:gd name="T1" fmla="*/ 33 h 39"/>
                <a:gd name="T2" fmla="*/ 110 w 173"/>
                <a:gd name="T3" fmla="*/ 9 h 39"/>
                <a:gd name="T4" fmla="*/ 2 w 173"/>
                <a:gd name="T5" fmla="*/ 25 h 39"/>
                <a:gd name="T6" fmla="*/ 2 w 173"/>
                <a:gd name="T7" fmla="*/ 28 h 39"/>
                <a:gd name="T8" fmla="*/ 166 w 173"/>
                <a:gd name="T9" fmla="*/ 37 h 39"/>
                <a:gd name="T10" fmla="*/ 171 w 173"/>
                <a:gd name="T11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39">
                  <a:moveTo>
                    <a:pt x="171" y="33"/>
                  </a:moveTo>
                  <a:cubicBezTo>
                    <a:pt x="159" y="12"/>
                    <a:pt x="131" y="9"/>
                    <a:pt x="110" y="9"/>
                  </a:cubicBezTo>
                  <a:cubicBezTo>
                    <a:pt x="75" y="9"/>
                    <a:pt x="34" y="12"/>
                    <a:pt x="2" y="25"/>
                  </a:cubicBezTo>
                  <a:cubicBezTo>
                    <a:pt x="0" y="25"/>
                    <a:pt x="0" y="28"/>
                    <a:pt x="2" y="28"/>
                  </a:cubicBezTo>
                  <a:cubicBezTo>
                    <a:pt x="55" y="23"/>
                    <a:pt x="121" y="0"/>
                    <a:pt x="166" y="37"/>
                  </a:cubicBezTo>
                  <a:cubicBezTo>
                    <a:pt x="169" y="39"/>
                    <a:pt x="173" y="36"/>
                    <a:pt x="171" y="3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2542" y="2481"/>
              <a:ext cx="517" cy="115"/>
            </a:xfrm>
            <a:custGeom>
              <a:avLst/>
              <a:gdLst>
                <a:gd name="T0" fmla="*/ 191 w 193"/>
                <a:gd name="T1" fmla="*/ 36 h 43"/>
                <a:gd name="T2" fmla="*/ 4 w 193"/>
                <a:gd name="T3" fmla="*/ 28 h 43"/>
                <a:gd name="T4" fmla="*/ 5 w 193"/>
                <a:gd name="T5" fmla="*/ 33 h 43"/>
                <a:gd name="T6" fmla="*/ 99 w 193"/>
                <a:gd name="T7" fmla="*/ 22 h 43"/>
                <a:gd name="T8" fmla="*/ 188 w 193"/>
                <a:gd name="T9" fmla="*/ 42 h 43"/>
                <a:gd name="T10" fmla="*/ 191 w 193"/>
                <a:gd name="T11" fmla="*/ 3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43">
                  <a:moveTo>
                    <a:pt x="191" y="36"/>
                  </a:moveTo>
                  <a:cubicBezTo>
                    <a:pt x="138" y="0"/>
                    <a:pt x="62" y="15"/>
                    <a:pt x="4" y="28"/>
                  </a:cubicBezTo>
                  <a:cubicBezTo>
                    <a:pt x="0" y="29"/>
                    <a:pt x="2" y="34"/>
                    <a:pt x="5" y="33"/>
                  </a:cubicBezTo>
                  <a:cubicBezTo>
                    <a:pt x="36" y="27"/>
                    <a:pt x="68" y="22"/>
                    <a:pt x="99" y="22"/>
                  </a:cubicBezTo>
                  <a:cubicBezTo>
                    <a:pt x="132" y="22"/>
                    <a:pt x="159" y="30"/>
                    <a:pt x="188" y="42"/>
                  </a:cubicBezTo>
                  <a:cubicBezTo>
                    <a:pt x="192" y="43"/>
                    <a:pt x="193" y="38"/>
                    <a:pt x="191" y="3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2552" y="2309"/>
              <a:ext cx="493" cy="110"/>
            </a:xfrm>
            <a:custGeom>
              <a:avLst/>
              <a:gdLst>
                <a:gd name="T0" fmla="*/ 182 w 184"/>
                <a:gd name="T1" fmla="*/ 35 h 41"/>
                <a:gd name="T2" fmla="*/ 3 w 184"/>
                <a:gd name="T3" fmla="*/ 35 h 41"/>
                <a:gd name="T4" fmla="*/ 5 w 184"/>
                <a:gd name="T5" fmla="*/ 39 h 41"/>
                <a:gd name="T6" fmla="*/ 95 w 184"/>
                <a:gd name="T7" fmla="*/ 21 h 41"/>
                <a:gd name="T8" fmla="*/ 180 w 184"/>
                <a:gd name="T9" fmla="*/ 40 h 41"/>
                <a:gd name="T10" fmla="*/ 182 w 184"/>
                <a:gd name="T11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41">
                  <a:moveTo>
                    <a:pt x="182" y="35"/>
                  </a:moveTo>
                  <a:cubicBezTo>
                    <a:pt x="132" y="0"/>
                    <a:pt x="54" y="10"/>
                    <a:pt x="3" y="35"/>
                  </a:cubicBezTo>
                  <a:cubicBezTo>
                    <a:pt x="0" y="37"/>
                    <a:pt x="2" y="40"/>
                    <a:pt x="5" y="39"/>
                  </a:cubicBezTo>
                  <a:cubicBezTo>
                    <a:pt x="34" y="27"/>
                    <a:pt x="64" y="20"/>
                    <a:pt x="95" y="21"/>
                  </a:cubicBezTo>
                  <a:cubicBezTo>
                    <a:pt x="126" y="21"/>
                    <a:pt x="151" y="32"/>
                    <a:pt x="180" y="40"/>
                  </a:cubicBezTo>
                  <a:cubicBezTo>
                    <a:pt x="183" y="41"/>
                    <a:pt x="184" y="36"/>
                    <a:pt x="182" y="3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2526" y="2181"/>
              <a:ext cx="485" cy="99"/>
            </a:xfrm>
            <a:custGeom>
              <a:avLst/>
              <a:gdLst>
                <a:gd name="T0" fmla="*/ 178 w 181"/>
                <a:gd name="T1" fmla="*/ 24 h 37"/>
                <a:gd name="T2" fmla="*/ 2 w 181"/>
                <a:gd name="T3" fmla="*/ 33 h 37"/>
                <a:gd name="T4" fmla="*/ 4 w 181"/>
                <a:gd name="T5" fmla="*/ 36 h 37"/>
                <a:gd name="T6" fmla="*/ 89 w 181"/>
                <a:gd name="T7" fmla="*/ 18 h 37"/>
                <a:gd name="T8" fmla="*/ 176 w 181"/>
                <a:gd name="T9" fmla="*/ 29 h 37"/>
                <a:gd name="T10" fmla="*/ 178 w 181"/>
                <a:gd name="T11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37">
                  <a:moveTo>
                    <a:pt x="178" y="24"/>
                  </a:moveTo>
                  <a:cubicBezTo>
                    <a:pt x="124" y="0"/>
                    <a:pt x="54" y="9"/>
                    <a:pt x="2" y="33"/>
                  </a:cubicBezTo>
                  <a:cubicBezTo>
                    <a:pt x="0" y="34"/>
                    <a:pt x="2" y="37"/>
                    <a:pt x="4" y="36"/>
                  </a:cubicBezTo>
                  <a:cubicBezTo>
                    <a:pt x="31" y="26"/>
                    <a:pt x="59" y="19"/>
                    <a:pt x="89" y="18"/>
                  </a:cubicBezTo>
                  <a:cubicBezTo>
                    <a:pt x="119" y="17"/>
                    <a:pt x="147" y="24"/>
                    <a:pt x="176" y="29"/>
                  </a:cubicBezTo>
                  <a:cubicBezTo>
                    <a:pt x="179" y="30"/>
                    <a:pt x="181" y="25"/>
                    <a:pt x="178" y="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2528" y="2034"/>
              <a:ext cx="472" cy="88"/>
            </a:xfrm>
            <a:custGeom>
              <a:avLst/>
              <a:gdLst>
                <a:gd name="T0" fmla="*/ 172 w 176"/>
                <a:gd name="T1" fmla="*/ 13 h 33"/>
                <a:gd name="T2" fmla="*/ 91 w 176"/>
                <a:gd name="T3" fmla="*/ 3 h 33"/>
                <a:gd name="T4" fmla="*/ 4 w 176"/>
                <a:gd name="T5" fmla="*/ 26 h 33"/>
                <a:gd name="T6" fmla="*/ 5 w 176"/>
                <a:gd name="T7" fmla="*/ 32 h 33"/>
                <a:gd name="T8" fmla="*/ 88 w 176"/>
                <a:gd name="T9" fmla="*/ 11 h 33"/>
                <a:gd name="T10" fmla="*/ 169 w 176"/>
                <a:gd name="T11" fmla="*/ 20 h 33"/>
                <a:gd name="T12" fmla="*/ 172 w 176"/>
                <a:gd name="T13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33">
                  <a:moveTo>
                    <a:pt x="172" y="13"/>
                  </a:moveTo>
                  <a:cubicBezTo>
                    <a:pt x="147" y="3"/>
                    <a:pt x="118" y="0"/>
                    <a:pt x="91" y="3"/>
                  </a:cubicBezTo>
                  <a:cubicBezTo>
                    <a:pt x="61" y="6"/>
                    <a:pt x="34" y="19"/>
                    <a:pt x="4" y="26"/>
                  </a:cubicBezTo>
                  <a:cubicBezTo>
                    <a:pt x="0" y="27"/>
                    <a:pt x="2" y="33"/>
                    <a:pt x="5" y="32"/>
                  </a:cubicBezTo>
                  <a:cubicBezTo>
                    <a:pt x="33" y="26"/>
                    <a:pt x="59" y="14"/>
                    <a:pt x="88" y="11"/>
                  </a:cubicBezTo>
                  <a:cubicBezTo>
                    <a:pt x="116" y="8"/>
                    <a:pt x="142" y="13"/>
                    <a:pt x="169" y="20"/>
                  </a:cubicBezTo>
                  <a:cubicBezTo>
                    <a:pt x="173" y="21"/>
                    <a:pt x="176" y="15"/>
                    <a:pt x="172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2491" y="1843"/>
              <a:ext cx="466" cy="148"/>
            </a:xfrm>
            <a:custGeom>
              <a:avLst/>
              <a:gdLst>
                <a:gd name="T0" fmla="*/ 169 w 174"/>
                <a:gd name="T1" fmla="*/ 14 h 55"/>
                <a:gd name="T2" fmla="*/ 2 w 174"/>
                <a:gd name="T3" fmla="*/ 50 h 55"/>
                <a:gd name="T4" fmla="*/ 5 w 174"/>
                <a:gd name="T5" fmla="*/ 54 h 55"/>
                <a:gd name="T6" fmla="*/ 167 w 174"/>
                <a:gd name="T7" fmla="*/ 22 h 55"/>
                <a:gd name="T8" fmla="*/ 169 w 174"/>
                <a:gd name="T9" fmla="*/ 1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5">
                  <a:moveTo>
                    <a:pt x="169" y="14"/>
                  </a:moveTo>
                  <a:cubicBezTo>
                    <a:pt x="110" y="0"/>
                    <a:pt x="50" y="13"/>
                    <a:pt x="2" y="50"/>
                  </a:cubicBezTo>
                  <a:cubicBezTo>
                    <a:pt x="0" y="52"/>
                    <a:pt x="3" y="55"/>
                    <a:pt x="5" y="54"/>
                  </a:cubicBezTo>
                  <a:cubicBezTo>
                    <a:pt x="52" y="20"/>
                    <a:pt x="110" y="8"/>
                    <a:pt x="167" y="22"/>
                  </a:cubicBezTo>
                  <a:cubicBezTo>
                    <a:pt x="172" y="23"/>
                    <a:pt x="174" y="15"/>
                    <a:pt x="169" y="1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1580" y="885"/>
              <a:ext cx="1715" cy="2182"/>
            </a:xfrm>
            <a:custGeom>
              <a:avLst/>
              <a:gdLst>
                <a:gd name="T0" fmla="*/ 588 w 640"/>
                <a:gd name="T1" fmla="*/ 380 h 815"/>
                <a:gd name="T2" fmla="*/ 573 w 640"/>
                <a:gd name="T3" fmla="*/ 349 h 815"/>
                <a:gd name="T4" fmla="*/ 336 w 640"/>
                <a:gd name="T5" fmla="*/ 374 h 815"/>
                <a:gd name="T6" fmla="*/ 325 w 640"/>
                <a:gd name="T7" fmla="*/ 395 h 815"/>
                <a:gd name="T8" fmla="*/ 505 w 640"/>
                <a:gd name="T9" fmla="*/ 333 h 815"/>
                <a:gd name="T10" fmla="*/ 569 w 640"/>
                <a:gd name="T11" fmla="*/ 731 h 815"/>
                <a:gd name="T12" fmla="*/ 242 w 640"/>
                <a:gd name="T13" fmla="*/ 351 h 815"/>
                <a:gd name="T14" fmla="*/ 423 w 640"/>
                <a:gd name="T15" fmla="*/ 320 h 815"/>
                <a:gd name="T16" fmla="*/ 434 w 640"/>
                <a:gd name="T17" fmla="*/ 271 h 815"/>
                <a:gd name="T18" fmla="*/ 475 w 640"/>
                <a:gd name="T19" fmla="*/ 209 h 815"/>
                <a:gd name="T20" fmla="*/ 549 w 640"/>
                <a:gd name="T21" fmla="*/ 78 h 815"/>
                <a:gd name="T22" fmla="*/ 422 w 640"/>
                <a:gd name="T23" fmla="*/ 17 h 815"/>
                <a:gd name="T24" fmla="*/ 189 w 640"/>
                <a:gd name="T25" fmla="*/ 96 h 815"/>
                <a:gd name="T26" fmla="*/ 156 w 640"/>
                <a:gd name="T27" fmla="*/ 166 h 815"/>
                <a:gd name="T28" fmla="*/ 123 w 640"/>
                <a:gd name="T29" fmla="*/ 137 h 815"/>
                <a:gd name="T30" fmla="*/ 86 w 640"/>
                <a:gd name="T31" fmla="*/ 130 h 815"/>
                <a:gd name="T32" fmla="*/ 118 w 640"/>
                <a:gd name="T33" fmla="*/ 154 h 815"/>
                <a:gd name="T34" fmla="*/ 147 w 640"/>
                <a:gd name="T35" fmla="*/ 227 h 815"/>
                <a:gd name="T36" fmla="*/ 253 w 640"/>
                <a:gd name="T37" fmla="*/ 298 h 815"/>
                <a:gd name="T38" fmla="*/ 58 w 640"/>
                <a:gd name="T39" fmla="*/ 377 h 815"/>
                <a:gd name="T40" fmla="*/ 12 w 640"/>
                <a:gd name="T41" fmla="*/ 799 h 815"/>
                <a:gd name="T42" fmla="*/ 318 w 640"/>
                <a:gd name="T43" fmla="*/ 733 h 815"/>
                <a:gd name="T44" fmla="*/ 635 w 640"/>
                <a:gd name="T45" fmla="*/ 809 h 815"/>
                <a:gd name="T46" fmla="*/ 460 w 640"/>
                <a:gd name="T47" fmla="*/ 242 h 815"/>
                <a:gd name="T48" fmla="*/ 417 w 640"/>
                <a:gd name="T49" fmla="*/ 32 h 815"/>
                <a:gd name="T50" fmla="*/ 506 w 640"/>
                <a:gd name="T51" fmla="*/ 53 h 815"/>
                <a:gd name="T52" fmla="*/ 532 w 640"/>
                <a:gd name="T53" fmla="*/ 79 h 815"/>
                <a:gd name="T54" fmla="*/ 517 w 640"/>
                <a:gd name="T55" fmla="*/ 144 h 815"/>
                <a:gd name="T56" fmla="*/ 416 w 640"/>
                <a:gd name="T57" fmla="*/ 55 h 815"/>
                <a:gd name="T58" fmla="*/ 383 w 640"/>
                <a:gd name="T59" fmla="*/ 51 h 815"/>
                <a:gd name="T60" fmla="*/ 186 w 640"/>
                <a:gd name="T61" fmla="*/ 103 h 815"/>
                <a:gd name="T62" fmla="*/ 156 w 640"/>
                <a:gd name="T63" fmla="*/ 226 h 815"/>
                <a:gd name="T64" fmla="*/ 239 w 640"/>
                <a:gd name="T65" fmla="*/ 281 h 815"/>
                <a:gd name="T66" fmla="*/ 183 w 640"/>
                <a:gd name="T67" fmla="*/ 151 h 815"/>
                <a:gd name="T68" fmla="*/ 391 w 640"/>
                <a:gd name="T69" fmla="*/ 54 h 815"/>
                <a:gd name="T70" fmla="*/ 360 w 640"/>
                <a:gd name="T71" fmla="*/ 291 h 815"/>
                <a:gd name="T72" fmla="*/ 20 w 640"/>
                <a:gd name="T73" fmla="*/ 470 h 815"/>
                <a:gd name="T74" fmla="*/ 38 w 640"/>
                <a:gd name="T75" fmla="*/ 540 h 815"/>
                <a:gd name="T76" fmla="*/ 308 w 640"/>
                <a:gd name="T77" fmla="*/ 727 h 815"/>
                <a:gd name="T78" fmla="*/ 192 w 640"/>
                <a:gd name="T79" fmla="*/ 681 h 815"/>
                <a:gd name="T80" fmla="*/ 195 w 640"/>
                <a:gd name="T81" fmla="*/ 694 h 815"/>
                <a:gd name="T82" fmla="*/ 47 w 640"/>
                <a:gd name="T83" fmla="*/ 481 h 815"/>
                <a:gd name="T84" fmla="*/ 74 w 640"/>
                <a:gd name="T85" fmla="*/ 636 h 815"/>
                <a:gd name="T86" fmla="*/ 86 w 640"/>
                <a:gd name="T87" fmla="*/ 551 h 815"/>
                <a:gd name="T88" fmla="*/ 69 w 640"/>
                <a:gd name="T89" fmla="*/ 376 h 815"/>
                <a:gd name="T90" fmla="*/ 315 w 640"/>
                <a:gd name="T91" fmla="*/ 719 h 815"/>
                <a:gd name="T92" fmla="*/ 578 w 640"/>
                <a:gd name="T93" fmla="*/ 735 h 815"/>
                <a:gd name="T94" fmla="*/ 571 w 640"/>
                <a:gd name="T95" fmla="*/ 465 h 815"/>
                <a:gd name="T96" fmla="*/ 443 w 640"/>
                <a:gd name="T97" fmla="*/ 704 h 815"/>
                <a:gd name="T98" fmla="*/ 605 w 640"/>
                <a:gd name="T99" fmla="*/ 769 h 815"/>
                <a:gd name="T100" fmla="*/ 597 w 640"/>
                <a:gd name="T101" fmla="*/ 482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0" h="815">
                  <a:moveTo>
                    <a:pt x="610" y="555"/>
                  </a:moveTo>
                  <a:cubicBezTo>
                    <a:pt x="606" y="514"/>
                    <a:pt x="607" y="475"/>
                    <a:pt x="610" y="434"/>
                  </a:cubicBezTo>
                  <a:cubicBezTo>
                    <a:pt x="612" y="414"/>
                    <a:pt x="611" y="388"/>
                    <a:pt x="589" y="380"/>
                  </a:cubicBezTo>
                  <a:cubicBezTo>
                    <a:pt x="588" y="380"/>
                    <a:pt x="588" y="380"/>
                    <a:pt x="588" y="380"/>
                  </a:cubicBezTo>
                  <a:cubicBezTo>
                    <a:pt x="586" y="372"/>
                    <a:pt x="583" y="365"/>
                    <a:pt x="578" y="358"/>
                  </a:cubicBezTo>
                  <a:cubicBezTo>
                    <a:pt x="577" y="356"/>
                    <a:pt x="575" y="356"/>
                    <a:pt x="573" y="356"/>
                  </a:cubicBezTo>
                  <a:cubicBezTo>
                    <a:pt x="574" y="355"/>
                    <a:pt x="574" y="354"/>
                    <a:pt x="574" y="353"/>
                  </a:cubicBezTo>
                  <a:cubicBezTo>
                    <a:pt x="574" y="351"/>
                    <a:pt x="573" y="350"/>
                    <a:pt x="573" y="349"/>
                  </a:cubicBezTo>
                  <a:cubicBezTo>
                    <a:pt x="572" y="349"/>
                    <a:pt x="572" y="348"/>
                    <a:pt x="572" y="348"/>
                  </a:cubicBezTo>
                  <a:cubicBezTo>
                    <a:pt x="540" y="316"/>
                    <a:pt x="482" y="315"/>
                    <a:pt x="442" y="324"/>
                  </a:cubicBezTo>
                  <a:cubicBezTo>
                    <a:pt x="417" y="330"/>
                    <a:pt x="393" y="340"/>
                    <a:pt x="371" y="352"/>
                  </a:cubicBezTo>
                  <a:cubicBezTo>
                    <a:pt x="359" y="359"/>
                    <a:pt x="347" y="366"/>
                    <a:pt x="336" y="374"/>
                  </a:cubicBezTo>
                  <a:cubicBezTo>
                    <a:pt x="328" y="379"/>
                    <a:pt x="320" y="382"/>
                    <a:pt x="319" y="391"/>
                  </a:cubicBezTo>
                  <a:cubicBezTo>
                    <a:pt x="318" y="393"/>
                    <a:pt x="319" y="395"/>
                    <a:pt x="321" y="396"/>
                  </a:cubicBezTo>
                  <a:cubicBezTo>
                    <a:pt x="323" y="396"/>
                    <a:pt x="323" y="396"/>
                    <a:pt x="323" y="396"/>
                  </a:cubicBezTo>
                  <a:cubicBezTo>
                    <a:pt x="324" y="397"/>
                    <a:pt x="325" y="396"/>
                    <a:pt x="325" y="395"/>
                  </a:cubicBezTo>
                  <a:cubicBezTo>
                    <a:pt x="327" y="388"/>
                    <a:pt x="343" y="381"/>
                    <a:pt x="350" y="377"/>
                  </a:cubicBezTo>
                  <a:cubicBezTo>
                    <a:pt x="359" y="372"/>
                    <a:pt x="368" y="367"/>
                    <a:pt x="377" y="362"/>
                  </a:cubicBezTo>
                  <a:cubicBezTo>
                    <a:pt x="397" y="352"/>
                    <a:pt x="419" y="343"/>
                    <a:pt x="442" y="337"/>
                  </a:cubicBezTo>
                  <a:cubicBezTo>
                    <a:pt x="462" y="332"/>
                    <a:pt x="484" y="331"/>
                    <a:pt x="505" y="333"/>
                  </a:cubicBezTo>
                  <a:cubicBezTo>
                    <a:pt x="526" y="336"/>
                    <a:pt x="543" y="345"/>
                    <a:pt x="563" y="354"/>
                  </a:cubicBezTo>
                  <a:cubicBezTo>
                    <a:pt x="555" y="417"/>
                    <a:pt x="553" y="482"/>
                    <a:pt x="557" y="546"/>
                  </a:cubicBezTo>
                  <a:cubicBezTo>
                    <a:pt x="560" y="608"/>
                    <a:pt x="577" y="672"/>
                    <a:pt x="570" y="734"/>
                  </a:cubicBezTo>
                  <a:cubicBezTo>
                    <a:pt x="570" y="733"/>
                    <a:pt x="569" y="732"/>
                    <a:pt x="569" y="731"/>
                  </a:cubicBezTo>
                  <a:cubicBezTo>
                    <a:pt x="502" y="676"/>
                    <a:pt x="394" y="681"/>
                    <a:pt x="324" y="725"/>
                  </a:cubicBezTo>
                  <a:cubicBezTo>
                    <a:pt x="329" y="617"/>
                    <a:pt x="336" y="506"/>
                    <a:pt x="318" y="399"/>
                  </a:cubicBezTo>
                  <a:cubicBezTo>
                    <a:pt x="319" y="398"/>
                    <a:pt x="320" y="396"/>
                    <a:pt x="319" y="395"/>
                  </a:cubicBezTo>
                  <a:cubicBezTo>
                    <a:pt x="298" y="374"/>
                    <a:pt x="271" y="359"/>
                    <a:pt x="242" y="351"/>
                  </a:cubicBezTo>
                  <a:cubicBezTo>
                    <a:pt x="250" y="335"/>
                    <a:pt x="256" y="318"/>
                    <a:pt x="259" y="300"/>
                  </a:cubicBezTo>
                  <a:cubicBezTo>
                    <a:pt x="306" y="313"/>
                    <a:pt x="362" y="309"/>
                    <a:pt x="406" y="287"/>
                  </a:cubicBezTo>
                  <a:cubicBezTo>
                    <a:pt x="408" y="293"/>
                    <a:pt x="411" y="298"/>
                    <a:pt x="414" y="304"/>
                  </a:cubicBezTo>
                  <a:cubicBezTo>
                    <a:pt x="416" y="310"/>
                    <a:pt x="418" y="316"/>
                    <a:pt x="423" y="320"/>
                  </a:cubicBezTo>
                  <a:cubicBezTo>
                    <a:pt x="426" y="323"/>
                    <a:pt x="430" y="320"/>
                    <a:pt x="429" y="317"/>
                  </a:cubicBezTo>
                  <a:cubicBezTo>
                    <a:pt x="429" y="311"/>
                    <a:pt x="425" y="306"/>
                    <a:pt x="422" y="301"/>
                  </a:cubicBezTo>
                  <a:cubicBezTo>
                    <a:pt x="419" y="295"/>
                    <a:pt x="416" y="290"/>
                    <a:pt x="412" y="284"/>
                  </a:cubicBezTo>
                  <a:cubicBezTo>
                    <a:pt x="420" y="280"/>
                    <a:pt x="427" y="276"/>
                    <a:pt x="434" y="271"/>
                  </a:cubicBezTo>
                  <a:cubicBezTo>
                    <a:pt x="442" y="264"/>
                    <a:pt x="450" y="256"/>
                    <a:pt x="456" y="247"/>
                  </a:cubicBezTo>
                  <a:cubicBezTo>
                    <a:pt x="472" y="253"/>
                    <a:pt x="494" y="252"/>
                    <a:pt x="499" y="231"/>
                  </a:cubicBezTo>
                  <a:cubicBezTo>
                    <a:pt x="500" y="223"/>
                    <a:pt x="497" y="216"/>
                    <a:pt x="490" y="211"/>
                  </a:cubicBezTo>
                  <a:cubicBezTo>
                    <a:pt x="486" y="208"/>
                    <a:pt x="480" y="207"/>
                    <a:pt x="475" y="209"/>
                  </a:cubicBezTo>
                  <a:cubicBezTo>
                    <a:pt x="480" y="190"/>
                    <a:pt x="481" y="170"/>
                    <a:pt x="478" y="151"/>
                  </a:cubicBezTo>
                  <a:cubicBezTo>
                    <a:pt x="491" y="165"/>
                    <a:pt x="516" y="163"/>
                    <a:pt x="527" y="148"/>
                  </a:cubicBezTo>
                  <a:cubicBezTo>
                    <a:pt x="538" y="134"/>
                    <a:pt x="535" y="116"/>
                    <a:pt x="524" y="105"/>
                  </a:cubicBezTo>
                  <a:cubicBezTo>
                    <a:pt x="537" y="101"/>
                    <a:pt x="551" y="94"/>
                    <a:pt x="549" y="78"/>
                  </a:cubicBezTo>
                  <a:cubicBezTo>
                    <a:pt x="547" y="61"/>
                    <a:pt x="529" y="56"/>
                    <a:pt x="514" y="55"/>
                  </a:cubicBezTo>
                  <a:cubicBezTo>
                    <a:pt x="525" y="44"/>
                    <a:pt x="520" y="22"/>
                    <a:pt x="507" y="13"/>
                  </a:cubicBezTo>
                  <a:cubicBezTo>
                    <a:pt x="489" y="0"/>
                    <a:pt x="467" y="10"/>
                    <a:pt x="455" y="26"/>
                  </a:cubicBezTo>
                  <a:cubicBezTo>
                    <a:pt x="448" y="16"/>
                    <a:pt x="434" y="11"/>
                    <a:pt x="422" y="17"/>
                  </a:cubicBezTo>
                  <a:cubicBezTo>
                    <a:pt x="410" y="24"/>
                    <a:pt x="406" y="38"/>
                    <a:pt x="409" y="50"/>
                  </a:cubicBezTo>
                  <a:cubicBezTo>
                    <a:pt x="377" y="31"/>
                    <a:pt x="339" y="21"/>
                    <a:pt x="305" y="29"/>
                  </a:cubicBezTo>
                  <a:cubicBezTo>
                    <a:pt x="305" y="29"/>
                    <a:pt x="305" y="30"/>
                    <a:pt x="305" y="30"/>
                  </a:cubicBezTo>
                  <a:cubicBezTo>
                    <a:pt x="251" y="22"/>
                    <a:pt x="211" y="53"/>
                    <a:pt x="189" y="96"/>
                  </a:cubicBezTo>
                  <a:cubicBezTo>
                    <a:pt x="177" y="84"/>
                    <a:pt x="154" y="88"/>
                    <a:pt x="149" y="106"/>
                  </a:cubicBezTo>
                  <a:cubicBezTo>
                    <a:pt x="144" y="123"/>
                    <a:pt x="161" y="138"/>
                    <a:pt x="176" y="132"/>
                  </a:cubicBezTo>
                  <a:cubicBezTo>
                    <a:pt x="173" y="141"/>
                    <a:pt x="172" y="151"/>
                    <a:pt x="171" y="160"/>
                  </a:cubicBezTo>
                  <a:cubicBezTo>
                    <a:pt x="166" y="163"/>
                    <a:pt x="161" y="165"/>
                    <a:pt x="156" y="166"/>
                  </a:cubicBezTo>
                  <a:cubicBezTo>
                    <a:pt x="144" y="168"/>
                    <a:pt x="120" y="160"/>
                    <a:pt x="128" y="146"/>
                  </a:cubicBezTo>
                  <a:cubicBezTo>
                    <a:pt x="130" y="145"/>
                    <a:pt x="131" y="143"/>
                    <a:pt x="131" y="142"/>
                  </a:cubicBezTo>
                  <a:cubicBezTo>
                    <a:pt x="134" y="137"/>
                    <a:pt x="127" y="131"/>
                    <a:pt x="124" y="136"/>
                  </a:cubicBezTo>
                  <a:cubicBezTo>
                    <a:pt x="124" y="136"/>
                    <a:pt x="123" y="136"/>
                    <a:pt x="123" y="137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2" y="138"/>
                    <a:pt x="122" y="139"/>
                    <a:pt x="121" y="140"/>
                  </a:cubicBezTo>
                  <a:cubicBezTo>
                    <a:pt x="111" y="152"/>
                    <a:pt x="88" y="149"/>
                    <a:pt x="86" y="130"/>
                  </a:cubicBezTo>
                  <a:cubicBezTo>
                    <a:pt x="84" y="116"/>
                    <a:pt x="94" y="105"/>
                    <a:pt x="106" y="100"/>
                  </a:cubicBezTo>
                  <a:cubicBezTo>
                    <a:pt x="108" y="99"/>
                    <a:pt x="107" y="96"/>
                    <a:pt x="104" y="96"/>
                  </a:cubicBezTo>
                  <a:cubicBezTo>
                    <a:pt x="83" y="101"/>
                    <a:pt x="67" y="125"/>
                    <a:pt x="82" y="146"/>
                  </a:cubicBezTo>
                  <a:cubicBezTo>
                    <a:pt x="91" y="157"/>
                    <a:pt x="106" y="159"/>
                    <a:pt x="118" y="154"/>
                  </a:cubicBezTo>
                  <a:cubicBezTo>
                    <a:pt x="119" y="162"/>
                    <a:pt x="124" y="169"/>
                    <a:pt x="133" y="174"/>
                  </a:cubicBezTo>
                  <a:cubicBezTo>
                    <a:pt x="142" y="178"/>
                    <a:pt x="158" y="178"/>
                    <a:pt x="170" y="172"/>
                  </a:cubicBezTo>
                  <a:cubicBezTo>
                    <a:pt x="170" y="182"/>
                    <a:pt x="171" y="192"/>
                    <a:pt x="172" y="202"/>
                  </a:cubicBezTo>
                  <a:cubicBezTo>
                    <a:pt x="158" y="198"/>
                    <a:pt x="143" y="210"/>
                    <a:pt x="147" y="227"/>
                  </a:cubicBezTo>
                  <a:cubicBezTo>
                    <a:pt x="148" y="236"/>
                    <a:pt x="155" y="243"/>
                    <a:pt x="165" y="244"/>
                  </a:cubicBezTo>
                  <a:cubicBezTo>
                    <a:pt x="172" y="245"/>
                    <a:pt x="179" y="243"/>
                    <a:pt x="184" y="238"/>
                  </a:cubicBezTo>
                  <a:cubicBezTo>
                    <a:pt x="195" y="262"/>
                    <a:pt x="213" y="281"/>
                    <a:pt x="239" y="293"/>
                  </a:cubicBezTo>
                  <a:cubicBezTo>
                    <a:pt x="243" y="295"/>
                    <a:pt x="248" y="297"/>
                    <a:pt x="253" y="298"/>
                  </a:cubicBezTo>
                  <a:cubicBezTo>
                    <a:pt x="246" y="315"/>
                    <a:pt x="240" y="332"/>
                    <a:pt x="232" y="348"/>
                  </a:cubicBezTo>
                  <a:cubicBezTo>
                    <a:pt x="176" y="334"/>
                    <a:pt x="112" y="340"/>
                    <a:pt x="64" y="365"/>
                  </a:cubicBezTo>
                  <a:cubicBezTo>
                    <a:pt x="61" y="367"/>
                    <a:pt x="61" y="370"/>
                    <a:pt x="62" y="372"/>
                  </a:cubicBezTo>
                  <a:cubicBezTo>
                    <a:pt x="60" y="372"/>
                    <a:pt x="58" y="374"/>
                    <a:pt x="58" y="377"/>
                  </a:cubicBezTo>
                  <a:cubicBezTo>
                    <a:pt x="57" y="378"/>
                    <a:pt x="57" y="379"/>
                    <a:pt x="57" y="381"/>
                  </a:cubicBezTo>
                  <a:cubicBezTo>
                    <a:pt x="37" y="384"/>
                    <a:pt x="18" y="393"/>
                    <a:pt x="14" y="417"/>
                  </a:cubicBezTo>
                  <a:cubicBezTo>
                    <a:pt x="8" y="457"/>
                    <a:pt x="7" y="500"/>
                    <a:pt x="5" y="540"/>
                  </a:cubicBezTo>
                  <a:cubicBezTo>
                    <a:pt x="0" y="627"/>
                    <a:pt x="0" y="713"/>
                    <a:pt x="12" y="799"/>
                  </a:cubicBezTo>
                  <a:cubicBezTo>
                    <a:pt x="13" y="802"/>
                    <a:pt x="17" y="803"/>
                    <a:pt x="19" y="802"/>
                  </a:cubicBezTo>
                  <a:cubicBezTo>
                    <a:pt x="110" y="755"/>
                    <a:pt x="211" y="733"/>
                    <a:pt x="313" y="737"/>
                  </a:cubicBezTo>
                  <a:cubicBezTo>
                    <a:pt x="316" y="737"/>
                    <a:pt x="317" y="735"/>
                    <a:pt x="318" y="733"/>
                  </a:cubicBezTo>
                  <a:cubicBezTo>
                    <a:pt x="318" y="733"/>
                    <a:pt x="318" y="733"/>
                    <a:pt x="318" y="733"/>
                  </a:cubicBezTo>
                  <a:cubicBezTo>
                    <a:pt x="319" y="734"/>
                    <a:pt x="321" y="735"/>
                    <a:pt x="323" y="734"/>
                  </a:cubicBezTo>
                  <a:cubicBezTo>
                    <a:pt x="323" y="734"/>
                    <a:pt x="323" y="734"/>
                    <a:pt x="323" y="734"/>
                  </a:cubicBezTo>
                  <a:cubicBezTo>
                    <a:pt x="429" y="745"/>
                    <a:pt x="530" y="768"/>
                    <a:pt x="628" y="813"/>
                  </a:cubicBezTo>
                  <a:cubicBezTo>
                    <a:pt x="631" y="815"/>
                    <a:pt x="635" y="813"/>
                    <a:pt x="635" y="809"/>
                  </a:cubicBezTo>
                  <a:cubicBezTo>
                    <a:pt x="640" y="723"/>
                    <a:pt x="619" y="640"/>
                    <a:pt x="610" y="555"/>
                  </a:cubicBezTo>
                  <a:close/>
                  <a:moveTo>
                    <a:pt x="486" y="220"/>
                  </a:moveTo>
                  <a:cubicBezTo>
                    <a:pt x="490" y="224"/>
                    <a:pt x="489" y="230"/>
                    <a:pt x="486" y="235"/>
                  </a:cubicBezTo>
                  <a:cubicBezTo>
                    <a:pt x="480" y="243"/>
                    <a:pt x="469" y="244"/>
                    <a:pt x="460" y="242"/>
                  </a:cubicBezTo>
                  <a:cubicBezTo>
                    <a:pt x="465" y="234"/>
                    <a:pt x="469" y="226"/>
                    <a:pt x="472" y="218"/>
                  </a:cubicBezTo>
                  <a:cubicBezTo>
                    <a:pt x="472" y="218"/>
                    <a:pt x="473" y="218"/>
                    <a:pt x="474" y="218"/>
                  </a:cubicBezTo>
                  <a:cubicBezTo>
                    <a:pt x="478" y="219"/>
                    <a:pt x="482" y="217"/>
                    <a:pt x="486" y="220"/>
                  </a:cubicBezTo>
                  <a:close/>
                  <a:moveTo>
                    <a:pt x="417" y="32"/>
                  </a:moveTo>
                  <a:cubicBezTo>
                    <a:pt x="426" y="18"/>
                    <a:pt x="447" y="20"/>
                    <a:pt x="451" y="36"/>
                  </a:cubicBezTo>
                  <a:cubicBezTo>
                    <a:pt x="452" y="39"/>
                    <a:pt x="457" y="40"/>
                    <a:pt x="458" y="37"/>
                  </a:cubicBezTo>
                  <a:cubicBezTo>
                    <a:pt x="466" y="23"/>
                    <a:pt x="483" y="10"/>
                    <a:pt x="499" y="18"/>
                  </a:cubicBezTo>
                  <a:cubicBezTo>
                    <a:pt x="513" y="26"/>
                    <a:pt x="513" y="41"/>
                    <a:pt x="506" y="53"/>
                  </a:cubicBezTo>
                  <a:cubicBezTo>
                    <a:pt x="505" y="54"/>
                    <a:pt x="505" y="55"/>
                    <a:pt x="506" y="56"/>
                  </a:cubicBezTo>
                  <a:cubicBezTo>
                    <a:pt x="505" y="58"/>
                    <a:pt x="505" y="60"/>
                    <a:pt x="508" y="61"/>
                  </a:cubicBezTo>
                  <a:cubicBezTo>
                    <a:pt x="513" y="61"/>
                    <a:pt x="517" y="62"/>
                    <a:pt x="522" y="63"/>
                  </a:cubicBezTo>
                  <a:cubicBezTo>
                    <a:pt x="532" y="64"/>
                    <a:pt x="535" y="69"/>
                    <a:pt x="532" y="79"/>
                  </a:cubicBezTo>
                  <a:cubicBezTo>
                    <a:pt x="537" y="89"/>
                    <a:pt x="535" y="94"/>
                    <a:pt x="526" y="95"/>
                  </a:cubicBezTo>
                  <a:cubicBezTo>
                    <a:pt x="522" y="96"/>
                    <a:pt x="518" y="97"/>
                    <a:pt x="514" y="98"/>
                  </a:cubicBezTo>
                  <a:cubicBezTo>
                    <a:pt x="509" y="98"/>
                    <a:pt x="507" y="104"/>
                    <a:pt x="511" y="106"/>
                  </a:cubicBezTo>
                  <a:cubicBezTo>
                    <a:pt x="523" y="114"/>
                    <a:pt x="529" y="133"/>
                    <a:pt x="517" y="144"/>
                  </a:cubicBezTo>
                  <a:cubicBezTo>
                    <a:pt x="507" y="154"/>
                    <a:pt x="494" y="150"/>
                    <a:pt x="483" y="144"/>
                  </a:cubicBezTo>
                  <a:cubicBezTo>
                    <a:pt x="481" y="143"/>
                    <a:pt x="479" y="144"/>
                    <a:pt x="478" y="145"/>
                  </a:cubicBezTo>
                  <a:cubicBezTo>
                    <a:pt x="476" y="136"/>
                    <a:pt x="473" y="127"/>
                    <a:pt x="470" y="119"/>
                  </a:cubicBezTo>
                  <a:cubicBezTo>
                    <a:pt x="459" y="94"/>
                    <a:pt x="440" y="71"/>
                    <a:pt x="416" y="55"/>
                  </a:cubicBezTo>
                  <a:cubicBezTo>
                    <a:pt x="413" y="47"/>
                    <a:pt x="413" y="39"/>
                    <a:pt x="417" y="32"/>
                  </a:cubicBezTo>
                  <a:close/>
                  <a:moveTo>
                    <a:pt x="303" y="35"/>
                  </a:moveTo>
                  <a:cubicBezTo>
                    <a:pt x="304" y="36"/>
                    <a:pt x="305" y="37"/>
                    <a:pt x="306" y="37"/>
                  </a:cubicBezTo>
                  <a:cubicBezTo>
                    <a:pt x="334" y="39"/>
                    <a:pt x="359" y="41"/>
                    <a:pt x="383" y="51"/>
                  </a:cubicBezTo>
                  <a:cubicBezTo>
                    <a:pt x="350" y="53"/>
                    <a:pt x="320" y="51"/>
                    <a:pt x="289" y="37"/>
                  </a:cubicBezTo>
                  <a:cubicBezTo>
                    <a:pt x="294" y="36"/>
                    <a:pt x="298" y="36"/>
                    <a:pt x="303" y="35"/>
                  </a:cubicBezTo>
                  <a:close/>
                  <a:moveTo>
                    <a:pt x="158" y="107"/>
                  </a:moveTo>
                  <a:cubicBezTo>
                    <a:pt x="163" y="94"/>
                    <a:pt x="177" y="96"/>
                    <a:pt x="186" y="103"/>
                  </a:cubicBezTo>
                  <a:cubicBezTo>
                    <a:pt x="183" y="110"/>
                    <a:pt x="180" y="117"/>
                    <a:pt x="178" y="124"/>
                  </a:cubicBezTo>
                  <a:cubicBezTo>
                    <a:pt x="178" y="124"/>
                    <a:pt x="178" y="124"/>
                    <a:pt x="177" y="124"/>
                  </a:cubicBezTo>
                  <a:cubicBezTo>
                    <a:pt x="166" y="130"/>
                    <a:pt x="153" y="119"/>
                    <a:pt x="158" y="107"/>
                  </a:cubicBezTo>
                  <a:close/>
                  <a:moveTo>
                    <a:pt x="156" y="226"/>
                  </a:moveTo>
                  <a:cubicBezTo>
                    <a:pt x="152" y="214"/>
                    <a:pt x="163" y="206"/>
                    <a:pt x="174" y="209"/>
                  </a:cubicBezTo>
                  <a:cubicBezTo>
                    <a:pt x="175" y="216"/>
                    <a:pt x="177" y="223"/>
                    <a:pt x="180" y="230"/>
                  </a:cubicBezTo>
                  <a:cubicBezTo>
                    <a:pt x="172" y="235"/>
                    <a:pt x="160" y="238"/>
                    <a:pt x="156" y="226"/>
                  </a:cubicBezTo>
                  <a:close/>
                  <a:moveTo>
                    <a:pt x="239" y="281"/>
                  </a:moveTo>
                  <a:cubicBezTo>
                    <a:pt x="205" y="264"/>
                    <a:pt x="189" y="229"/>
                    <a:pt x="183" y="193"/>
                  </a:cubicBezTo>
                  <a:cubicBezTo>
                    <a:pt x="182" y="183"/>
                    <a:pt x="181" y="174"/>
                    <a:pt x="181" y="165"/>
                  </a:cubicBezTo>
                  <a:cubicBezTo>
                    <a:pt x="184" y="162"/>
                    <a:pt x="185" y="160"/>
                    <a:pt x="186" y="156"/>
                  </a:cubicBezTo>
                  <a:cubicBezTo>
                    <a:pt x="187" y="153"/>
                    <a:pt x="185" y="151"/>
                    <a:pt x="183" y="151"/>
                  </a:cubicBezTo>
                  <a:cubicBezTo>
                    <a:pt x="189" y="96"/>
                    <a:pt x="227" y="52"/>
                    <a:pt x="282" y="39"/>
                  </a:cubicBezTo>
                  <a:cubicBezTo>
                    <a:pt x="282" y="39"/>
                    <a:pt x="282" y="39"/>
                    <a:pt x="283" y="40"/>
                  </a:cubicBezTo>
                  <a:cubicBezTo>
                    <a:pt x="314" y="57"/>
                    <a:pt x="354" y="66"/>
                    <a:pt x="389" y="57"/>
                  </a:cubicBezTo>
                  <a:cubicBezTo>
                    <a:pt x="390" y="56"/>
                    <a:pt x="391" y="55"/>
                    <a:pt x="391" y="54"/>
                  </a:cubicBezTo>
                  <a:cubicBezTo>
                    <a:pt x="396" y="56"/>
                    <a:pt x="401" y="59"/>
                    <a:pt x="405" y="61"/>
                  </a:cubicBezTo>
                  <a:cubicBezTo>
                    <a:pt x="435" y="80"/>
                    <a:pt x="458" y="108"/>
                    <a:pt x="466" y="143"/>
                  </a:cubicBezTo>
                  <a:cubicBezTo>
                    <a:pt x="473" y="173"/>
                    <a:pt x="469" y="207"/>
                    <a:pt x="452" y="234"/>
                  </a:cubicBezTo>
                  <a:cubicBezTo>
                    <a:pt x="432" y="266"/>
                    <a:pt x="396" y="283"/>
                    <a:pt x="360" y="291"/>
                  </a:cubicBezTo>
                  <a:cubicBezTo>
                    <a:pt x="321" y="299"/>
                    <a:pt x="275" y="299"/>
                    <a:pt x="239" y="281"/>
                  </a:cubicBezTo>
                  <a:close/>
                  <a:moveTo>
                    <a:pt x="21" y="790"/>
                  </a:moveTo>
                  <a:cubicBezTo>
                    <a:pt x="11" y="719"/>
                    <a:pt x="10" y="647"/>
                    <a:pt x="13" y="576"/>
                  </a:cubicBezTo>
                  <a:cubicBezTo>
                    <a:pt x="15" y="540"/>
                    <a:pt x="17" y="505"/>
                    <a:pt x="20" y="470"/>
                  </a:cubicBezTo>
                  <a:cubicBezTo>
                    <a:pt x="21" y="452"/>
                    <a:pt x="21" y="432"/>
                    <a:pt x="25" y="414"/>
                  </a:cubicBezTo>
                  <a:cubicBezTo>
                    <a:pt x="27" y="403"/>
                    <a:pt x="35" y="396"/>
                    <a:pt x="45" y="391"/>
                  </a:cubicBezTo>
                  <a:cubicBezTo>
                    <a:pt x="36" y="401"/>
                    <a:pt x="36" y="417"/>
                    <a:pt x="36" y="430"/>
                  </a:cubicBezTo>
                  <a:cubicBezTo>
                    <a:pt x="37" y="467"/>
                    <a:pt x="37" y="503"/>
                    <a:pt x="38" y="540"/>
                  </a:cubicBezTo>
                  <a:cubicBezTo>
                    <a:pt x="39" y="616"/>
                    <a:pt x="40" y="692"/>
                    <a:pt x="41" y="768"/>
                  </a:cubicBezTo>
                  <a:cubicBezTo>
                    <a:pt x="41" y="771"/>
                    <a:pt x="45" y="774"/>
                    <a:pt x="48" y="772"/>
                  </a:cubicBezTo>
                  <a:cubicBezTo>
                    <a:pt x="125" y="722"/>
                    <a:pt x="219" y="692"/>
                    <a:pt x="308" y="727"/>
                  </a:cubicBezTo>
                  <a:cubicBezTo>
                    <a:pt x="308" y="727"/>
                    <a:pt x="308" y="727"/>
                    <a:pt x="308" y="727"/>
                  </a:cubicBezTo>
                  <a:cubicBezTo>
                    <a:pt x="209" y="724"/>
                    <a:pt x="110" y="746"/>
                    <a:pt x="21" y="790"/>
                  </a:cubicBezTo>
                  <a:close/>
                  <a:moveTo>
                    <a:pt x="315" y="719"/>
                  </a:moveTo>
                  <a:cubicBezTo>
                    <a:pt x="312" y="718"/>
                    <a:pt x="309" y="717"/>
                    <a:pt x="306" y="716"/>
                  </a:cubicBezTo>
                  <a:cubicBezTo>
                    <a:pt x="274" y="692"/>
                    <a:pt x="232" y="679"/>
                    <a:pt x="192" y="681"/>
                  </a:cubicBezTo>
                  <a:cubicBezTo>
                    <a:pt x="151" y="682"/>
                    <a:pt x="95" y="697"/>
                    <a:pt x="69" y="731"/>
                  </a:cubicBezTo>
                  <a:cubicBezTo>
                    <a:pt x="66" y="736"/>
                    <a:pt x="72" y="740"/>
                    <a:pt x="76" y="738"/>
                  </a:cubicBezTo>
                  <a:cubicBezTo>
                    <a:pt x="95" y="729"/>
                    <a:pt x="111" y="715"/>
                    <a:pt x="132" y="707"/>
                  </a:cubicBezTo>
                  <a:cubicBezTo>
                    <a:pt x="152" y="699"/>
                    <a:pt x="174" y="694"/>
                    <a:pt x="195" y="694"/>
                  </a:cubicBezTo>
                  <a:cubicBezTo>
                    <a:pt x="218" y="694"/>
                    <a:pt x="238" y="697"/>
                    <a:pt x="258" y="703"/>
                  </a:cubicBezTo>
                  <a:cubicBezTo>
                    <a:pt x="186" y="694"/>
                    <a:pt x="112" y="722"/>
                    <a:pt x="50" y="760"/>
                  </a:cubicBezTo>
                  <a:cubicBezTo>
                    <a:pt x="49" y="698"/>
                    <a:pt x="49" y="637"/>
                    <a:pt x="48" y="576"/>
                  </a:cubicBezTo>
                  <a:cubicBezTo>
                    <a:pt x="48" y="544"/>
                    <a:pt x="47" y="513"/>
                    <a:pt x="47" y="481"/>
                  </a:cubicBezTo>
                  <a:cubicBezTo>
                    <a:pt x="47" y="465"/>
                    <a:pt x="47" y="450"/>
                    <a:pt x="46" y="434"/>
                  </a:cubicBezTo>
                  <a:cubicBezTo>
                    <a:pt x="46" y="422"/>
                    <a:pt x="44" y="398"/>
                    <a:pt x="57" y="390"/>
                  </a:cubicBezTo>
                  <a:cubicBezTo>
                    <a:pt x="56" y="444"/>
                    <a:pt x="75" y="498"/>
                    <a:pt x="76" y="551"/>
                  </a:cubicBezTo>
                  <a:cubicBezTo>
                    <a:pt x="77" y="580"/>
                    <a:pt x="75" y="608"/>
                    <a:pt x="74" y="636"/>
                  </a:cubicBezTo>
                  <a:cubicBezTo>
                    <a:pt x="73" y="664"/>
                    <a:pt x="67" y="695"/>
                    <a:pt x="73" y="722"/>
                  </a:cubicBezTo>
                  <a:cubicBezTo>
                    <a:pt x="73" y="724"/>
                    <a:pt x="76" y="724"/>
                    <a:pt x="76" y="722"/>
                  </a:cubicBezTo>
                  <a:cubicBezTo>
                    <a:pt x="84" y="697"/>
                    <a:pt x="82" y="667"/>
                    <a:pt x="84" y="640"/>
                  </a:cubicBezTo>
                  <a:cubicBezTo>
                    <a:pt x="85" y="611"/>
                    <a:pt x="87" y="581"/>
                    <a:pt x="86" y="551"/>
                  </a:cubicBezTo>
                  <a:cubicBezTo>
                    <a:pt x="86" y="525"/>
                    <a:pt x="82" y="499"/>
                    <a:pt x="78" y="474"/>
                  </a:cubicBezTo>
                  <a:cubicBezTo>
                    <a:pt x="73" y="441"/>
                    <a:pt x="70" y="409"/>
                    <a:pt x="67" y="377"/>
                  </a:cubicBezTo>
                  <a:cubicBezTo>
                    <a:pt x="67" y="377"/>
                    <a:pt x="67" y="377"/>
                    <a:pt x="67" y="377"/>
                  </a:cubicBezTo>
                  <a:cubicBezTo>
                    <a:pt x="67" y="377"/>
                    <a:pt x="68" y="377"/>
                    <a:pt x="69" y="376"/>
                  </a:cubicBezTo>
                  <a:cubicBezTo>
                    <a:pt x="109" y="360"/>
                    <a:pt x="149" y="351"/>
                    <a:pt x="193" y="355"/>
                  </a:cubicBezTo>
                  <a:cubicBezTo>
                    <a:pt x="237" y="359"/>
                    <a:pt x="274" y="377"/>
                    <a:pt x="313" y="397"/>
                  </a:cubicBezTo>
                  <a:cubicBezTo>
                    <a:pt x="313" y="397"/>
                    <a:pt x="313" y="397"/>
                    <a:pt x="313" y="397"/>
                  </a:cubicBezTo>
                  <a:cubicBezTo>
                    <a:pt x="321" y="505"/>
                    <a:pt x="320" y="612"/>
                    <a:pt x="315" y="719"/>
                  </a:cubicBezTo>
                  <a:close/>
                  <a:moveTo>
                    <a:pt x="443" y="704"/>
                  </a:moveTo>
                  <a:cubicBezTo>
                    <a:pt x="488" y="705"/>
                    <a:pt x="523" y="720"/>
                    <a:pt x="561" y="741"/>
                  </a:cubicBezTo>
                  <a:cubicBezTo>
                    <a:pt x="566" y="743"/>
                    <a:pt x="570" y="739"/>
                    <a:pt x="570" y="736"/>
                  </a:cubicBezTo>
                  <a:cubicBezTo>
                    <a:pt x="572" y="739"/>
                    <a:pt x="578" y="739"/>
                    <a:pt x="578" y="735"/>
                  </a:cubicBezTo>
                  <a:cubicBezTo>
                    <a:pt x="584" y="706"/>
                    <a:pt x="581" y="677"/>
                    <a:pt x="577" y="647"/>
                  </a:cubicBezTo>
                  <a:cubicBezTo>
                    <a:pt x="573" y="615"/>
                    <a:pt x="570" y="582"/>
                    <a:pt x="568" y="550"/>
                  </a:cubicBezTo>
                  <a:cubicBezTo>
                    <a:pt x="565" y="488"/>
                    <a:pt x="567" y="428"/>
                    <a:pt x="573" y="367"/>
                  </a:cubicBezTo>
                  <a:cubicBezTo>
                    <a:pt x="590" y="397"/>
                    <a:pt x="575" y="433"/>
                    <a:pt x="571" y="465"/>
                  </a:cubicBezTo>
                  <a:cubicBezTo>
                    <a:pt x="567" y="496"/>
                    <a:pt x="568" y="528"/>
                    <a:pt x="571" y="559"/>
                  </a:cubicBezTo>
                  <a:cubicBezTo>
                    <a:pt x="579" y="626"/>
                    <a:pt x="597" y="693"/>
                    <a:pt x="596" y="760"/>
                  </a:cubicBezTo>
                  <a:cubicBezTo>
                    <a:pt x="530" y="717"/>
                    <a:pt x="444" y="700"/>
                    <a:pt x="366" y="715"/>
                  </a:cubicBezTo>
                  <a:cubicBezTo>
                    <a:pt x="391" y="707"/>
                    <a:pt x="417" y="703"/>
                    <a:pt x="443" y="704"/>
                  </a:cubicBezTo>
                  <a:close/>
                  <a:moveTo>
                    <a:pt x="625" y="801"/>
                  </a:moveTo>
                  <a:cubicBezTo>
                    <a:pt x="537" y="758"/>
                    <a:pt x="437" y="731"/>
                    <a:pt x="339" y="728"/>
                  </a:cubicBezTo>
                  <a:cubicBezTo>
                    <a:pt x="429" y="709"/>
                    <a:pt x="518" y="723"/>
                    <a:pt x="598" y="773"/>
                  </a:cubicBezTo>
                  <a:cubicBezTo>
                    <a:pt x="601" y="775"/>
                    <a:pt x="605" y="773"/>
                    <a:pt x="605" y="769"/>
                  </a:cubicBezTo>
                  <a:cubicBezTo>
                    <a:pt x="603" y="693"/>
                    <a:pt x="584" y="620"/>
                    <a:pt x="578" y="545"/>
                  </a:cubicBezTo>
                  <a:cubicBezTo>
                    <a:pt x="575" y="508"/>
                    <a:pt x="578" y="472"/>
                    <a:pt x="586" y="435"/>
                  </a:cubicBezTo>
                  <a:cubicBezTo>
                    <a:pt x="589" y="421"/>
                    <a:pt x="591" y="406"/>
                    <a:pt x="590" y="391"/>
                  </a:cubicBezTo>
                  <a:cubicBezTo>
                    <a:pt x="613" y="405"/>
                    <a:pt x="597" y="462"/>
                    <a:pt x="597" y="482"/>
                  </a:cubicBezTo>
                  <a:cubicBezTo>
                    <a:pt x="596" y="517"/>
                    <a:pt x="600" y="551"/>
                    <a:pt x="604" y="585"/>
                  </a:cubicBezTo>
                  <a:cubicBezTo>
                    <a:pt x="614" y="656"/>
                    <a:pt x="630" y="728"/>
                    <a:pt x="625" y="80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1620" y="1332"/>
              <a:ext cx="619" cy="431"/>
            </a:xfrm>
            <a:custGeom>
              <a:avLst/>
              <a:gdLst>
                <a:gd name="T0" fmla="*/ 226 w 231"/>
                <a:gd name="T1" fmla="*/ 141 h 161"/>
                <a:gd name="T2" fmla="*/ 105 w 231"/>
                <a:gd name="T3" fmla="*/ 131 h 161"/>
                <a:gd name="T4" fmla="*/ 59 w 231"/>
                <a:gd name="T5" fmla="*/ 97 h 161"/>
                <a:gd name="T6" fmla="*/ 34 w 231"/>
                <a:gd name="T7" fmla="*/ 51 h 161"/>
                <a:gd name="T8" fmla="*/ 39 w 231"/>
                <a:gd name="T9" fmla="*/ 50 h 161"/>
                <a:gd name="T10" fmla="*/ 55 w 231"/>
                <a:gd name="T11" fmla="*/ 22 h 161"/>
                <a:gd name="T12" fmla="*/ 27 w 231"/>
                <a:gd name="T13" fmla="*/ 2 h 161"/>
                <a:gd name="T14" fmla="*/ 4 w 231"/>
                <a:gd name="T15" fmla="*/ 32 h 161"/>
                <a:gd name="T16" fmla="*/ 11 w 231"/>
                <a:gd name="T17" fmla="*/ 32 h 161"/>
                <a:gd name="T18" fmla="*/ 27 w 231"/>
                <a:gd name="T19" fmla="*/ 11 h 161"/>
                <a:gd name="T20" fmla="*/ 46 w 231"/>
                <a:gd name="T21" fmla="*/ 24 h 161"/>
                <a:gd name="T22" fmla="*/ 15 w 231"/>
                <a:gd name="T23" fmla="*/ 35 h 161"/>
                <a:gd name="T24" fmla="*/ 12 w 231"/>
                <a:gd name="T25" fmla="*/ 37 h 161"/>
                <a:gd name="T26" fmla="*/ 27 w 231"/>
                <a:gd name="T27" fmla="*/ 50 h 161"/>
                <a:gd name="T28" fmla="*/ 27 w 231"/>
                <a:gd name="T29" fmla="*/ 50 h 161"/>
                <a:gd name="T30" fmla="*/ 227 w 231"/>
                <a:gd name="T31" fmla="*/ 148 h 161"/>
                <a:gd name="T32" fmla="*/ 226 w 231"/>
                <a:gd name="T33" fmla="*/ 14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1" h="161">
                  <a:moveTo>
                    <a:pt x="226" y="141"/>
                  </a:moveTo>
                  <a:cubicBezTo>
                    <a:pt x="185" y="144"/>
                    <a:pt x="143" y="147"/>
                    <a:pt x="105" y="131"/>
                  </a:cubicBezTo>
                  <a:cubicBezTo>
                    <a:pt x="87" y="123"/>
                    <a:pt x="71" y="112"/>
                    <a:pt x="59" y="97"/>
                  </a:cubicBezTo>
                  <a:cubicBezTo>
                    <a:pt x="48" y="83"/>
                    <a:pt x="43" y="66"/>
                    <a:pt x="34" y="51"/>
                  </a:cubicBezTo>
                  <a:cubicBezTo>
                    <a:pt x="36" y="50"/>
                    <a:pt x="37" y="50"/>
                    <a:pt x="39" y="50"/>
                  </a:cubicBezTo>
                  <a:cubicBezTo>
                    <a:pt x="51" y="47"/>
                    <a:pt x="58" y="34"/>
                    <a:pt x="55" y="22"/>
                  </a:cubicBezTo>
                  <a:cubicBezTo>
                    <a:pt x="52" y="9"/>
                    <a:pt x="40" y="0"/>
                    <a:pt x="27" y="2"/>
                  </a:cubicBezTo>
                  <a:cubicBezTo>
                    <a:pt x="14" y="4"/>
                    <a:pt x="0" y="18"/>
                    <a:pt x="4" y="32"/>
                  </a:cubicBezTo>
                  <a:cubicBezTo>
                    <a:pt x="5" y="35"/>
                    <a:pt x="10" y="35"/>
                    <a:pt x="11" y="32"/>
                  </a:cubicBezTo>
                  <a:cubicBezTo>
                    <a:pt x="13" y="22"/>
                    <a:pt x="16" y="13"/>
                    <a:pt x="27" y="11"/>
                  </a:cubicBezTo>
                  <a:cubicBezTo>
                    <a:pt x="36" y="9"/>
                    <a:pt x="44" y="15"/>
                    <a:pt x="46" y="24"/>
                  </a:cubicBezTo>
                  <a:cubicBezTo>
                    <a:pt x="52" y="43"/>
                    <a:pt x="25" y="50"/>
                    <a:pt x="15" y="35"/>
                  </a:cubicBezTo>
                  <a:cubicBezTo>
                    <a:pt x="14" y="33"/>
                    <a:pt x="11" y="34"/>
                    <a:pt x="12" y="37"/>
                  </a:cubicBezTo>
                  <a:cubicBezTo>
                    <a:pt x="14" y="44"/>
                    <a:pt x="20" y="48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2" y="146"/>
                    <a:pt x="149" y="161"/>
                    <a:pt x="227" y="148"/>
                  </a:cubicBezTo>
                  <a:cubicBezTo>
                    <a:pt x="231" y="147"/>
                    <a:pt x="230" y="141"/>
                    <a:pt x="226" y="14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2708" y="1362"/>
              <a:ext cx="565" cy="334"/>
            </a:xfrm>
            <a:custGeom>
              <a:avLst/>
              <a:gdLst>
                <a:gd name="T0" fmla="*/ 181 w 211"/>
                <a:gd name="T1" fmla="*/ 4 h 125"/>
                <a:gd name="T2" fmla="*/ 152 w 211"/>
                <a:gd name="T3" fmla="*/ 23 h 125"/>
                <a:gd name="T4" fmla="*/ 156 w 211"/>
                <a:gd name="T5" fmla="*/ 44 h 125"/>
                <a:gd name="T6" fmla="*/ 91 w 211"/>
                <a:gd name="T7" fmla="*/ 98 h 125"/>
                <a:gd name="T8" fmla="*/ 3 w 211"/>
                <a:gd name="T9" fmla="*/ 120 h 125"/>
                <a:gd name="T10" fmla="*/ 4 w 211"/>
                <a:gd name="T11" fmla="*/ 125 h 125"/>
                <a:gd name="T12" fmla="*/ 163 w 211"/>
                <a:gd name="T13" fmla="*/ 49 h 125"/>
                <a:gd name="T14" fmla="*/ 204 w 211"/>
                <a:gd name="T15" fmla="*/ 37 h 125"/>
                <a:gd name="T16" fmla="*/ 181 w 211"/>
                <a:gd name="T17" fmla="*/ 4 h 125"/>
                <a:gd name="T18" fmla="*/ 195 w 211"/>
                <a:gd name="T19" fmla="*/ 33 h 125"/>
                <a:gd name="T20" fmla="*/ 171 w 211"/>
                <a:gd name="T21" fmla="*/ 42 h 125"/>
                <a:gd name="T22" fmla="*/ 157 w 211"/>
                <a:gd name="T23" fmla="*/ 25 h 125"/>
                <a:gd name="T24" fmla="*/ 158 w 211"/>
                <a:gd name="T25" fmla="*/ 23 h 125"/>
                <a:gd name="T26" fmla="*/ 158 w 211"/>
                <a:gd name="T27" fmla="*/ 23 h 125"/>
                <a:gd name="T28" fmla="*/ 159 w 211"/>
                <a:gd name="T29" fmla="*/ 23 h 125"/>
                <a:gd name="T30" fmla="*/ 159 w 211"/>
                <a:gd name="T31" fmla="*/ 20 h 125"/>
                <a:gd name="T32" fmla="*/ 180 w 211"/>
                <a:gd name="T33" fmla="*/ 13 h 125"/>
                <a:gd name="T34" fmla="*/ 195 w 211"/>
                <a:gd name="T35" fmla="*/ 3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125">
                  <a:moveTo>
                    <a:pt x="181" y="4"/>
                  </a:moveTo>
                  <a:cubicBezTo>
                    <a:pt x="169" y="0"/>
                    <a:pt x="148" y="6"/>
                    <a:pt x="152" y="23"/>
                  </a:cubicBezTo>
                  <a:cubicBezTo>
                    <a:pt x="147" y="30"/>
                    <a:pt x="150" y="39"/>
                    <a:pt x="156" y="44"/>
                  </a:cubicBezTo>
                  <a:cubicBezTo>
                    <a:pt x="139" y="69"/>
                    <a:pt x="119" y="87"/>
                    <a:pt x="91" y="98"/>
                  </a:cubicBezTo>
                  <a:cubicBezTo>
                    <a:pt x="63" y="110"/>
                    <a:pt x="33" y="115"/>
                    <a:pt x="3" y="120"/>
                  </a:cubicBezTo>
                  <a:cubicBezTo>
                    <a:pt x="0" y="121"/>
                    <a:pt x="1" y="125"/>
                    <a:pt x="4" y="125"/>
                  </a:cubicBezTo>
                  <a:cubicBezTo>
                    <a:pt x="60" y="120"/>
                    <a:pt x="138" y="108"/>
                    <a:pt x="163" y="49"/>
                  </a:cubicBezTo>
                  <a:cubicBezTo>
                    <a:pt x="177" y="55"/>
                    <a:pt x="197" y="52"/>
                    <a:pt x="204" y="37"/>
                  </a:cubicBezTo>
                  <a:cubicBezTo>
                    <a:pt x="211" y="20"/>
                    <a:pt x="196" y="8"/>
                    <a:pt x="181" y="4"/>
                  </a:cubicBezTo>
                  <a:close/>
                  <a:moveTo>
                    <a:pt x="195" y="33"/>
                  </a:moveTo>
                  <a:cubicBezTo>
                    <a:pt x="191" y="42"/>
                    <a:pt x="180" y="44"/>
                    <a:pt x="171" y="42"/>
                  </a:cubicBezTo>
                  <a:cubicBezTo>
                    <a:pt x="164" y="41"/>
                    <a:pt x="152" y="33"/>
                    <a:pt x="157" y="25"/>
                  </a:cubicBezTo>
                  <a:cubicBezTo>
                    <a:pt x="157" y="25"/>
                    <a:pt x="158" y="24"/>
                    <a:pt x="158" y="23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8" y="23"/>
                    <a:pt x="159" y="23"/>
                    <a:pt x="159" y="23"/>
                  </a:cubicBezTo>
                  <a:cubicBezTo>
                    <a:pt x="160" y="22"/>
                    <a:pt x="160" y="21"/>
                    <a:pt x="159" y="20"/>
                  </a:cubicBezTo>
                  <a:cubicBezTo>
                    <a:pt x="163" y="12"/>
                    <a:pt x="171" y="10"/>
                    <a:pt x="180" y="13"/>
                  </a:cubicBezTo>
                  <a:cubicBezTo>
                    <a:pt x="189" y="16"/>
                    <a:pt x="199" y="22"/>
                    <a:pt x="195" y="3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2118" y="1140"/>
              <a:ext cx="429" cy="206"/>
            </a:xfrm>
            <a:custGeom>
              <a:avLst/>
              <a:gdLst>
                <a:gd name="T0" fmla="*/ 154 w 160"/>
                <a:gd name="T1" fmla="*/ 55 h 77"/>
                <a:gd name="T2" fmla="*/ 5 w 160"/>
                <a:gd name="T3" fmla="*/ 2 h 77"/>
                <a:gd name="T4" fmla="*/ 1 w 160"/>
                <a:gd name="T5" fmla="*/ 4 h 77"/>
                <a:gd name="T6" fmla="*/ 156 w 160"/>
                <a:gd name="T7" fmla="*/ 61 h 77"/>
                <a:gd name="T8" fmla="*/ 154 w 160"/>
                <a:gd name="T9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77">
                  <a:moveTo>
                    <a:pt x="154" y="55"/>
                  </a:moveTo>
                  <a:cubicBezTo>
                    <a:pt x="96" y="63"/>
                    <a:pt x="44" y="46"/>
                    <a:pt x="5" y="2"/>
                  </a:cubicBezTo>
                  <a:cubicBezTo>
                    <a:pt x="3" y="0"/>
                    <a:pt x="0" y="2"/>
                    <a:pt x="1" y="4"/>
                  </a:cubicBezTo>
                  <a:cubicBezTo>
                    <a:pt x="35" y="51"/>
                    <a:pt x="100" y="77"/>
                    <a:pt x="156" y="61"/>
                  </a:cubicBezTo>
                  <a:cubicBezTo>
                    <a:pt x="160" y="59"/>
                    <a:pt x="158" y="54"/>
                    <a:pt x="154" y="5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2164" y="1081"/>
              <a:ext cx="512" cy="179"/>
            </a:xfrm>
            <a:custGeom>
              <a:avLst/>
              <a:gdLst>
                <a:gd name="T0" fmla="*/ 186 w 191"/>
                <a:gd name="T1" fmla="*/ 45 h 67"/>
                <a:gd name="T2" fmla="*/ 4 w 191"/>
                <a:gd name="T3" fmla="*/ 2 h 67"/>
                <a:gd name="T4" fmla="*/ 2 w 191"/>
                <a:gd name="T5" fmla="*/ 5 h 67"/>
                <a:gd name="T6" fmla="*/ 187 w 191"/>
                <a:gd name="T7" fmla="*/ 52 h 67"/>
                <a:gd name="T8" fmla="*/ 186 w 191"/>
                <a:gd name="T9" fmla="*/ 4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67">
                  <a:moveTo>
                    <a:pt x="186" y="45"/>
                  </a:moveTo>
                  <a:cubicBezTo>
                    <a:pt x="120" y="53"/>
                    <a:pt x="59" y="41"/>
                    <a:pt x="4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52" y="46"/>
                    <a:pt x="123" y="67"/>
                    <a:pt x="187" y="52"/>
                  </a:cubicBezTo>
                  <a:cubicBezTo>
                    <a:pt x="191" y="51"/>
                    <a:pt x="190" y="45"/>
                    <a:pt x="186" y="4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2295" y="1057"/>
              <a:ext cx="418" cy="96"/>
            </a:xfrm>
            <a:custGeom>
              <a:avLst/>
              <a:gdLst>
                <a:gd name="T0" fmla="*/ 148 w 156"/>
                <a:gd name="T1" fmla="*/ 14 h 36"/>
                <a:gd name="T2" fmla="*/ 4 w 156"/>
                <a:gd name="T3" fmla="*/ 1 h 36"/>
                <a:gd name="T4" fmla="*/ 3 w 156"/>
                <a:gd name="T5" fmla="*/ 6 h 36"/>
                <a:gd name="T6" fmla="*/ 90 w 156"/>
                <a:gd name="T7" fmla="*/ 29 h 36"/>
                <a:gd name="T8" fmla="*/ 153 w 156"/>
                <a:gd name="T9" fmla="*/ 19 h 36"/>
                <a:gd name="T10" fmla="*/ 148 w 156"/>
                <a:gd name="T11" fmla="*/ 1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36">
                  <a:moveTo>
                    <a:pt x="148" y="14"/>
                  </a:moveTo>
                  <a:cubicBezTo>
                    <a:pt x="107" y="36"/>
                    <a:pt x="45" y="16"/>
                    <a:pt x="4" y="1"/>
                  </a:cubicBezTo>
                  <a:cubicBezTo>
                    <a:pt x="1" y="0"/>
                    <a:pt x="0" y="5"/>
                    <a:pt x="3" y="6"/>
                  </a:cubicBezTo>
                  <a:cubicBezTo>
                    <a:pt x="31" y="17"/>
                    <a:pt x="60" y="25"/>
                    <a:pt x="90" y="29"/>
                  </a:cubicBezTo>
                  <a:cubicBezTo>
                    <a:pt x="111" y="32"/>
                    <a:pt x="135" y="34"/>
                    <a:pt x="153" y="19"/>
                  </a:cubicBezTo>
                  <a:cubicBezTo>
                    <a:pt x="156" y="16"/>
                    <a:pt x="152" y="12"/>
                    <a:pt x="148" y="1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2775" y="1049"/>
              <a:ext cx="107" cy="123"/>
            </a:xfrm>
            <a:custGeom>
              <a:avLst/>
              <a:gdLst>
                <a:gd name="T0" fmla="*/ 35 w 40"/>
                <a:gd name="T1" fmla="*/ 12 h 46"/>
                <a:gd name="T2" fmla="*/ 1 w 40"/>
                <a:gd name="T3" fmla="*/ 19 h 46"/>
                <a:gd name="T4" fmla="*/ 6 w 40"/>
                <a:gd name="T5" fmla="*/ 21 h 46"/>
                <a:gd name="T6" fmla="*/ 28 w 40"/>
                <a:gd name="T7" fmla="*/ 18 h 46"/>
                <a:gd name="T8" fmla="*/ 29 w 40"/>
                <a:gd name="T9" fmla="*/ 30 h 46"/>
                <a:gd name="T10" fmla="*/ 19 w 40"/>
                <a:gd name="T11" fmla="*/ 38 h 46"/>
                <a:gd name="T12" fmla="*/ 21 w 40"/>
                <a:gd name="T13" fmla="*/ 44 h 46"/>
                <a:gd name="T14" fmla="*/ 37 w 40"/>
                <a:gd name="T15" fmla="*/ 33 h 46"/>
                <a:gd name="T16" fmla="*/ 35 w 40"/>
                <a:gd name="T17" fmla="*/ 1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6">
                  <a:moveTo>
                    <a:pt x="35" y="12"/>
                  </a:moveTo>
                  <a:cubicBezTo>
                    <a:pt x="26" y="0"/>
                    <a:pt x="5" y="5"/>
                    <a:pt x="1" y="19"/>
                  </a:cubicBezTo>
                  <a:cubicBezTo>
                    <a:pt x="0" y="22"/>
                    <a:pt x="5" y="24"/>
                    <a:pt x="6" y="21"/>
                  </a:cubicBezTo>
                  <a:cubicBezTo>
                    <a:pt x="10" y="13"/>
                    <a:pt x="23" y="10"/>
                    <a:pt x="28" y="18"/>
                  </a:cubicBezTo>
                  <a:cubicBezTo>
                    <a:pt x="31" y="22"/>
                    <a:pt x="30" y="26"/>
                    <a:pt x="29" y="30"/>
                  </a:cubicBezTo>
                  <a:cubicBezTo>
                    <a:pt x="26" y="35"/>
                    <a:pt x="23" y="35"/>
                    <a:pt x="19" y="38"/>
                  </a:cubicBezTo>
                  <a:cubicBezTo>
                    <a:pt x="17" y="40"/>
                    <a:pt x="18" y="43"/>
                    <a:pt x="21" y="44"/>
                  </a:cubicBezTo>
                  <a:cubicBezTo>
                    <a:pt x="28" y="46"/>
                    <a:pt x="34" y="39"/>
                    <a:pt x="37" y="33"/>
                  </a:cubicBezTo>
                  <a:cubicBezTo>
                    <a:pt x="40" y="26"/>
                    <a:pt x="39" y="18"/>
                    <a:pt x="35" y="1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1794" y="963"/>
              <a:ext cx="311" cy="163"/>
            </a:xfrm>
            <a:custGeom>
              <a:avLst/>
              <a:gdLst>
                <a:gd name="T0" fmla="*/ 78 w 116"/>
                <a:gd name="T1" fmla="*/ 2 h 61"/>
                <a:gd name="T2" fmla="*/ 49 w 116"/>
                <a:gd name="T3" fmla="*/ 23 h 61"/>
                <a:gd name="T4" fmla="*/ 9 w 116"/>
                <a:gd name="T5" fmla="*/ 29 h 61"/>
                <a:gd name="T6" fmla="*/ 22 w 116"/>
                <a:gd name="T7" fmla="*/ 60 h 61"/>
                <a:gd name="T8" fmla="*/ 24 w 116"/>
                <a:gd name="T9" fmla="*/ 54 h 61"/>
                <a:gd name="T10" fmla="*/ 18 w 116"/>
                <a:gd name="T11" fmla="*/ 43 h 61"/>
                <a:gd name="T12" fmla="*/ 30 w 116"/>
                <a:gd name="T13" fmla="*/ 26 h 61"/>
                <a:gd name="T14" fmla="*/ 53 w 116"/>
                <a:gd name="T15" fmla="*/ 36 h 61"/>
                <a:gd name="T16" fmla="*/ 59 w 116"/>
                <a:gd name="T17" fmla="*/ 30 h 61"/>
                <a:gd name="T18" fmla="*/ 81 w 116"/>
                <a:gd name="T19" fmla="*/ 11 h 61"/>
                <a:gd name="T20" fmla="*/ 96 w 116"/>
                <a:gd name="T21" fmla="*/ 40 h 61"/>
                <a:gd name="T22" fmla="*/ 99 w 116"/>
                <a:gd name="T23" fmla="*/ 43 h 61"/>
                <a:gd name="T24" fmla="*/ 78 w 116"/>
                <a:gd name="T25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61">
                  <a:moveTo>
                    <a:pt x="78" y="2"/>
                  </a:moveTo>
                  <a:cubicBezTo>
                    <a:pt x="63" y="0"/>
                    <a:pt x="49" y="9"/>
                    <a:pt x="49" y="23"/>
                  </a:cubicBezTo>
                  <a:cubicBezTo>
                    <a:pt x="35" y="16"/>
                    <a:pt x="19" y="15"/>
                    <a:pt x="9" y="29"/>
                  </a:cubicBezTo>
                  <a:cubicBezTo>
                    <a:pt x="0" y="41"/>
                    <a:pt x="6" y="60"/>
                    <a:pt x="22" y="60"/>
                  </a:cubicBezTo>
                  <a:cubicBezTo>
                    <a:pt x="26" y="61"/>
                    <a:pt x="27" y="55"/>
                    <a:pt x="24" y="54"/>
                  </a:cubicBezTo>
                  <a:cubicBezTo>
                    <a:pt x="19" y="53"/>
                    <a:pt x="17" y="49"/>
                    <a:pt x="18" y="43"/>
                  </a:cubicBezTo>
                  <a:cubicBezTo>
                    <a:pt x="12" y="34"/>
                    <a:pt x="16" y="28"/>
                    <a:pt x="30" y="26"/>
                  </a:cubicBezTo>
                  <a:cubicBezTo>
                    <a:pt x="38" y="25"/>
                    <a:pt x="47" y="31"/>
                    <a:pt x="53" y="36"/>
                  </a:cubicBezTo>
                  <a:cubicBezTo>
                    <a:pt x="57" y="38"/>
                    <a:pt x="61" y="33"/>
                    <a:pt x="59" y="30"/>
                  </a:cubicBezTo>
                  <a:cubicBezTo>
                    <a:pt x="59" y="13"/>
                    <a:pt x="67" y="6"/>
                    <a:pt x="81" y="11"/>
                  </a:cubicBezTo>
                  <a:cubicBezTo>
                    <a:pt x="94" y="14"/>
                    <a:pt x="99" y="24"/>
                    <a:pt x="96" y="40"/>
                  </a:cubicBezTo>
                  <a:cubicBezTo>
                    <a:pt x="94" y="42"/>
                    <a:pt x="97" y="45"/>
                    <a:pt x="99" y="43"/>
                  </a:cubicBezTo>
                  <a:cubicBezTo>
                    <a:pt x="116" y="26"/>
                    <a:pt x="97" y="6"/>
                    <a:pt x="78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2360" y="1474"/>
              <a:ext cx="214" cy="161"/>
            </a:xfrm>
            <a:custGeom>
              <a:avLst/>
              <a:gdLst>
                <a:gd name="T0" fmla="*/ 77 w 80"/>
                <a:gd name="T1" fmla="*/ 8 h 60"/>
                <a:gd name="T2" fmla="*/ 65 w 80"/>
                <a:gd name="T3" fmla="*/ 11 h 60"/>
                <a:gd name="T4" fmla="*/ 40 w 80"/>
                <a:gd name="T5" fmla="*/ 45 h 60"/>
                <a:gd name="T6" fmla="*/ 5 w 80"/>
                <a:gd name="T7" fmla="*/ 17 h 60"/>
                <a:gd name="T8" fmla="*/ 1 w 80"/>
                <a:gd name="T9" fmla="*/ 18 h 60"/>
                <a:gd name="T10" fmla="*/ 43 w 80"/>
                <a:gd name="T11" fmla="*/ 57 h 60"/>
                <a:gd name="T12" fmla="*/ 77 w 80"/>
                <a:gd name="T13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60">
                  <a:moveTo>
                    <a:pt x="77" y="8"/>
                  </a:moveTo>
                  <a:cubicBezTo>
                    <a:pt x="75" y="0"/>
                    <a:pt x="64" y="4"/>
                    <a:pt x="65" y="11"/>
                  </a:cubicBezTo>
                  <a:cubicBezTo>
                    <a:pt x="67" y="27"/>
                    <a:pt x="56" y="43"/>
                    <a:pt x="40" y="45"/>
                  </a:cubicBezTo>
                  <a:cubicBezTo>
                    <a:pt x="23" y="47"/>
                    <a:pt x="9" y="33"/>
                    <a:pt x="5" y="17"/>
                  </a:cubicBezTo>
                  <a:cubicBezTo>
                    <a:pt x="5" y="14"/>
                    <a:pt x="1" y="15"/>
                    <a:pt x="1" y="18"/>
                  </a:cubicBezTo>
                  <a:cubicBezTo>
                    <a:pt x="0" y="41"/>
                    <a:pt x="20" y="60"/>
                    <a:pt x="43" y="57"/>
                  </a:cubicBezTo>
                  <a:cubicBezTo>
                    <a:pt x="66" y="54"/>
                    <a:pt x="80" y="30"/>
                    <a:pt x="77" y="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2402" y="1388"/>
              <a:ext cx="75" cy="86"/>
            </a:xfrm>
            <a:custGeom>
              <a:avLst/>
              <a:gdLst>
                <a:gd name="T0" fmla="*/ 22 w 28"/>
                <a:gd name="T1" fmla="*/ 19 h 32"/>
                <a:gd name="T2" fmla="*/ 11 w 28"/>
                <a:gd name="T3" fmla="*/ 19 h 32"/>
                <a:gd name="T4" fmla="*/ 21 w 28"/>
                <a:gd name="T5" fmla="*/ 12 h 32"/>
                <a:gd name="T6" fmla="*/ 24 w 28"/>
                <a:gd name="T7" fmla="*/ 8 h 32"/>
                <a:gd name="T8" fmla="*/ 2 w 28"/>
                <a:gd name="T9" fmla="*/ 20 h 32"/>
                <a:gd name="T10" fmla="*/ 13 w 28"/>
                <a:gd name="T11" fmla="*/ 30 h 32"/>
                <a:gd name="T12" fmla="*/ 27 w 28"/>
                <a:gd name="T13" fmla="*/ 24 h 32"/>
                <a:gd name="T14" fmla="*/ 22 w 28"/>
                <a:gd name="T15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2">
                  <a:moveTo>
                    <a:pt x="22" y="19"/>
                  </a:moveTo>
                  <a:cubicBezTo>
                    <a:pt x="19" y="21"/>
                    <a:pt x="13" y="23"/>
                    <a:pt x="11" y="19"/>
                  </a:cubicBezTo>
                  <a:cubicBezTo>
                    <a:pt x="9" y="13"/>
                    <a:pt x="17" y="10"/>
                    <a:pt x="21" y="12"/>
                  </a:cubicBezTo>
                  <a:cubicBezTo>
                    <a:pt x="23" y="13"/>
                    <a:pt x="26" y="10"/>
                    <a:pt x="24" y="8"/>
                  </a:cubicBezTo>
                  <a:cubicBezTo>
                    <a:pt x="15" y="0"/>
                    <a:pt x="0" y="9"/>
                    <a:pt x="2" y="20"/>
                  </a:cubicBezTo>
                  <a:cubicBezTo>
                    <a:pt x="3" y="25"/>
                    <a:pt x="8" y="29"/>
                    <a:pt x="13" y="30"/>
                  </a:cubicBezTo>
                  <a:cubicBezTo>
                    <a:pt x="19" y="32"/>
                    <a:pt x="26" y="30"/>
                    <a:pt x="27" y="24"/>
                  </a:cubicBezTo>
                  <a:cubicBezTo>
                    <a:pt x="28" y="20"/>
                    <a:pt x="25" y="18"/>
                    <a:pt x="22" y="1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2183" y="1330"/>
              <a:ext cx="43" cy="91"/>
            </a:xfrm>
            <a:custGeom>
              <a:avLst/>
              <a:gdLst>
                <a:gd name="T0" fmla="*/ 16 w 16"/>
                <a:gd name="T1" fmla="*/ 20 h 34"/>
                <a:gd name="T2" fmla="*/ 15 w 16"/>
                <a:gd name="T3" fmla="*/ 8 h 34"/>
                <a:gd name="T4" fmla="*/ 8 w 16"/>
                <a:gd name="T5" fmla="*/ 0 h 34"/>
                <a:gd name="T6" fmla="*/ 0 w 16"/>
                <a:gd name="T7" fmla="*/ 8 h 34"/>
                <a:gd name="T8" fmla="*/ 2 w 16"/>
                <a:gd name="T9" fmla="*/ 21 h 34"/>
                <a:gd name="T10" fmla="*/ 8 w 16"/>
                <a:gd name="T11" fmla="*/ 33 h 34"/>
                <a:gd name="T12" fmla="*/ 12 w 16"/>
                <a:gd name="T13" fmla="*/ 32 h 34"/>
                <a:gd name="T14" fmla="*/ 16 w 16"/>
                <a:gd name="T15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4">
                  <a:moveTo>
                    <a:pt x="16" y="20"/>
                  </a:moveTo>
                  <a:cubicBezTo>
                    <a:pt x="16" y="16"/>
                    <a:pt x="16" y="12"/>
                    <a:pt x="15" y="8"/>
                  </a:cubicBezTo>
                  <a:cubicBezTo>
                    <a:pt x="15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1" y="17"/>
                    <a:pt x="2" y="21"/>
                  </a:cubicBezTo>
                  <a:cubicBezTo>
                    <a:pt x="2" y="26"/>
                    <a:pt x="3" y="30"/>
                    <a:pt x="8" y="33"/>
                  </a:cubicBezTo>
                  <a:cubicBezTo>
                    <a:pt x="9" y="34"/>
                    <a:pt x="11" y="33"/>
                    <a:pt x="12" y="32"/>
                  </a:cubicBezTo>
                  <a:cubicBezTo>
                    <a:pt x="16" y="29"/>
                    <a:pt x="16" y="25"/>
                    <a:pt x="16" y="2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2665" y="1308"/>
              <a:ext cx="37" cy="86"/>
            </a:xfrm>
            <a:custGeom>
              <a:avLst/>
              <a:gdLst>
                <a:gd name="T0" fmla="*/ 11 w 14"/>
                <a:gd name="T1" fmla="*/ 29 h 32"/>
                <a:gd name="T2" fmla="*/ 12 w 14"/>
                <a:gd name="T3" fmla="*/ 27 h 32"/>
                <a:gd name="T4" fmla="*/ 14 w 14"/>
                <a:gd name="T5" fmla="*/ 9 h 32"/>
                <a:gd name="T6" fmla="*/ 0 w 14"/>
                <a:gd name="T7" fmla="*/ 9 h 32"/>
                <a:gd name="T8" fmla="*/ 0 w 14"/>
                <a:gd name="T9" fmla="*/ 19 h 32"/>
                <a:gd name="T10" fmla="*/ 2 w 14"/>
                <a:gd name="T11" fmla="*/ 28 h 32"/>
                <a:gd name="T12" fmla="*/ 10 w 14"/>
                <a:gd name="T13" fmla="*/ 30 h 32"/>
                <a:gd name="T14" fmla="*/ 11 w 14"/>
                <a:gd name="T15" fmla="*/ 29 h 32"/>
                <a:gd name="T16" fmla="*/ 11 w 14"/>
                <a:gd name="T17" fmla="*/ 29 h 32"/>
                <a:gd name="T18" fmla="*/ 11 w 14"/>
                <a:gd name="T19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32">
                  <a:moveTo>
                    <a:pt x="11" y="29"/>
                  </a:moveTo>
                  <a:cubicBezTo>
                    <a:pt x="12" y="28"/>
                    <a:pt x="12" y="28"/>
                    <a:pt x="12" y="27"/>
                  </a:cubicBezTo>
                  <a:cubicBezTo>
                    <a:pt x="14" y="22"/>
                    <a:pt x="14" y="15"/>
                    <a:pt x="14" y="9"/>
                  </a:cubicBezTo>
                  <a:cubicBezTo>
                    <a:pt x="14" y="0"/>
                    <a:pt x="0" y="0"/>
                    <a:pt x="0" y="9"/>
                  </a:cubicBezTo>
                  <a:cubicBezTo>
                    <a:pt x="0" y="13"/>
                    <a:pt x="0" y="16"/>
                    <a:pt x="0" y="19"/>
                  </a:cubicBezTo>
                  <a:cubicBezTo>
                    <a:pt x="0" y="22"/>
                    <a:pt x="0" y="26"/>
                    <a:pt x="2" y="28"/>
                  </a:cubicBezTo>
                  <a:cubicBezTo>
                    <a:pt x="4" y="31"/>
                    <a:pt x="7" y="32"/>
                    <a:pt x="10" y="30"/>
                  </a:cubicBezTo>
                  <a:cubicBezTo>
                    <a:pt x="10" y="30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65" name="Freeform 9"/>
          <p:cNvSpPr>
            <a:spLocks noEditPoints="1"/>
          </p:cNvSpPr>
          <p:nvPr/>
        </p:nvSpPr>
        <p:spPr bwMode="auto">
          <a:xfrm>
            <a:off x="131641" y="166414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87525" y="219710"/>
            <a:ext cx="2727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4"/>
                </a:solidFill>
                <a:latin typeface="汉仪乐喵体" panose="00020600040101010101" charset="-122"/>
                <a:ea typeface="汉仪乐喵体" panose="00020600040101010101" charset="-122"/>
              </a:rPr>
              <a:t>架构想法</a:t>
            </a:r>
          </a:p>
        </p:txBody>
      </p:sp>
    </p:spTree>
    <p:extLst>
      <p:ext uri="{BB962C8B-B14F-4D97-AF65-F5344CB8AC3E}">
        <p14:creationId xmlns:p14="http://schemas.microsoft.com/office/powerpoint/2010/main" val="429434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195835" y="2331706"/>
            <a:ext cx="996308" cy="308516"/>
            <a:chOff x="2779" y="1684"/>
            <a:chExt cx="352" cy="109"/>
          </a:xfrm>
          <a:solidFill>
            <a:schemeClr val="accent1"/>
          </a:solidFill>
        </p:grpSpPr>
        <p:sp>
          <p:nvSpPr>
            <p:cNvPr id="8" name="Freeform 5"/>
            <p:cNvSpPr/>
            <p:nvPr/>
          </p:nvSpPr>
          <p:spPr bwMode="auto">
            <a:xfrm>
              <a:off x="2787" y="1690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2790" y="179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2779" y="1693"/>
              <a:ext cx="24" cy="97"/>
            </a:xfrm>
            <a:custGeom>
              <a:avLst/>
              <a:gdLst>
                <a:gd name="T0" fmla="*/ 3 w 9"/>
                <a:gd name="T1" fmla="*/ 28 h 34"/>
                <a:gd name="T2" fmla="*/ 7 w 9"/>
                <a:gd name="T3" fmla="*/ 27 h 34"/>
                <a:gd name="T4" fmla="*/ 8 w 9"/>
                <a:gd name="T5" fmla="*/ 24 h 34"/>
                <a:gd name="T6" fmla="*/ 7 w 9"/>
                <a:gd name="T7" fmla="*/ 23 h 34"/>
                <a:gd name="T8" fmla="*/ 8 w 9"/>
                <a:gd name="T9" fmla="*/ 22 h 34"/>
                <a:gd name="T10" fmla="*/ 8 w 9"/>
                <a:gd name="T11" fmla="*/ 17 h 34"/>
                <a:gd name="T12" fmla="*/ 6 w 9"/>
                <a:gd name="T13" fmla="*/ 19 h 34"/>
                <a:gd name="T14" fmla="*/ 5 w 9"/>
                <a:gd name="T15" fmla="*/ 18 h 34"/>
                <a:gd name="T16" fmla="*/ 8 w 9"/>
                <a:gd name="T17" fmla="*/ 13 h 34"/>
                <a:gd name="T18" fmla="*/ 8 w 9"/>
                <a:gd name="T19" fmla="*/ 12 h 34"/>
                <a:gd name="T20" fmla="*/ 8 w 9"/>
                <a:gd name="T21" fmla="*/ 10 h 34"/>
                <a:gd name="T22" fmla="*/ 9 w 9"/>
                <a:gd name="T23" fmla="*/ 10 h 34"/>
                <a:gd name="T24" fmla="*/ 9 w 9"/>
                <a:gd name="T25" fmla="*/ 4 h 34"/>
                <a:gd name="T26" fmla="*/ 5 w 9"/>
                <a:gd name="T27" fmla="*/ 3 h 34"/>
                <a:gd name="T28" fmla="*/ 3 w 9"/>
                <a:gd name="T29" fmla="*/ 0 h 34"/>
                <a:gd name="T30" fmla="*/ 3 w 9"/>
                <a:gd name="T31" fmla="*/ 0 h 34"/>
                <a:gd name="T32" fmla="*/ 1 w 9"/>
                <a:gd name="T33" fmla="*/ 31 h 34"/>
                <a:gd name="T34" fmla="*/ 3 w 9"/>
                <a:gd name="T35" fmla="*/ 34 h 34"/>
                <a:gd name="T36" fmla="*/ 3 w 9"/>
                <a:gd name="T37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" h="34">
                  <a:moveTo>
                    <a:pt x="3" y="28"/>
                  </a:moveTo>
                  <a:cubicBezTo>
                    <a:pt x="5" y="28"/>
                    <a:pt x="6" y="27"/>
                    <a:pt x="7" y="27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7" y="24"/>
                    <a:pt x="6" y="23"/>
                    <a:pt x="7" y="23"/>
                  </a:cubicBezTo>
                  <a:cubicBezTo>
                    <a:pt x="7" y="23"/>
                    <a:pt x="7" y="23"/>
                    <a:pt x="8" y="22"/>
                  </a:cubicBezTo>
                  <a:cubicBezTo>
                    <a:pt x="8" y="21"/>
                    <a:pt x="8" y="19"/>
                    <a:pt x="8" y="17"/>
                  </a:cubicBezTo>
                  <a:cubicBezTo>
                    <a:pt x="7" y="18"/>
                    <a:pt x="6" y="18"/>
                    <a:pt x="6" y="19"/>
                  </a:cubicBezTo>
                  <a:cubicBezTo>
                    <a:pt x="5" y="19"/>
                    <a:pt x="4" y="19"/>
                    <a:pt x="5" y="18"/>
                  </a:cubicBezTo>
                  <a:cubicBezTo>
                    <a:pt x="6" y="16"/>
                    <a:pt x="7" y="15"/>
                    <a:pt x="8" y="13"/>
                  </a:cubicBezTo>
                  <a:cubicBezTo>
                    <a:pt x="8" y="13"/>
                    <a:pt x="8" y="12"/>
                    <a:pt x="8" y="12"/>
                  </a:cubicBezTo>
                  <a:cubicBezTo>
                    <a:pt x="8" y="12"/>
                    <a:pt x="7" y="11"/>
                    <a:pt x="8" y="10"/>
                  </a:cubicBezTo>
                  <a:cubicBezTo>
                    <a:pt x="8" y="10"/>
                    <a:pt x="8" y="10"/>
                    <a:pt x="9" y="10"/>
                  </a:cubicBezTo>
                  <a:cubicBezTo>
                    <a:pt x="9" y="8"/>
                    <a:pt x="9" y="6"/>
                    <a:pt x="9" y="4"/>
                  </a:cubicBezTo>
                  <a:cubicBezTo>
                    <a:pt x="8" y="4"/>
                    <a:pt x="7" y="3"/>
                    <a:pt x="5" y="3"/>
                  </a:cubicBezTo>
                  <a:cubicBezTo>
                    <a:pt x="4" y="3"/>
                    <a:pt x="3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0"/>
                    <a:pt x="1" y="21"/>
                    <a:pt x="1" y="31"/>
                  </a:cubicBezTo>
                  <a:cubicBezTo>
                    <a:pt x="1" y="32"/>
                    <a:pt x="2" y="33"/>
                    <a:pt x="3" y="34"/>
                  </a:cubicBezTo>
                  <a:cubicBezTo>
                    <a:pt x="1" y="33"/>
                    <a:pt x="0" y="28"/>
                    <a:pt x="3" y="2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790" y="16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2801" y="17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3128" y="16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2787" y="1684"/>
              <a:ext cx="339" cy="26"/>
            </a:xfrm>
            <a:custGeom>
              <a:avLst/>
              <a:gdLst>
                <a:gd name="T0" fmla="*/ 2 w 124"/>
                <a:gd name="T1" fmla="*/ 6 h 9"/>
                <a:gd name="T2" fmla="*/ 6 w 124"/>
                <a:gd name="T3" fmla="*/ 7 h 9"/>
                <a:gd name="T4" fmla="*/ 12 w 124"/>
                <a:gd name="T5" fmla="*/ 7 h 9"/>
                <a:gd name="T6" fmla="*/ 13 w 124"/>
                <a:gd name="T7" fmla="*/ 6 h 9"/>
                <a:gd name="T8" fmla="*/ 14 w 124"/>
                <a:gd name="T9" fmla="*/ 7 h 9"/>
                <a:gd name="T10" fmla="*/ 14 w 124"/>
                <a:gd name="T11" fmla="*/ 7 h 9"/>
                <a:gd name="T12" fmla="*/ 20 w 124"/>
                <a:gd name="T13" fmla="*/ 7 h 9"/>
                <a:gd name="T14" fmla="*/ 22 w 124"/>
                <a:gd name="T15" fmla="*/ 6 h 9"/>
                <a:gd name="T16" fmla="*/ 23 w 124"/>
                <a:gd name="T17" fmla="*/ 7 h 9"/>
                <a:gd name="T18" fmla="*/ 23 w 124"/>
                <a:gd name="T19" fmla="*/ 7 h 9"/>
                <a:gd name="T20" fmla="*/ 60 w 124"/>
                <a:gd name="T21" fmla="*/ 8 h 9"/>
                <a:gd name="T22" fmla="*/ 62 w 124"/>
                <a:gd name="T23" fmla="*/ 7 h 9"/>
                <a:gd name="T24" fmla="*/ 63 w 124"/>
                <a:gd name="T25" fmla="*/ 8 h 9"/>
                <a:gd name="T26" fmla="*/ 71 w 124"/>
                <a:gd name="T27" fmla="*/ 8 h 9"/>
                <a:gd name="T28" fmla="*/ 72 w 124"/>
                <a:gd name="T29" fmla="*/ 8 h 9"/>
                <a:gd name="T30" fmla="*/ 73 w 124"/>
                <a:gd name="T31" fmla="*/ 8 h 9"/>
                <a:gd name="T32" fmla="*/ 83 w 124"/>
                <a:gd name="T33" fmla="*/ 8 h 9"/>
                <a:gd name="T34" fmla="*/ 83 w 124"/>
                <a:gd name="T35" fmla="*/ 8 h 9"/>
                <a:gd name="T36" fmla="*/ 84 w 124"/>
                <a:gd name="T37" fmla="*/ 8 h 9"/>
                <a:gd name="T38" fmla="*/ 93 w 124"/>
                <a:gd name="T39" fmla="*/ 8 h 9"/>
                <a:gd name="T40" fmla="*/ 93 w 124"/>
                <a:gd name="T41" fmla="*/ 8 h 9"/>
                <a:gd name="T42" fmla="*/ 94 w 124"/>
                <a:gd name="T43" fmla="*/ 8 h 9"/>
                <a:gd name="T44" fmla="*/ 104 w 124"/>
                <a:gd name="T45" fmla="*/ 9 h 9"/>
                <a:gd name="T46" fmla="*/ 105 w 124"/>
                <a:gd name="T47" fmla="*/ 8 h 9"/>
                <a:gd name="T48" fmla="*/ 106 w 124"/>
                <a:gd name="T49" fmla="*/ 9 h 9"/>
                <a:gd name="T50" fmla="*/ 119 w 124"/>
                <a:gd name="T51" fmla="*/ 9 h 9"/>
                <a:gd name="T52" fmla="*/ 119 w 124"/>
                <a:gd name="T53" fmla="*/ 6 h 9"/>
                <a:gd name="T54" fmla="*/ 124 w 124"/>
                <a:gd name="T55" fmla="*/ 4 h 9"/>
                <a:gd name="T56" fmla="*/ 122 w 124"/>
                <a:gd name="T57" fmla="*/ 3 h 9"/>
                <a:gd name="T58" fmla="*/ 63 w 124"/>
                <a:gd name="T59" fmla="*/ 2 h 9"/>
                <a:gd name="T60" fmla="*/ 25 w 124"/>
                <a:gd name="T61" fmla="*/ 1 h 9"/>
                <a:gd name="T62" fmla="*/ 4 w 124"/>
                <a:gd name="T63" fmla="*/ 0 h 9"/>
                <a:gd name="T64" fmla="*/ 1 w 124"/>
                <a:gd name="T65" fmla="*/ 1 h 9"/>
                <a:gd name="T66" fmla="*/ 1 w 124"/>
                <a:gd name="T67" fmla="*/ 1 h 9"/>
                <a:gd name="T68" fmla="*/ 1 w 124"/>
                <a:gd name="T69" fmla="*/ 2 h 9"/>
                <a:gd name="T70" fmla="*/ 0 w 124"/>
                <a:gd name="T71" fmla="*/ 2 h 9"/>
                <a:gd name="T72" fmla="*/ 0 w 124"/>
                <a:gd name="T73" fmla="*/ 3 h 9"/>
                <a:gd name="T74" fmla="*/ 2 w 124"/>
                <a:gd name="T7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9">
                  <a:moveTo>
                    <a:pt x="2" y="6"/>
                  </a:moveTo>
                  <a:cubicBezTo>
                    <a:pt x="4" y="6"/>
                    <a:pt x="5" y="7"/>
                    <a:pt x="6" y="7"/>
                  </a:cubicBezTo>
                  <a:cubicBezTo>
                    <a:pt x="8" y="7"/>
                    <a:pt x="10" y="7"/>
                    <a:pt x="12" y="7"/>
                  </a:cubicBezTo>
                  <a:cubicBezTo>
                    <a:pt x="12" y="7"/>
                    <a:pt x="13" y="6"/>
                    <a:pt x="13" y="6"/>
                  </a:cubicBezTo>
                  <a:cubicBezTo>
                    <a:pt x="14" y="6"/>
                    <a:pt x="15" y="6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6" y="7"/>
                    <a:pt x="18" y="7"/>
                    <a:pt x="20" y="7"/>
                  </a:cubicBezTo>
                  <a:cubicBezTo>
                    <a:pt x="21" y="7"/>
                    <a:pt x="21" y="6"/>
                    <a:pt x="22" y="6"/>
                  </a:cubicBezTo>
                  <a:cubicBezTo>
                    <a:pt x="22" y="6"/>
                    <a:pt x="23" y="6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35" y="8"/>
                    <a:pt x="48" y="8"/>
                    <a:pt x="60" y="8"/>
                  </a:cubicBezTo>
                  <a:cubicBezTo>
                    <a:pt x="61" y="8"/>
                    <a:pt x="62" y="7"/>
                    <a:pt x="62" y="7"/>
                  </a:cubicBezTo>
                  <a:cubicBezTo>
                    <a:pt x="63" y="7"/>
                    <a:pt x="64" y="8"/>
                    <a:pt x="63" y="8"/>
                  </a:cubicBezTo>
                  <a:cubicBezTo>
                    <a:pt x="66" y="8"/>
                    <a:pt x="69" y="8"/>
                    <a:pt x="71" y="8"/>
                  </a:cubicBezTo>
                  <a:cubicBezTo>
                    <a:pt x="71" y="8"/>
                    <a:pt x="71" y="8"/>
                    <a:pt x="72" y="8"/>
                  </a:cubicBezTo>
                  <a:cubicBezTo>
                    <a:pt x="72" y="8"/>
                    <a:pt x="72" y="8"/>
                    <a:pt x="73" y="8"/>
                  </a:cubicBezTo>
                  <a:cubicBezTo>
                    <a:pt x="76" y="8"/>
                    <a:pt x="79" y="8"/>
                    <a:pt x="83" y="8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83" y="8"/>
                    <a:pt x="84" y="8"/>
                    <a:pt x="84" y="8"/>
                  </a:cubicBezTo>
                  <a:cubicBezTo>
                    <a:pt x="87" y="8"/>
                    <a:pt x="90" y="8"/>
                    <a:pt x="93" y="8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8" y="9"/>
                    <a:pt x="101" y="9"/>
                    <a:pt x="104" y="9"/>
                  </a:cubicBezTo>
                  <a:cubicBezTo>
                    <a:pt x="104" y="8"/>
                    <a:pt x="104" y="8"/>
                    <a:pt x="105" y="8"/>
                  </a:cubicBezTo>
                  <a:cubicBezTo>
                    <a:pt x="105" y="8"/>
                    <a:pt x="106" y="8"/>
                    <a:pt x="106" y="9"/>
                  </a:cubicBezTo>
                  <a:cubicBezTo>
                    <a:pt x="110" y="9"/>
                    <a:pt x="115" y="9"/>
                    <a:pt x="119" y="9"/>
                  </a:cubicBezTo>
                  <a:cubicBezTo>
                    <a:pt x="119" y="8"/>
                    <a:pt x="119" y="7"/>
                    <a:pt x="119" y="6"/>
                  </a:cubicBezTo>
                  <a:cubicBezTo>
                    <a:pt x="119" y="3"/>
                    <a:pt x="122" y="3"/>
                    <a:pt x="124" y="4"/>
                  </a:cubicBezTo>
                  <a:cubicBezTo>
                    <a:pt x="124" y="3"/>
                    <a:pt x="123" y="3"/>
                    <a:pt x="122" y="3"/>
                  </a:cubicBezTo>
                  <a:cubicBezTo>
                    <a:pt x="103" y="2"/>
                    <a:pt x="83" y="2"/>
                    <a:pt x="63" y="2"/>
                  </a:cubicBezTo>
                  <a:cubicBezTo>
                    <a:pt x="50" y="2"/>
                    <a:pt x="37" y="2"/>
                    <a:pt x="25" y="1"/>
                  </a:cubicBezTo>
                  <a:cubicBezTo>
                    <a:pt x="18" y="1"/>
                    <a:pt x="11" y="2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3123" y="179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3109" y="1693"/>
              <a:ext cx="22" cy="94"/>
            </a:xfrm>
            <a:custGeom>
              <a:avLst/>
              <a:gdLst>
                <a:gd name="T0" fmla="*/ 7 w 8"/>
                <a:gd name="T1" fmla="*/ 1 h 33"/>
                <a:gd name="T2" fmla="*/ 7 w 8"/>
                <a:gd name="T3" fmla="*/ 1 h 33"/>
                <a:gd name="T4" fmla="*/ 6 w 8"/>
                <a:gd name="T5" fmla="*/ 1 h 33"/>
                <a:gd name="T6" fmla="*/ 1 w 8"/>
                <a:gd name="T7" fmla="*/ 3 h 33"/>
                <a:gd name="T8" fmla="*/ 1 w 8"/>
                <a:gd name="T9" fmla="*/ 6 h 33"/>
                <a:gd name="T10" fmla="*/ 1 w 8"/>
                <a:gd name="T11" fmla="*/ 10 h 33"/>
                <a:gd name="T12" fmla="*/ 1 w 8"/>
                <a:gd name="T13" fmla="*/ 10 h 33"/>
                <a:gd name="T14" fmla="*/ 2 w 8"/>
                <a:gd name="T15" fmla="*/ 11 h 33"/>
                <a:gd name="T16" fmla="*/ 1 w 8"/>
                <a:gd name="T17" fmla="*/ 13 h 33"/>
                <a:gd name="T18" fmla="*/ 0 w 8"/>
                <a:gd name="T19" fmla="*/ 29 h 33"/>
                <a:gd name="T20" fmla="*/ 3 w 8"/>
                <a:gd name="T21" fmla="*/ 29 h 33"/>
                <a:gd name="T22" fmla="*/ 6 w 8"/>
                <a:gd name="T23" fmla="*/ 33 h 33"/>
                <a:gd name="T24" fmla="*/ 6 w 8"/>
                <a:gd name="T25" fmla="*/ 32 h 33"/>
                <a:gd name="T26" fmla="*/ 7 w 8"/>
                <a:gd name="T27" fmla="*/ 3 h 33"/>
                <a:gd name="T28" fmla="*/ 7 w 8"/>
                <a:gd name="T2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33">
                  <a:moveTo>
                    <a:pt x="7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0"/>
                    <a:pt x="1" y="0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8"/>
                    <a:pt x="1" y="9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0"/>
                    <a:pt x="3" y="11"/>
                    <a:pt x="2" y="11"/>
                  </a:cubicBezTo>
                  <a:cubicBezTo>
                    <a:pt x="2" y="12"/>
                    <a:pt x="1" y="13"/>
                    <a:pt x="1" y="13"/>
                  </a:cubicBezTo>
                  <a:cubicBezTo>
                    <a:pt x="1" y="19"/>
                    <a:pt x="0" y="24"/>
                    <a:pt x="0" y="29"/>
                  </a:cubicBezTo>
                  <a:cubicBezTo>
                    <a:pt x="1" y="29"/>
                    <a:pt x="2" y="29"/>
                    <a:pt x="3" y="29"/>
                  </a:cubicBezTo>
                  <a:cubicBezTo>
                    <a:pt x="5" y="29"/>
                    <a:pt x="6" y="31"/>
                    <a:pt x="6" y="33"/>
                  </a:cubicBezTo>
                  <a:cubicBezTo>
                    <a:pt x="6" y="33"/>
                    <a:pt x="6" y="33"/>
                    <a:pt x="6" y="32"/>
                  </a:cubicBezTo>
                  <a:cubicBezTo>
                    <a:pt x="6" y="23"/>
                    <a:pt x="8" y="13"/>
                    <a:pt x="7" y="3"/>
                  </a:cubicBezTo>
                  <a:cubicBezTo>
                    <a:pt x="7" y="2"/>
                    <a:pt x="7" y="2"/>
                    <a:pt x="7" y="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2779" y="1770"/>
              <a:ext cx="347" cy="23"/>
            </a:xfrm>
            <a:custGeom>
              <a:avLst/>
              <a:gdLst>
                <a:gd name="T0" fmla="*/ 124 w 127"/>
                <a:gd name="T1" fmla="*/ 2 h 8"/>
                <a:gd name="T2" fmla="*/ 121 w 127"/>
                <a:gd name="T3" fmla="*/ 2 h 8"/>
                <a:gd name="T4" fmla="*/ 73 w 127"/>
                <a:gd name="T5" fmla="*/ 1 h 8"/>
                <a:gd name="T6" fmla="*/ 72 w 127"/>
                <a:gd name="T7" fmla="*/ 1 h 8"/>
                <a:gd name="T8" fmla="*/ 71 w 127"/>
                <a:gd name="T9" fmla="*/ 1 h 8"/>
                <a:gd name="T10" fmla="*/ 58 w 127"/>
                <a:gd name="T11" fmla="*/ 1 h 8"/>
                <a:gd name="T12" fmla="*/ 54 w 127"/>
                <a:gd name="T13" fmla="*/ 1 h 8"/>
                <a:gd name="T14" fmla="*/ 51 w 127"/>
                <a:gd name="T15" fmla="*/ 2 h 8"/>
                <a:gd name="T16" fmla="*/ 51 w 127"/>
                <a:gd name="T17" fmla="*/ 1 h 8"/>
                <a:gd name="T18" fmla="*/ 51 w 127"/>
                <a:gd name="T19" fmla="*/ 1 h 8"/>
                <a:gd name="T20" fmla="*/ 24 w 127"/>
                <a:gd name="T21" fmla="*/ 0 h 8"/>
                <a:gd name="T22" fmla="*/ 24 w 127"/>
                <a:gd name="T23" fmla="*/ 0 h 8"/>
                <a:gd name="T24" fmla="*/ 22 w 127"/>
                <a:gd name="T25" fmla="*/ 0 h 8"/>
                <a:gd name="T26" fmla="*/ 7 w 127"/>
                <a:gd name="T27" fmla="*/ 0 h 8"/>
                <a:gd name="T28" fmla="*/ 3 w 127"/>
                <a:gd name="T29" fmla="*/ 1 h 8"/>
                <a:gd name="T30" fmla="*/ 3 w 127"/>
                <a:gd name="T31" fmla="*/ 7 h 8"/>
                <a:gd name="T32" fmla="*/ 4 w 127"/>
                <a:gd name="T33" fmla="*/ 7 h 8"/>
                <a:gd name="T34" fmla="*/ 4 w 127"/>
                <a:gd name="T35" fmla="*/ 7 h 8"/>
                <a:gd name="T36" fmla="*/ 5 w 127"/>
                <a:gd name="T37" fmla="*/ 7 h 8"/>
                <a:gd name="T38" fmla="*/ 24 w 127"/>
                <a:gd name="T39" fmla="*/ 6 h 8"/>
                <a:gd name="T40" fmla="*/ 60 w 127"/>
                <a:gd name="T41" fmla="*/ 7 h 8"/>
                <a:gd name="T42" fmla="*/ 124 w 127"/>
                <a:gd name="T43" fmla="*/ 8 h 8"/>
                <a:gd name="T44" fmla="*/ 126 w 127"/>
                <a:gd name="T45" fmla="*/ 7 h 8"/>
                <a:gd name="T46" fmla="*/ 126 w 127"/>
                <a:gd name="T47" fmla="*/ 7 h 8"/>
                <a:gd name="T48" fmla="*/ 127 w 127"/>
                <a:gd name="T49" fmla="*/ 6 h 8"/>
                <a:gd name="T50" fmla="*/ 124 w 127"/>
                <a:gd name="T5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7" h="8">
                  <a:moveTo>
                    <a:pt x="124" y="2"/>
                  </a:moveTo>
                  <a:cubicBezTo>
                    <a:pt x="123" y="2"/>
                    <a:pt x="122" y="2"/>
                    <a:pt x="121" y="2"/>
                  </a:cubicBezTo>
                  <a:cubicBezTo>
                    <a:pt x="105" y="2"/>
                    <a:pt x="89" y="2"/>
                    <a:pt x="73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1" y="1"/>
                  </a:cubicBezTo>
                  <a:cubicBezTo>
                    <a:pt x="67" y="1"/>
                    <a:pt x="63" y="1"/>
                    <a:pt x="58" y="1"/>
                  </a:cubicBezTo>
                  <a:cubicBezTo>
                    <a:pt x="57" y="1"/>
                    <a:pt x="55" y="1"/>
                    <a:pt x="54" y="1"/>
                  </a:cubicBezTo>
                  <a:cubicBezTo>
                    <a:pt x="53" y="1"/>
                    <a:pt x="52" y="2"/>
                    <a:pt x="51" y="2"/>
                  </a:cubicBezTo>
                  <a:cubicBezTo>
                    <a:pt x="51" y="3"/>
                    <a:pt x="50" y="2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42" y="1"/>
                    <a:pt x="33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0"/>
                    <a:pt x="22" y="0"/>
                  </a:cubicBezTo>
                  <a:cubicBezTo>
                    <a:pt x="18" y="0"/>
                    <a:pt x="12" y="0"/>
                    <a:pt x="7" y="0"/>
                  </a:cubicBezTo>
                  <a:cubicBezTo>
                    <a:pt x="6" y="0"/>
                    <a:pt x="5" y="1"/>
                    <a:pt x="3" y="1"/>
                  </a:cubicBezTo>
                  <a:cubicBezTo>
                    <a:pt x="0" y="1"/>
                    <a:pt x="1" y="6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11" y="6"/>
                    <a:pt x="18" y="6"/>
                    <a:pt x="24" y="6"/>
                  </a:cubicBezTo>
                  <a:cubicBezTo>
                    <a:pt x="36" y="7"/>
                    <a:pt x="48" y="7"/>
                    <a:pt x="60" y="7"/>
                  </a:cubicBezTo>
                  <a:cubicBezTo>
                    <a:pt x="82" y="8"/>
                    <a:pt x="103" y="8"/>
                    <a:pt x="124" y="8"/>
                  </a:cubicBezTo>
                  <a:cubicBezTo>
                    <a:pt x="125" y="8"/>
                    <a:pt x="126" y="8"/>
                    <a:pt x="126" y="7"/>
                  </a:cubicBezTo>
                  <a:cubicBezTo>
                    <a:pt x="126" y="7"/>
                    <a:pt x="126" y="7"/>
                    <a:pt x="126" y="7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27" y="4"/>
                    <a:pt x="126" y="2"/>
                    <a:pt x="124" y="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9" name="Group 18"/>
          <p:cNvGrpSpPr>
            <a:grpSpLocks noChangeAspect="1"/>
          </p:cNvGrpSpPr>
          <p:nvPr/>
        </p:nvGrpSpPr>
        <p:grpSpPr bwMode="auto">
          <a:xfrm>
            <a:off x="9392517" y="2093952"/>
            <a:ext cx="1154812" cy="1092540"/>
            <a:chOff x="5815" y="1547"/>
            <a:chExt cx="408" cy="386"/>
          </a:xfrm>
          <a:solidFill>
            <a:schemeClr val="accent1"/>
          </a:solidFill>
        </p:grpSpPr>
        <p:sp>
          <p:nvSpPr>
            <p:cNvPr id="21" name="Freeform 19"/>
            <p:cNvSpPr/>
            <p:nvPr/>
          </p:nvSpPr>
          <p:spPr bwMode="auto">
            <a:xfrm>
              <a:off x="5834" y="1754"/>
              <a:ext cx="3" cy="2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5815" y="1702"/>
              <a:ext cx="22" cy="90"/>
            </a:xfrm>
            <a:custGeom>
              <a:avLst/>
              <a:gdLst>
                <a:gd name="T0" fmla="*/ 3 w 8"/>
                <a:gd name="T1" fmla="*/ 33 h 33"/>
                <a:gd name="T2" fmla="*/ 5 w 8"/>
                <a:gd name="T3" fmla="*/ 28 h 33"/>
                <a:gd name="T4" fmla="*/ 7 w 8"/>
                <a:gd name="T5" fmla="*/ 28 h 33"/>
                <a:gd name="T6" fmla="*/ 7 w 8"/>
                <a:gd name="T7" fmla="*/ 27 h 33"/>
                <a:gd name="T8" fmla="*/ 8 w 8"/>
                <a:gd name="T9" fmla="*/ 26 h 33"/>
                <a:gd name="T10" fmla="*/ 8 w 8"/>
                <a:gd name="T11" fmla="*/ 21 h 33"/>
                <a:gd name="T12" fmla="*/ 6 w 8"/>
                <a:gd name="T13" fmla="*/ 23 h 33"/>
                <a:gd name="T14" fmla="*/ 5 w 8"/>
                <a:gd name="T15" fmla="*/ 22 h 33"/>
                <a:gd name="T16" fmla="*/ 8 w 8"/>
                <a:gd name="T17" fmla="*/ 17 h 33"/>
                <a:gd name="T18" fmla="*/ 8 w 8"/>
                <a:gd name="T19" fmla="*/ 15 h 33"/>
                <a:gd name="T20" fmla="*/ 7 w 8"/>
                <a:gd name="T21" fmla="*/ 15 h 33"/>
                <a:gd name="T22" fmla="*/ 6 w 8"/>
                <a:gd name="T23" fmla="*/ 15 h 33"/>
                <a:gd name="T24" fmla="*/ 8 w 8"/>
                <a:gd name="T25" fmla="*/ 12 h 33"/>
                <a:gd name="T26" fmla="*/ 7 w 8"/>
                <a:gd name="T27" fmla="*/ 5 h 33"/>
                <a:gd name="T28" fmla="*/ 4 w 8"/>
                <a:gd name="T29" fmla="*/ 5 h 33"/>
                <a:gd name="T30" fmla="*/ 2 w 8"/>
                <a:gd name="T31" fmla="*/ 0 h 33"/>
                <a:gd name="T32" fmla="*/ 1 w 8"/>
                <a:gd name="T33" fmla="*/ 2 h 33"/>
                <a:gd name="T34" fmla="*/ 2 w 8"/>
                <a:gd name="T35" fmla="*/ 31 h 33"/>
                <a:gd name="T36" fmla="*/ 3 w 8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33">
                  <a:moveTo>
                    <a:pt x="3" y="33"/>
                  </a:moveTo>
                  <a:cubicBezTo>
                    <a:pt x="2" y="31"/>
                    <a:pt x="2" y="28"/>
                    <a:pt x="5" y="28"/>
                  </a:cubicBezTo>
                  <a:cubicBezTo>
                    <a:pt x="6" y="28"/>
                    <a:pt x="7" y="28"/>
                    <a:pt x="7" y="28"/>
                  </a:cubicBezTo>
                  <a:cubicBezTo>
                    <a:pt x="7" y="28"/>
                    <a:pt x="7" y="27"/>
                    <a:pt x="7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8" y="24"/>
                    <a:pt x="8" y="23"/>
                    <a:pt x="8" y="21"/>
                  </a:cubicBezTo>
                  <a:cubicBezTo>
                    <a:pt x="7" y="22"/>
                    <a:pt x="7" y="22"/>
                    <a:pt x="6" y="23"/>
                  </a:cubicBezTo>
                  <a:cubicBezTo>
                    <a:pt x="6" y="23"/>
                    <a:pt x="5" y="23"/>
                    <a:pt x="5" y="22"/>
                  </a:cubicBezTo>
                  <a:cubicBezTo>
                    <a:pt x="6" y="20"/>
                    <a:pt x="7" y="19"/>
                    <a:pt x="8" y="17"/>
                  </a:cubicBezTo>
                  <a:cubicBezTo>
                    <a:pt x="8" y="16"/>
                    <a:pt x="8" y="16"/>
                    <a:pt x="8" y="15"/>
                  </a:cubicBezTo>
                  <a:cubicBezTo>
                    <a:pt x="8" y="15"/>
                    <a:pt x="7" y="15"/>
                    <a:pt x="7" y="15"/>
                  </a:cubicBezTo>
                  <a:cubicBezTo>
                    <a:pt x="7" y="16"/>
                    <a:pt x="6" y="16"/>
                    <a:pt x="6" y="15"/>
                  </a:cubicBezTo>
                  <a:cubicBezTo>
                    <a:pt x="7" y="14"/>
                    <a:pt x="7" y="13"/>
                    <a:pt x="8" y="12"/>
                  </a:cubicBezTo>
                  <a:cubicBezTo>
                    <a:pt x="7" y="10"/>
                    <a:pt x="7" y="7"/>
                    <a:pt x="7" y="5"/>
                  </a:cubicBezTo>
                  <a:cubicBezTo>
                    <a:pt x="6" y="5"/>
                    <a:pt x="5" y="5"/>
                    <a:pt x="4" y="5"/>
                  </a:cubicBezTo>
                  <a:cubicBezTo>
                    <a:pt x="1" y="5"/>
                    <a:pt x="0" y="2"/>
                    <a:pt x="2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1" y="12"/>
                    <a:pt x="2" y="21"/>
                    <a:pt x="2" y="31"/>
                  </a:cubicBezTo>
                  <a:cubicBezTo>
                    <a:pt x="2" y="32"/>
                    <a:pt x="2" y="32"/>
                    <a:pt x="3" y="3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5820" y="1699"/>
              <a:ext cx="0" cy="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5823" y="17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6207" y="1718"/>
              <a:ext cx="16" cy="90"/>
            </a:xfrm>
            <a:custGeom>
              <a:avLst/>
              <a:gdLst>
                <a:gd name="T0" fmla="*/ 2 w 6"/>
                <a:gd name="T1" fmla="*/ 3 h 33"/>
                <a:gd name="T2" fmla="*/ 0 w 6"/>
                <a:gd name="T3" fmla="*/ 3 h 33"/>
                <a:gd name="T4" fmla="*/ 0 w 6"/>
                <a:gd name="T5" fmla="*/ 26 h 33"/>
                <a:gd name="T6" fmla="*/ 0 w 6"/>
                <a:gd name="T7" fmla="*/ 26 h 33"/>
                <a:gd name="T8" fmla="*/ 1 w 6"/>
                <a:gd name="T9" fmla="*/ 32 h 33"/>
                <a:gd name="T10" fmla="*/ 6 w 6"/>
                <a:gd name="T11" fmla="*/ 29 h 33"/>
                <a:gd name="T12" fmla="*/ 6 w 6"/>
                <a:gd name="T13" fmla="*/ 0 h 33"/>
                <a:gd name="T14" fmla="*/ 6 w 6"/>
                <a:gd name="T15" fmla="*/ 0 h 33"/>
                <a:gd name="T16" fmla="*/ 2 w 6"/>
                <a:gd name="T17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33">
                  <a:moveTo>
                    <a:pt x="2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0" y="10"/>
                    <a:pt x="0" y="18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" y="26"/>
                    <a:pt x="4" y="30"/>
                    <a:pt x="1" y="32"/>
                  </a:cubicBezTo>
                  <a:cubicBezTo>
                    <a:pt x="3" y="33"/>
                    <a:pt x="6" y="32"/>
                    <a:pt x="6" y="29"/>
                  </a:cubicBezTo>
                  <a:cubicBezTo>
                    <a:pt x="6" y="19"/>
                    <a:pt x="6" y="1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4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5975" y="1620"/>
              <a:ext cx="3" cy="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5935" y="1547"/>
              <a:ext cx="146" cy="122"/>
            </a:xfrm>
            <a:custGeom>
              <a:avLst/>
              <a:gdLst>
                <a:gd name="T0" fmla="*/ 27 w 54"/>
                <a:gd name="T1" fmla="*/ 45 h 45"/>
                <a:gd name="T2" fmla="*/ 27 w 54"/>
                <a:gd name="T3" fmla="*/ 45 h 45"/>
                <a:gd name="T4" fmla="*/ 27 w 54"/>
                <a:gd name="T5" fmla="*/ 45 h 45"/>
                <a:gd name="T6" fmla="*/ 27 w 54"/>
                <a:gd name="T7" fmla="*/ 45 h 45"/>
                <a:gd name="T8" fmla="*/ 28 w 54"/>
                <a:gd name="T9" fmla="*/ 45 h 45"/>
                <a:gd name="T10" fmla="*/ 52 w 54"/>
                <a:gd name="T11" fmla="*/ 25 h 45"/>
                <a:gd name="T12" fmla="*/ 34 w 54"/>
                <a:gd name="T13" fmla="*/ 3 h 45"/>
                <a:gd name="T14" fmla="*/ 27 w 54"/>
                <a:gd name="T15" fmla="*/ 45 h 45"/>
                <a:gd name="T16" fmla="*/ 12 w 54"/>
                <a:gd name="T17" fmla="*/ 29 h 45"/>
                <a:gd name="T18" fmla="*/ 16 w 54"/>
                <a:gd name="T19" fmla="*/ 25 h 45"/>
                <a:gd name="T20" fmla="*/ 16 w 54"/>
                <a:gd name="T21" fmla="*/ 22 h 45"/>
                <a:gd name="T22" fmla="*/ 15 w 54"/>
                <a:gd name="T23" fmla="*/ 20 h 45"/>
                <a:gd name="T24" fmla="*/ 16 w 54"/>
                <a:gd name="T25" fmla="*/ 20 h 45"/>
                <a:gd name="T26" fmla="*/ 31 w 54"/>
                <a:gd name="T27" fmla="*/ 9 h 45"/>
                <a:gd name="T28" fmla="*/ 33 w 54"/>
                <a:gd name="T29" fmla="*/ 9 h 45"/>
                <a:gd name="T30" fmla="*/ 33 w 54"/>
                <a:gd name="T31" fmla="*/ 9 h 45"/>
                <a:gd name="T32" fmla="*/ 34 w 54"/>
                <a:gd name="T33" fmla="*/ 10 h 45"/>
                <a:gd name="T34" fmla="*/ 42 w 54"/>
                <a:gd name="T35" fmla="*/ 13 h 45"/>
                <a:gd name="T36" fmla="*/ 42 w 54"/>
                <a:gd name="T37" fmla="*/ 14 h 45"/>
                <a:gd name="T38" fmla="*/ 46 w 54"/>
                <a:gd name="T39" fmla="*/ 25 h 45"/>
                <a:gd name="T40" fmla="*/ 28 w 54"/>
                <a:gd name="T41" fmla="*/ 39 h 45"/>
                <a:gd name="T42" fmla="*/ 26 w 54"/>
                <a:gd name="T43" fmla="*/ 38 h 45"/>
                <a:gd name="T44" fmla="*/ 25 w 54"/>
                <a:gd name="T45" fmla="*/ 38 h 45"/>
                <a:gd name="T46" fmla="*/ 24 w 54"/>
                <a:gd name="T47" fmla="*/ 38 h 45"/>
                <a:gd name="T48" fmla="*/ 20 w 54"/>
                <a:gd name="T49" fmla="*/ 35 h 45"/>
                <a:gd name="T50" fmla="*/ 19 w 54"/>
                <a:gd name="T51" fmla="*/ 35 h 45"/>
                <a:gd name="T52" fmla="*/ 18 w 54"/>
                <a:gd name="T53" fmla="*/ 34 h 45"/>
                <a:gd name="T54" fmla="*/ 19 w 54"/>
                <a:gd name="T55" fmla="*/ 34 h 45"/>
                <a:gd name="T56" fmla="*/ 17 w 54"/>
                <a:gd name="T57" fmla="*/ 29 h 45"/>
                <a:gd name="T58" fmla="*/ 13 w 54"/>
                <a:gd name="T59" fmla="*/ 30 h 45"/>
                <a:gd name="T60" fmla="*/ 12 w 54"/>
                <a:gd name="T61" fmla="*/ 2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4" h="45">
                  <a:moveTo>
                    <a:pt x="27" y="45"/>
                  </a:move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40" y="45"/>
                    <a:pt x="50" y="38"/>
                    <a:pt x="52" y="25"/>
                  </a:cubicBezTo>
                  <a:cubicBezTo>
                    <a:pt x="54" y="14"/>
                    <a:pt x="45" y="5"/>
                    <a:pt x="34" y="3"/>
                  </a:cubicBezTo>
                  <a:cubicBezTo>
                    <a:pt x="6" y="0"/>
                    <a:pt x="0" y="40"/>
                    <a:pt x="27" y="45"/>
                  </a:cubicBezTo>
                  <a:close/>
                  <a:moveTo>
                    <a:pt x="12" y="29"/>
                  </a:moveTo>
                  <a:cubicBezTo>
                    <a:pt x="13" y="28"/>
                    <a:pt x="14" y="26"/>
                    <a:pt x="16" y="25"/>
                  </a:cubicBezTo>
                  <a:cubicBezTo>
                    <a:pt x="16" y="24"/>
                    <a:pt x="16" y="23"/>
                    <a:pt x="16" y="22"/>
                  </a:cubicBezTo>
                  <a:cubicBezTo>
                    <a:pt x="15" y="22"/>
                    <a:pt x="15" y="21"/>
                    <a:pt x="15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7" y="14"/>
                    <a:pt x="22" y="9"/>
                    <a:pt x="31" y="9"/>
                  </a:cubicBezTo>
                  <a:cubicBezTo>
                    <a:pt x="31" y="9"/>
                    <a:pt x="32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4" y="9"/>
                    <a:pt x="34" y="9"/>
                    <a:pt x="34" y="10"/>
                  </a:cubicBezTo>
                  <a:cubicBezTo>
                    <a:pt x="37" y="10"/>
                    <a:pt x="40" y="11"/>
                    <a:pt x="42" y="13"/>
                  </a:cubicBezTo>
                  <a:cubicBezTo>
                    <a:pt x="42" y="13"/>
                    <a:pt x="43" y="14"/>
                    <a:pt x="42" y="14"/>
                  </a:cubicBezTo>
                  <a:cubicBezTo>
                    <a:pt x="45" y="17"/>
                    <a:pt x="47" y="20"/>
                    <a:pt x="46" y="25"/>
                  </a:cubicBezTo>
                  <a:cubicBezTo>
                    <a:pt x="45" y="34"/>
                    <a:pt x="37" y="39"/>
                    <a:pt x="28" y="39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6" y="38"/>
                    <a:pt x="25" y="38"/>
                  </a:cubicBezTo>
                  <a:cubicBezTo>
                    <a:pt x="25" y="39"/>
                    <a:pt x="24" y="38"/>
                    <a:pt x="24" y="38"/>
                  </a:cubicBezTo>
                  <a:cubicBezTo>
                    <a:pt x="23" y="37"/>
                    <a:pt x="21" y="36"/>
                    <a:pt x="20" y="35"/>
                  </a:cubicBezTo>
                  <a:cubicBezTo>
                    <a:pt x="20" y="35"/>
                    <a:pt x="19" y="35"/>
                    <a:pt x="19" y="35"/>
                  </a:cubicBezTo>
                  <a:cubicBezTo>
                    <a:pt x="18" y="36"/>
                    <a:pt x="18" y="35"/>
                    <a:pt x="18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8" y="32"/>
                    <a:pt x="17" y="31"/>
                    <a:pt x="17" y="29"/>
                  </a:cubicBezTo>
                  <a:cubicBezTo>
                    <a:pt x="15" y="29"/>
                    <a:pt x="14" y="30"/>
                    <a:pt x="13" y="30"/>
                  </a:cubicBezTo>
                  <a:cubicBezTo>
                    <a:pt x="12" y="30"/>
                    <a:pt x="12" y="29"/>
                    <a:pt x="12" y="2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5815" y="1694"/>
              <a:ext cx="408" cy="32"/>
            </a:xfrm>
            <a:custGeom>
              <a:avLst/>
              <a:gdLst>
                <a:gd name="T0" fmla="*/ 4 w 150"/>
                <a:gd name="T1" fmla="*/ 8 h 12"/>
                <a:gd name="T2" fmla="*/ 7 w 150"/>
                <a:gd name="T3" fmla="*/ 8 h 12"/>
                <a:gd name="T4" fmla="*/ 15 w 150"/>
                <a:gd name="T5" fmla="*/ 8 h 12"/>
                <a:gd name="T6" fmla="*/ 18 w 150"/>
                <a:gd name="T7" fmla="*/ 6 h 12"/>
                <a:gd name="T8" fmla="*/ 19 w 150"/>
                <a:gd name="T9" fmla="*/ 7 h 12"/>
                <a:gd name="T10" fmla="*/ 18 w 150"/>
                <a:gd name="T11" fmla="*/ 8 h 12"/>
                <a:gd name="T12" fmla="*/ 27 w 150"/>
                <a:gd name="T13" fmla="*/ 8 h 12"/>
                <a:gd name="T14" fmla="*/ 28 w 150"/>
                <a:gd name="T15" fmla="*/ 7 h 12"/>
                <a:gd name="T16" fmla="*/ 29 w 150"/>
                <a:gd name="T17" fmla="*/ 8 h 12"/>
                <a:gd name="T18" fmla="*/ 38 w 150"/>
                <a:gd name="T19" fmla="*/ 8 h 12"/>
                <a:gd name="T20" fmla="*/ 39 w 150"/>
                <a:gd name="T21" fmla="*/ 7 h 12"/>
                <a:gd name="T22" fmla="*/ 40 w 150"/>
                <a:gd name="T23" fmla="*/ 7 h 12"/>
                <a:gd name="T24" fmla="*/ 47 w 150"/>
                <a:gd name="T25" fmla="*/ 7 h 12"/>
                <a:gd name="T26" fmla="*/ 48 w 150"/>
                <a:gd name="T27" fmla="*/ 7 h 12"/>
                <a:gd name="T28" fmla="*/ 49 w 150"/>
                <a:gd name="T29" fmla="*/ 7 h 12"/>
                <a:gd name="T30" fmla="*/ 54 w 150"/>
                <a:gd name="T31" fmla="*/ 7 h 12"/>
                <a:gd name="T32" fmla="*/ 55 w 150"/>
                <a:gd name="T33" fmla="*/ 7 h 12"/>
                <a:gd name="T34" fmla="*/ 56 w 150"/>
                <a:gd name="T35" fmla="*/ 7 h 12"/>
                <a:gd name="T36" fmla="*/ 79 w 150"/>
                <a:gd name="T37" fmla="*/ 8 h 12"/>
                <a:gd name="T38" fmla="*/ 109 w 150"/>
                <a:gd name="T39" fmla="*/ 8 h 12"/>
                <a:gd name="T40" fmla="*/ 109 w 150"/>
                <a:gd name="T41" fmla="*/ 8 h 12"/>
                <a:gd name="T42" fmla="*/ 110 w 150"/>
                <a:gd name="T43" fmla="*/ 8 h 12"/>
                <a:gd name="T44" fmla="*/ 127 w 150"/>
                <a:gd name="T45" fmla="*/ 10 h 12"/>
                <a:gd name="T46" fmla="*/ 128 w 150"/>
                <a:gd name="T47" fmla="*/ 9 h 12"/>
                <a:gd name="T48" fmla="*/ 129 w 150"/>
                <a:gd name="T49" fmla="*/ 10 h 12"/>
                <a:gd name="T50" fmla="*/ 141 w 150"/>
                <a:gd name="T51" fmla="*/ 11 h 12"/>
                <a:gd name="T52" fmla="*/ 142 w 150"/>
                <a:gd name="T53" fmla="*/ 11 h 12"/>
                <a:gd name="T54" fmla="*/ 144 w 150"/>
                <a:gd name="T55" fmla="*/ 12 h 12"/>
                <a:gd name="T56" fmla="*/ 146 w 150"/>
                <a:gd name="T57" fmla="*/ 12 h 12"/>
                <a:gd name="T58" fmla="*/ 150 w 150"/>
                <a:gd name="T59" fmla="*/ 9 h 12"/>
                <a:gd name="T60" fmla="*/ 148 w 150"/>
                <a:gd name="T61" fmla="*/ 6 h 12"/>
                <a:gd name="T62" fmla="*/ 87 w 150"/>
                <a:gd name="T63" fmla="*/ 2 h 12"/>
                <a:gd name="T64" fmla="*/ 4 w 150"/>
                <a:gd name="T65" fmla="*/ 2 h 12"/>
                <a:gd name="T66" fmla="*/ 2 w 150"/>
                <a:gd name="T67" fmla="*/ 2 h 12"/>
                <a:gd name="T68" fmla="*/ 2 w 150"/>
                <a:gd name="T69" fmla="*/ 3 h 12"/>
                <a:gd name="T70" fmla="*/ 2 w 150"/>
                <a:gd name="T71" fmla="*/ 3 h 12"/>
                <a:gd name="T72" fmla="*/ 4 w 150"/>
                <a:gd name="T73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0" h="12">
                  <a:moveTo>
                    <a:pt x="4" y="8"/>
                  </a:moveTo>
                  <a:cubicBezTo>
                    <a:pt x="5" y="8"/>
                    <a:pt x="6" y="8"/>
                    <a:pt x="7" y="8"/>
                  </a:cubicBezTo>
                  <a:cubicBezTo>
                    <a:pt x="10" y="8"/>
                    <a:pt x="12" y="8"/>
                    <a:pt x="15" y="8"/>
                  </a:cubicBezTo>
                  <a:cubicBezTo>
                    <a:pt x="16" y="7"/>
                    <a:pt x="17" y="7"/>
                    <a:pt x="18" y="6"/>
                  </a:cubicBezTo>
                  <a:cubicBezTo>
                    <a:pt x="18" y="6"/>
                    <a:pt x="19" y="6"/>
                    <a:pt x="19" y="7"/>
                  </a:cubicBezTo>
                  <a:cubicBezTo>
                    <a:pt x="19" y="7"/>
                    <a:pt x="18" y="8"/>
                    <a:pt x="18" y="8"/>
                  </a:cubicBezTo>
                  <a:cubicBezTo>
                    <a:pt x="21" y="8"/>
                    <a:pt x="24" y="8"/>
                    <a:pt x="27" y="8"/>
                  </a:cubicBezTo>
                  <a:cubicBezTo>
                    <a:pt x="27" y="7"/>
                    <a:pt x="28" y="7"/>
                    <a:pt x="28" y="7"/>
                  </a:cubicBezTo>
                  <a:cubicBezTo>
                    <a:pt x="29" y="7"/>
                    <a:pt x="29" y="7"/>
                    <a:pt x="29" y="8"/>
                  </a:cubicBezTo>
                  <a:cubicBezTo>
                    <a:pt x="32" y="8"/>
                    <a:pt x="35" y="8"/>
                    <a:pt x="38" y="8"/>
                  </a:cubicBezTo>
                  <a:cubicBezTo>
                    <a:pt x="38" y="7"/>
                    <a:pt x="38" y="7"/>
                    <a:pt x="39" y="7"/>
                  </a:cubicBezTo>
                  <a:cubicBezTo>
                    <a:pt x="39" y="7"/>
                    <a:pt x="40" y="7"/>
                    <a:pt x="40" y="7"/>
                  </a:cubicBezTo>
                  <a:cubicBezTo>
                    <a:pt x="42" y="7"/>
                    <a:pt x="45" y="7"/>
                    <a:pt x="47" y="7"/>
                  </a:cubicBezTo>
                  <a:cubicBezTo>
                    <a:pt x="47" y="7"/>
                    <a:pt x="48" y="7"/>
                    <a:pt x="48" y="7"/>
                  </a:cubicBezTo>
                  <a:cubicBezTo>
                    <a:pt x="48" y="7"/>
                    <a:pt x="49" y="7"/>
                    <a:pt x="49" y="7"/>
                  </a:cubicBezTo>
                  <a:cubicBezTo>
                    <a:pt x="51" y="7"/>
                    <a:pt x="53" y="7"/>
                    <a:pt x="54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64" y="7"/>
                    <a:pt x="72" y="7"/>
                    <a:pt x="79" y="8"/>
                  </a:cubicBezTo>
                  <a:cubicBezTo>
                    <a:pt x="89" y="8"/>
                    <a:pt x="99" y="8"/>
                    <a:pt x="109" y="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6" y="9"/>
                    <a:pt x="122" y="9"/>
                    <a:pt x="127" y="10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28" y="9"/>
                    <a:pt x="129" y="9"/>
                    <a:pt x="129" y="10"/>
                  </a:cubicBezTo>
                  <a:cubicBezTo>
                    <a:pt x="133" y="10"/>
                    <a:pt x="137" y="11"/>
                    <a:pt x="141" y="11"/>
                  </a:cubicBezTo>
                  <a:cubicBezTo>
                    <a:pt x="142" y="11"/>
                    <a:pt x="142" y="11"/>
                    <a:pt x="142" y="11"/>
                  </a:cubicBezTo>
                  <a:cubicBezTo>
                    <a:pt x="143" y="11"/>
                    <a:pt x="143" y="12"/>
                    <a:pt x="144" y="12"/>
                  </a:cubicBezTo>
                  <a:cubicBezTo>
                    <a:pt x="144" y="12"/>
                    <a:pt x="145" y="12"/>
                    <a:pt x="146" y="12"/>
                  </a:cubicBezTo>
                  <a:cubicBezTo>
                    <a:pt x="148" y="12"/>
                    <a:pt x="150" y="10"/>
                    <a:pt x="150" y="9"/>
                  </a:cubicBezTo>
                  <a:cubicBezTo>
                    <a:pt x="150" y="7"/>
                    <a:pt x="149" y="6"/>
                    <a:pt x="148" y="6"/>
                  </a:cubicBezTo>
                  <a:cubicBezTo>
                    <a:pt x="127" y="2"/>
                    <a:pt x="107" y="3"/>
                    <a:pt x="87" y="2"/>
                  </a:cubicBezTo>
                  <a:cubicBezTo>
                    <a:pt x="60" y="0"/>
                    <a:pt x="32" y="2"/>
                    <a:pt x="4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5"/>
                    <a:pt x="1" y="8"/>
                    <a:pt x="4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5820" y="1778"/>
              <a:ext cx="397" cy="27"/>
            </a:xfrm>
            <a:custGeom>
              <a:avLst/>
              <a:gdLst>
                <a:gd name="T0" fmla="*/ 142 w 146"/>
                <a:gd name="T1" fmla="*/ 4 h 10"/>
                <a:gd name="T2" fmla="*/ 142 w 146"/>
                <a:gd name="T3" fmla="*/ 4 h 10"/>
                <a:gd name="T4" fmla="*/ 117 w 146"/>
                <a:gd name="T5" fmla="*/ 4 h 10"/>
                <a:gd name="T6" fmla="*/ 116 w 146"/>
                <a:gd name="T7" fmla="*/ 4 h 10"/>
                <a:gd name="T8" fmla="*/ 115 w 146"/>
                <a:gd name="T9" fmla="*/ 3 h 10"/>
                <a:gd name="T10" fmla="*/ 108 w 146"/>
                <a:gd name="T11" fmla="*/ 3 h 10"/>
                <a:gd name="T12" fmla="*/ 108 w 146"/>
                <a:gd name="T13" fmla="*/ 3 h 10"/>
                <a:gd name="T14" fmla="*/ 107 w 146"/>
                <a:gd name="T15" fmla="*/ 3 h 10"/>
                <a:gd name="T16" fmla="*/ 91 w 146"/>
                <a:gd name="T17" fmla="*/ 3 h 10"/>
                <a:gd name="T18" fmla="*/ 89 w 146"/>
                <a:gd name="T19" fmla="*/ 4 h 10"/>
                <a:gd name="T20" fmla="*/ 88 w 146"/>
                <a:gd name="T21" fmla="*/ 3 h 10"/>
                <a:gd name="T22" fmla="*/ 89 w 146"/>
                <a:gd name="T23" fmla="*/ 3 h 10"/>
                <a:gd name="T24" fmla="*/ 79 w 146"/>
                <a:gd name="T25" fmla="*/ 2 h 10"/>
                <a:gd name="T26" fmla="*/ 78 w 146"/>
                <a:gd name="T27" fmla="*/ 3 h 10"/>
                <a:gd name="T28" fmla="*/ 77 w 146"/>
                <a:gd name="T29" fmla="*/ 2 h 10"/>
                <a:gd name="T30" fmla="*/ 77 w 146"/>
                <a:gd name="T31" fmla="*/ 2 h 10"/>
                <a:gd name="T32" fmla="*/ 71 w 146"/>
                <a:gd name="T33" fmla="*/ 2 h 10"/>
                <a:gd name="T34" fmla="*/ 71 w 146"/>
                <a:gd name="T35" fmla="*/ 2 h 10"/>
                <a:gd name="T36" fmla="*/ 69 w 146"/>
                <a:gd name="T37" fmla="*/ 2 h 10"/>
                <a:gd name="T38" fmla="*/ 63 w 146"/>
                <a:gd name="T39" fmla="*/ 1 h 10"/>
                <a:gd name="T40" fmla="*/ 62 w 146"/>
                <a:gd name="T41" fmla="*/ 2 h 10"/>
                <a:gd name="T42" fmla="*/ 61 w 146"/>
                <a:gd name="T43" fmla="*/ 1 h 10"/>
                <a:gd name="T44" fmla="*/ 52 w 146"/>
                <a:gd name="T45" fmla="*/ 1 h 10"/>
                <a:gd name="T46" fmla="*/ 49 w 146"/>
                <a:gd name="T47" fmla="*/ 2 h 10"/>
                <a:gd name="T48" fmla="*/ 48 w 146"/>
                <a:gd name="T49" fmla="*/ 1 h 10"/>
                <a:gd name="T50" fmla="*/ 48 w 146"/>
                <a:gd name="T51" fmla="*/ 1 h 10"/>
                <a:gd name="T52" fmla="*/ 43 w 146"/>
                <a:gd name="T53" fmla="*/ 1 h 10"/>
                <a:gd name="T54" fmla="*/ 43 w 146"/>
                <a:gd name="T55" fmla="*/ 1 h 10"/>
                <a:gd name="T56" fmla="*/ 41 w 146"/>
                <a:gd name="T57" fmla="*/ 1 h 10"/>
                <a:gd name="T58" fmla="*/ 35 w 146"/>
                <a:gd name="T59" fmla="*/ 0 h 10"/>
                <a:gd name="T60" fmla="*/ 34 w 146"/>
                <a:gd name="T61" fmla="*/ 1 h 10"/>
                <a:gd name="T62" fmla="*/ 33 w 146"/>
                <a:gd name="T63" fmla="*/ 0 h 10"/>
                <a:gd name="T64" fmla="*/ 29 w 146"/>
                <a:gd name="T65" fmla="*/ 0 h 10"/>
                <a:gd name="T66" fmla="*/ 28 w 146"/>
                <a:gd name="T67" fmla="*/ 0 h 10"/>
                <a:gd name="T68" fmla="*/ 18 w 146"/>
                <a:gd name="T69" fmla="*/ 0 h 10"/>
                <a:gd name="T70" fmla="*/ 15 w 146"/>
                <a:gd name="T71" fmla="*/ 1 h 10"/>
                <a:gd name="T72" fmla="*/ 15 w 146"/>
                <a:gd name="T73" fmla="*/ 0 h 10"/>
                <a:gd name="T74" fmla="*/ 15 w 146"/>
                <a:gd name="T75" fmla="*/ 0 h 10"/>
                <a:gd name="T76" fmla="*/ 7 w 146"/>
                <a:gd name="T77" fmla="*/ 0 h 10"/>
                <a:gd name="T78" fmla="*/ 6 w 146"/>
                <a:gd name="T79" fmla="*/ 0 h 10"/>
                <a:gd name="T80" fmla="*/ 5 w 146"/>
                <a:gd name="T81" fmla="*/ 0 h 10"/>
                <a:gd name="T82" fmla="*/ 3 w 146"/>
                <a:gd name="T83" fmla="*/ 0 h 10"/>
                <a:gd name="T84" fmla="*/ 1 w 146"/>
                <a:gd name="T85" fmla="*/ 5 h 10"/>
                <a:gd name="T86" fmla="*/ 1 w 146"/>
                <a:gd name="T87" fmla="*/ 5 h 10"/>
                <a:gd name="T88" fmla="*/ 1 w 146"/>
                <a:gd name="T89" fmla="*/ 5 h 10"/>
                <a:gd name="T90" fmla="*/ 3 w 146"/>
                <a:gd name="T91" fmla="*/ 6 h 10"/>
                <a:gd name="T92" fmla="*/ 142 w 146"/>
                <a:gd name="T93" fmla="*/ 10 h 10"/>
                <a:gd name="T94" fmla="*/ 143 w 146"/>
                <a:gd name="T95" fmla="*/ 10 h 10"/>
                <a:gd name="T96" fmla="*/ 142 w 146"/>
                <a:gd name="T9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6" h="10">
                  <a:moveTo>
                    <a:pt x="142" y="4"/>
                  </a:moveTo>
                  <a:cubicBezTo>
                    <a:pt x="142" y="4"/>
                    <a:pt x="142" y="4"/>
                    <a:pt x="142" y="4"/>
                  </a:cubicBezTo>
                  <a:cubicBezTo>
                    <a:pt x="134" y="4"/>
                    <a:pt x="125" y="4"/>
                    <a:pt x="117" y="4"/>
                  </a:cubicBezTo>
                  <a:cubicBezTo>
                    <a:pt x="117" y="4"/>
                    <a:pt x="117" y="4"/>
                    <a:pt x="116" y="4"/>
                  </a:cubicBezTo>
                  <a:cubicBezTo>
                    <a:pt x="116" y="5"/>
                    <a:pt x="115" y="4"/>
                    <a:pt x="115" y="3"/>
                  </a:cubicBezTo>
                  <a:cubicBezTo>
                    <a:pt x="113" y="3"/>
                    <a:pt x="110" y="3"/>
                    <a:pt x="108" y="3"/>
                  </a:cubicBezTo>
                  <a:cubicBezTo>
                    <a:pt x="108" y="3"/>
                    <a:pt x="108" y="3"/>
                    <a:pt x="108" y="3"/>
                  </a:cubicBezTo>
                  <a:cubicBezTo>
                    <a:pt x="108" y="4"/>
                    <a:pt x="107" y="3"/>
                    <a:pt x="107" y="3"/>
                  </a:cubicBezTo>
                  <a:cubicBezTo>
                    <a:pt x="102" y="3"/>
                    <a:pt x="97" y="3"/>
                    <a:pt x="91" y="3"/>
                  </a:cubicBezTo>
                  <a:cubicBezTo>
                    <a:pt x="91" y="3"/>
                    <a:pt x="90" y="4"/>
                    <a:pt x="89" y="4"/>
                  </a:cubicBezTo>
                  <a:cubicBezTo>
                    <a:pt x="89" y="5"/>
                    <a:pt x="88" y="4"/>
                    <a:pt x="88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6" y="2"/>
                    <a:pt x="83" y="2"/>
                    <a:pt x="79" y="2"/>
                  </a:cubicBezTo>
                  <a:cubicBezTo>
                    <a:pt x="79" y="3"/>
                    <a:pt x="78" y="3"/>
                    <a:pt x="78" y="3"/>
                  </a:cubicBezTo>
                  <a:cubicBezTo>
                    <a:pt x="77" y="4"/>
                    <a:pt x="76" y="3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5" y="2"/>
                    <a:pt x="73" y="2"/>
                    <a:pt x="71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0" y="3"/>
                    <a:pt x="70" y="2"/>
                    <a:pt x="69" y="2"/>
                  </a:cubicBezTo>
                  <a:cubicBezTo>
                    <a:pt x="67" y="2"/>
                    <a:pt x="65" y="2"/>
                    <a:pt x="63" y="1"/>
                  </a:cubicBezTo>
                  <a:cubicBezTo>
                    <a:pt x="63" y="2"/>
                    <a:pt x="63" y="2"/>
                    <a:pt x="62" y="2"/>
                  </a:cubicBezTo>
                  <a:cubicBezTo>
                    <a:pt x="62" y="3"/>
                    <a:pt x="61" y="2"/>
                    <a:pt x="61" y="1"/>
                  </a:cubicBezTo>
                  <a:cubicBezTo>
                    <a:pt x="58" y="1"/>
                    <a:pt x="55" y="1"/>
                    <a:pt x="52" y="1"/>
                  </a:cubicBezTo>
                  <a:cubicBezTo>
                    <a:pt x="51" y="1"/>
                    <a:pt x="50" y="2"/>
                    <a:pt x="49" y="2"/>
                  </a:cubicBezTo>
                  <a:cubicBezTo>
                    <a:pt x="48" y="3"/>
                    <a:pt x="47" y="2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6" y="1"/>
                    <a:pt x="45" y="1"/>
                    <a:pt x="43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2" y="2"/>
                    <a:pt x="41" y="1"/>
                    <a:pt x="41" y="1"/>
                  </a:cubicBezTo>
                  <a:cubicBezTo>
                    <a:pt x="39" y="1"/>
                    <a:pt x="37" y="0"/>
                    <a:pt x="35" y="0"/>
                  </a:cubicBezTo>
                  <a:cubicBezTo>
                    <a:pt x="35" y="1"/>
                    <a:pt x="35" y="1"/>
                    <a:pt x="34" y="1"/>
                  </a:cubicBezTo>
                  <a:cubicBezTo>
                    <a:pt x="34" y="2"/>
                    <a:pt x="33" y="1"/>
                    <a:pt x="33" y="0"/>
                  </a:cubicBezTo>
                  <a:cubicBezTo>
                    <a:pt x="32" y="0"/>
                    <a:pt x="30" y="0"/>
                    <a:pt x="29" y="0"/>
                  </a:cubicBezTo>
                  <a:cubicBezTo>
                    <a:pt x="29" y="0"/>
                    <a:pt x="29" y="0"/>
                    <a:pt x="28" y="0"/>
                  </a:cubicBezTo>
                  <a:cubicBezTo>
                    <a:pt x="25" y="0"/>
                    <a:pt x="22" y="0"/>
                    <a:pt x="18" y="0"/>
                  </a:cubicBezTo>
                  <a:cubicBezTo>
                    <a:pt x="17" y="0"/>
                    <a:pt x="16" y="1"/>
                    <a:pt x="15" y="1"/>
                  </a:cubicBezTo>
                  <a:cubicBezTo>
                    <a:pt x="15" y="2"/>
                    <a:pt x="14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0" y="0"/>
                    <a:pt x="0" y="3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50" y="6"/>
                    <a:pt x="96" y="10"/>
                    <a:pt x="142" y="10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6" y="8"/>
                    <a:pt x="145" y="4"/>
                    <a:pt x="14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5954" y="1835"/>
              <a:ext cx="106" cy="98"/>
            </a:xfrm>
            <a:custGeom>
              <a:avLst/>
              <a:gdLst>
                <a:gd name="T0" fmla="*/ 17 w 39"/>
                <a:gd name="T1" fmla="*/ 1 h 36"/>
                <a:gd name="T2" fmla="*/ 17 w 39"/>
                <a:gd name="T3" fmla="*/ 1 h 36"/>
                <a:gd name="T4" fmla="*/ 1 w 39"/>
                <a:gd name="T5" fmla="*/ 18 h 36"/>
                <a:gd name="T6" fmla="*/ 23 w 39"/>
                <a:gd name="T7" fmla="*/ 35 h 36"/>
                <a:gd name="T8" fmla="*/ 37 w 39"/>
                <a:gd name="T9" fmla="*/ 15 h 36"/>
                <a:gd name="T10" fmla="*/ 17 w 39"/>
                <a:gd name="T11" fmla="*/ 1 h 36"/>
                <a:gd name="T12" fmla="*/ 25 w 39"/>
                <a:gd name="T13" fmla="*/ 27 h 36"/>
                <a:gd name="T14" fmla="*/ 25 w 39"/>
                <a:gd name="T15" fmla="*/ 28 h 36"/>
                <a:gd name="T16" fmla="*/ 24 w 39"/>
                <a:gd name="T17" fmla="*/ 28 h 36"/>
                <a:gd name="T18" fmla="*/ 22 w 39"/>
                <a:gd name="T19" fmla="*/ 28 h 36"/>
                <a:gd name="T20" fmla="*/ 7 w 39"/>
                <a:gd name="T21" fmla="*/ 18 h 36"/>
                <a:gd name="T22" fmla="*/ 7 w 39"/>
                <a:gd name="T23" fmla="*/ 17 h 36"/>
                <a:gd name="T24" fmla="*/ 7 w 39"/>
                <a:gd name="T25" fmla="*/ 17 h 36"/>
                <a:gd name="T26" fmla="*/ 9 w 39"/>
                <a:gd name="T27" fmla="*/ 11 h 36"/>
                <a:gd name="T28" fmla="*/ 9 w 39"/>
                <a:gd name="T29" fmla="*/ 10 h 36"/>
                <a:gd name="T30" fmla="*/ 10 w 39"/>
                <a:gd name="T31" fmla="*/ 10 h 36"/>
                <a:gd name="T32" fmla="*/ 15 w 39"/>
                <a:gd name="T33" fmla="*/ 7 h 36"/>
                <a:gd name="T34" fmla="*/ 22 w 39"/>
                <a:gd name="T35" fmla="*/ 4 h 36"/>
                <a:gd name="T36" fmla="*/ 23 w 39"/>
                <a:gd name="T37" fmla="*/ 5 h 36"/>
                <a:gd name="T38" fmla="*/ 21 w 39"/>
                <a:gd name="T39" fmla="*/ 7 h 36"/>
                <a:gd name="T40" fmla="*/ 25 w 39"/>
                <a:gd name="T41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6">
                  <a:moveTo>
                    <a:pt x="17" y="1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7" y="1"/>
                    <a:pt x="0" y="9"/>
                    <a:pt x="1" y="18"/>
                  </a:cubicBezTo>
                  <a:cubicBezTo>
                    <a:pt x="2" y="30"/>
                    <a:pt x="12" y="36"/>
                    <a:pt x="23" y="35"/>
                  </a:cubicBezTo>
                  <a:cubicBezTo>
                    <a:pt x="32" y="33"/>
                    <a:pt x="39" y="25"/>
                    <a:pt x="37" y="15"/>
                  </a:cubicBezTo>
                  <a:cubicBezTo>
                    <a:pt x="35" y="5"/>
                    <a:pt x="27" y="0"/>
                    <a:pt x="17" y="1"/>
                  </a:cubicBezTo>
                  <a:close/>
                  <a:moveTo>
                    <a:pt x="25" y="27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4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15" y="30"/>
                    <a:pt x="8" y="26"/>
                    <a:pt x="7" y="18"/>
                  </a:cubicBezTo>
                  <a:cubicBezTo>
                    <a:pt x="7" y="18"/>
                    <a:pt x="7" y="18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5"/>
                    <a:pt x="8" y="13"/>
                    <a:pt x="9" y="11"/>
                  </a:cubicBezTo>
                  <a:cubicBezTo>
                    <a:pt x="9" y="11"/>
                    <a:pt x="9" y="10"/>
                    <a:pt x="9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9"/>
                    <a:pt x="13" y="8"/>
                    <a:pt x="15" y="7"/>
                  </a:cubicBezTo>
                  <a:cubicBezTo>
                    <a:pt x="17" y="6"/>
                    <a:pt x="20" y="5"/>
                    <a:pt x="22" y="4"/>
                  </a:cubicBezTo>
                  <a:cubicBezTo>
                    <a:pt x="23" y="3"/>
                    <a:pt x="23" y="4"/>
                    <a:pt x="23" y="5"/>
                  </a:cubicBezTo>
                  <a:cubicBezTo>
                    <a:pt x="22" y="6"/>
                    <a:pt x="22" y="6"/>
                    <a:pt x="21" y="7"/>
                  </a:cubicBezTo>
                  <a:cubicBezTo>
                    <a:pt x="32" y="8"/>
                    <a:pt x="35" y="23"/>
                    <a:pt x="25" y="2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34" name="Group 34"/>
          <p:cNvGrpSpPr>
            <a:grpSpLocks noChangeAspect="1"/>
          </p:cNvGrpSpPr>
          <p:nvPr/>
        </p:nvGrpSpPr>
        <p:grpSpPr bwMode="auto">
          <a:xfrm>
            <a:off x="7237297" y="2149342"/>
            <a:ext cx="891584" cy="832140"/>
            <a:chOff x="4317" y="1593"/>
            <a:chExt cx="315" cy="294"/>
          </a:xfrm>
          <a:solidFill>
            <a:schemeClr val="accent1"/>
          </a:solidFill>
        </p:grpSpPr>
        <p:sp>
          <p:nvSpPr>
            <p:cNvPr id="36" name="Freeform 35"/>
            <p:cNvSpPr/>
            <p:nvPr/>
          </p:nvSpPr>
          <p:spPr bwMode="auto">
            <a:xfrm>
              <a:off x="4459" y="1700"/>
              <a:ext cx="11" cy="6"/>
            </a:xfrm>
            <a:custGeom>
              <a:avLst/>
              <a:gdLst>
                <a:gd name="T0" fmla="*/ 1 w 4"/>
                <a:gd name="T1" fmla="*/ 1 h 2"/>
                <a:gd name="T2" fmla="*/ 4 w 4"/>
                <a:gd name="T3" fmla="*/ 1 h 2"/>
                <a:gd name="T4" fmla="*/ 0 w 4"/>
                <a:gd name="T5" fmla="*/ 0 h 2"/>
                <a:gd name="T6" fmla="*/ 0 w 4"/>
                <a:gd name="T7" fmla="*/ 0 h 2"/>
                <a:gd name="T8" fmla="*/ 1 w 4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cubicBezTo>
                    <a:pt x="2" y="2"/>
                    <a:pt x="3" y="2"/>
                    <a:pt x="4" y="1"/>
                  </a:cubicBezTo>
                  <a:cubicBezTo>
                    <a:pt x="3" y="2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4391" y="1596"/>
              <a:ext cx="3" cy="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4388" y="1599"/>
              <a:ext cx="80" cy="98"/>
            </a:xfrm>
            <a:custGeom>
              <a:avLst/>
              <a:gdLst>
                <a:gd name="T0" fmla="*/ 2 w 29"/>
                <a:gd name="T1" fmla="*/ 5 h 36"/>
                <a:gd name="T2" fmla="*/ 0 w 29"/>
                <a:gd name="T3" fmla="*/ 6 h 36"/>
                <a:gd name="T4" fmla="*/ 2 w 29"/>
                <a:gd name="T5" fmla="*/ 9 h 36"/>
                <a:gd name="T6" fmla="*/ 3 w 29"/>
                <a:gd name="T7" fmla="*/ 8 h 36"/>
                <a:gd name="T8" fmla="*/ 4 w 29"/>
                <a:gd name="T9" fmla="*/ 9 h 36"/>
                <a:gd name="T10" fmla="*/ 3 w 29"/>
                <a:gd name="T11" fmla="*/ 10 h 36"/>
                <a:gd name="T12" fmla="*/ 14 w 29"/>
                <a:gd name="T13" fmla="*/ 23 h 36"/>
                <a:gd name="T14" fmla="*/ 14 w 29"/>
                <a:gd name="T15" fmla="*/ 22 h 36"/>
                <a:gd name="T16" fmla="*/ 16 w 29"/>
                <a:gd name="T17" fmla="*/ 23 h 36"/>
                <a:gd name="T18" fmla="*/ 15 w 29"/>
                <a:gd name="T19" fmla="*/ 24 h 36"/>
                <a:gd name="T20" fmla="*/ 21 w 29"/>
                <a:gd name="T21" fmla="*/ 32 h 36"/>
                <a:gd name="T22" fmla="*/ 22 w 29"/>
                <a:gd name="T23" fmla="*/ 32 h 36"/>
                <a:gd name="T24" fmla="*/ 25 w 29"/>
                <a:gd name="T25" fmla="*/ 36 h 36"/>
                <a:gd name="T26" fmla="*/ 26 w 29"/>
                <a:gd name="T27" fmla="*/ 35 h 36"/>
                <a:gd name="T28" fmla="*/ 27 w 29"/>
                <a:gd name="T29" fmla="*/ 33 h 36"/>
                <a:gd name="T30" fmla="*/ 29 w 29"/>
                <a:gd name="T31" fmla="*/ 31 h 36"/>
                <a:gd name="T32" fmla="*/ 3 w 29"/>
                <a:gd name="T33" fmla="*/ 0 h 36"/>
                <a:gd name="T34" fmla="*/ 2 w 29"/>
                <a:gd name="T35" fmla="*/ 0 h 36"/>
                <a:gd name="T36" fmla="*/ 2 w 29"/>
                <a:gd name="T37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36">
                  <a:moveTo>
                    <a:pt x="2" y="5"/>
                  </a:moveTo>
                  <a:cubicBezTo>
                    <a:pt x="1" y="5"/>
                    <a:pt x="1" y="6"/>
                    <a:pt x="0" y="6"/>
                  </a:cubicBezTo>
                  <a:cubicBezTo>
                    <a:pt x="0" y="7"/>
                    <a:pt x="1" y="8"/>
                    <a:pt x="2" y="9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7"/>
                    <a:pt x="5" y="9"/>
                    <a:pt x="4" y="9"/>
                  </a:cubicBezTo>
                  <a:cubicBezTo>
                    <a:pt x="4" y="9"/>
                    <a:pt x="3" y="10"/>
                    <a:pt x="3" y="10"/>
                  </a:cubicBezTo>
                  <a:cubicBezTo>
                    <a:pt x="6" y="14"/>
                    <a:pt x="10" y="19"/>
                    <a:pt x="14" y="23"/>
                  </a:cubicBezTo>
                  <a:cubicBezTo>
                    <a:pt x="14" y="23"/>
                    <a:pt x="14" y="23"/>
                    <a:pt x="14" y="22"/>
                  </a:cubicBezTo>
                  <a:cubicBezTo>
                    <a:pt x="15" y="22"/>
                    <a:pt x="16" y="23"/>
                    <a:pt x="16" y="2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7" y="27"/>
                    <a:pt x="19" y="29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4"/>
                    <a:pt x="24" y="35"/>
                    <a:pt x="25" y="36"/>
                  </a:cubicBezTo>
                  <a:cubicBezTo>
                    <a:pt x="25" y="35"/>
                    <a:pt x="25" y="35"/>
                    <a:pt x="26" y="35"/>
                  </a:cubicBezTo>
                  <a:cubicBezTo>
                    <a:pt x="26" y="34"/>
                    <a:pt x="26" y="34"/>
                    <a:pt x="27" y="33"/>
                  </a:cubicBezTo>
                  <a:cubicBezTo>
                    <a:pt x="27" y="33"/>
                    <a:pt x="28" y="32"/>
                    <a:pt x="29" y="31"/>
                  </a:cubicBezTo>
                  <a:cubicBezTo>
                    <a:pt x="20" y="21"/>
                    <a:pt x="11" y="1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1"/>
                    <a:pt x="4" y="4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4388" y="1596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4385" y="1596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4317" y="1648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2" name="Freeform 41"/>
            <p:cNvSpPr/>
            <p:nvPr/>
          </p:nvSpPr>
          <p:spPr bwMode="auto">
            <a:xfrm>
              <a:off x="4320" y="1596"/>
              <a:ext cx="79" cy="55"/>
            </a:xfrm>
            <a:custGeom>
              <a:avLst/>
              <a:gdLst>
                <a:gd name="T0" fmla="*/ 5 w 29"/>
                <a:gd name="T1" fmla="*/ 18 h 20"/>
                <a:gd name="T2" fmla="*/ 7 w 29"/>
                <a:gd name="T3" fmla="*/ 20 h 20"/>
                <a:gd name="T4" fmla="*/ 25 w 29"/>
                <a:gd name="T5" fmla="*/ 7 h 20"/>
                <a:gd name="T6" fmla="*/ 27 w 29"/>
                <a:gd name="T7" fmla="*/ 6 h 20"/>
                <a:gd name="T8" fmla="*/ 27 w 29"/>
                <a:gd name="T9" fmla="*/ 1 h 20"/>
                <a:gd name="T10" fmla="*/ 27 w 29"/>
                <a:gd name="T11" fmla="*/ 1 h 20"/>
                <a:gd name="T12" fmla="*/ 26 w 29"/>
                <a:gd name="T13" fmla="*/ 0 h 20"/>
                <a:gd name="T14" fmla="*/ 26 w 29"/>
                <a:gd name="T15" fmla="*/ 0 h 20"/>
                <a:gd name="T16" fmla="*/ 25 w 29"/>
                <a:gd name="T17" fmla="*/ 0 h 20"/>
                <a:gd name="T18" fmla="*/ 25 w 29"/>
                <a:gd name="T19" fmla="*/ 0 h 20"/>
                <a:gd name="T20" fmla="*/ 24 w 29"/>
                <a:gd name="T21" fmla="*/ 0 h 20"/>
                <a:gd name="T22" fmla="*/ 24 w 29"/>
                <a:gd name="T23" fmla="*/ 1 h 20"/>
                <a:gd name="T24" fmla="*/ 1 w 29"/>
                <a:gd name="T25" fmla="*/ 17 h 20"/>
                <a:gd name="T26" fmla="*/ 0 w 29"/>
                <a:gd name="T27" fmla="*/ 19 h 20"/>
                <a:gd name="T28" fmla="*/ 5 w 29"/>
                <a:gd name="T29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20">
                  <a:moveTo>
                    <a:pt x="5" y="18"/>
                  </a:moveTo>
                  <a:cubicBezTo>
                    <a:pt x="6" y="19"/>
                    <a:pt x="6" y="20"/>
                    <a:pt x="7" y="20"/>
                  </a:cubicBezTo>
                  <a:cubicBezTo>
                    <a:pt x="13" y="16"/>
                    <a:pt x="19" y="12"/>
                    <a:pt x="25" y="7"/>
                  </a:cubicBezTo>
                  <a:cubicBezTo>
                    <a:pt x="26" y="7"/>
                    <a:pt x="26" y="6"/>
                    <a:pt x="27" y="6"/>
                  </a:cubicBezTo>
                  <a:cubicBezTo>
                    <a:pt x="29" y="5"/>
                    <a:pt x="29" y="2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1"/>
                  </a:cubicBezTo>
                  <a:cubicBezTo>
                    <a:pt x="16" y="6"/>
                    <a:pt x="9" y="13"/>
                    <a:pt x="1" y="17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17"/>
                    <a:pt x="3" y="16"/>
                    <a:pt x="5" y="1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4317" y="1640"/>
              <a:ext cx="104" cy="109"/>
            </a:xfrm>
            <a:custGeom>
              <a:avLst/>
              <a:gdLst>
                <a:gd name="T0" fmla="*/ 37 w 38"/>
                <a:gd name="T1" fmla="*/ 37 h 40"/>
                <a:gd name="T2" fmla="*/ 38 w 38"/>
                <a:gd name="T3" fmla="*/ 36 h 40"/>
                <a:gd name="T4" fmla="*/ 34 w 38"/>
                <a:gd name="T5" fmla="*/ 32 h 40"/>
                <a:gd name="T6" fmla="*/ 33 w 38"/>
                <a:gd name="T7" fmla="*/ 33 h 40"/>
                <a:gd name="T8" fmla="*/ 32 w 38"/>
                <a:gd name="T9" fmla="*/ 31 h 40"/>
                <a:gd name="T10" fmla="*/ 33 w 38"/>
                <a:gd name="T11" fmla="*/ 31 h 40"/>
                <a:gd name="T12" fmla="*/ 30 w 38"/>
                <a:gd name="T13" fmla="*/ 27 h 40"/>
                <a:gd name="T14" fmla="*/ 27 w 38"/>
                <a:gd name="T15" fmla="*/ 28 h 40"/>
                <a:gd name="T16" fmla="*/ 26 w 38"/>
                <a:gd name="T17" fmla="*/ 27 h 40"/>
                <a:gd name="T18" fmla="*/ 28 w 38"/>
                <a:gd name="T19" fmla="*/ 25 h 40"/>
                <a:gd name="T20" fmla="*/ 26 w 38"/>
                <a:gd name="T21" fmla="*/ 23 h 40"/>
                <a:gd name="T22" fmla="*/ 23 w 38"/>
                <a:gd name="T23" fmla="*/ 23 h 40"/>
                <a:gd name="T24" fmla="*/ 23 w 38"/>
                <a:gd name="T25" fmla="*/ 22 h 40"/>
                <a:gd name="T26" fmla="*/ 24 w 38"/>
                <a:gd name="T27" fmla="*/ 21 h 40"/>
                <a:gd name="T28" fmla="*/ 22 w 38"/>
                <a:gd name="T29" fmla="*/ 19 h 40"/>
                <a:gd name="T30" fmla="*/ 20 w 38"/>
                <a:gd name="T31" fmla="*/ 19 h 40"/>
                <a:gd name="T32" fmla="*/ 20 w 38"/>
                <a:gd name="T33" fmla="*/ 18 h 40"/>
                <a:gd name="T34" fmla="*/ 21 w 38"/>
                <a:gd name="T35" fmla="*/ 17 h 40"/>
                <a:gd name="T36" fmla="*/ 15 w 38"/>
                <a:gd name="T37" fmla="*/ 11 h 40"/>
                <a:gd name="T38" fmla="*/ 13 w 38"/>
                <a:gd name="T39" fmla="*/ 12 h 40"/>
                <a:gd name="T40" fmla="*/ 12 w 38"/>
                <a:gd name="T41" fmla="*/ 11 h 40"/>
                <a:gd name="T42" fmla="*/ 13 w 38"/>
                <a:gd name="T43" fmla="*/ 9 h 40"/>
                <a:gd name="T44" fmla="*/ 10 w 38"/>
                <a:gd name="T45" fmla="*/ 6 h 40"/>
                <a:gd name="T46" fmla="*/ 10 w 38"/>
                <a:gd name="T47" fmla="*/ 7 h 40"/>
                <a:gd name="T48" fmla="*/ 9 w 38"/>
                <a:gd name="T49" fmla="*/ 5 h 40"/>
                <a:gd name="T50" fmla="*/ 9 w 38"/>
                <a:gd name="T51" fmla="*/ 5 h 40"/>
                <a:gd name="T52" fmla="*/ 8 w 38"/>
                <a:gd name="T53" fmla="*/ 4 h 40"/>
                <a:gd name="T54" fmla="*/ 6 w 38"/>
                <a:gd name="T55" fmla="*/ 2 h 40"/>
                <a:gd name="T56" fmla="*/ 1 w 38"/>
                <a:gd name="T57" fmla="*/ 3 h 40"/>
                <a:gd name="T58" fmla="*/ 1 w 38"/>
                <a:gd name="T59" fmla="*/ 3 h 40"/>
                <a:gd name="T60" fmla="*/ 0 w 38"/>
                <a:gd name="T61" fmla="*/ 3 h 40"/>
                <a:gd name="T62" fmla="*/ 1 w 38"/>
                <a:gd name="T63" fmla="*/ 6 h 40"/>
                <a:gd name="T64" fmla="*/ 34 w 38"/>
                <a:gd name="T65" fmla="*/ 40 h 40"/>
                <a:gd name="T66" fmla="*/ 36 w 38"/>
                <a:gd name="T67" fmla="*/ 38 h 40"/>
                <a:gd name="T68" fmla="*/ 37 w 38"/>
                <a:gd name="T69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" h="40">
                  <a:moveTo>
                    <a:pt x="37" y="37"/>
                  </a:moveTo>
                  <a:cubicBezTo>
                    <a:pt x="38" y="37"/>
                    <a:pt x="38" y="36"/>
                    <a:pt x="38" y="36"/>
                  </a:cubicBezTo>
                  <a:cubicBezTo>
                    <a:pt x="37" y="35"/>
                    <a:pt x="36" y="33"/>
                    <a:pt x="34" y="32"/>
                  </a:cubicBezTo>
                  <a:cubicBezTo>
                    <a:pt x="34" y="32"/>
                    <a:pt x="33" y="33"/>
                    <a:pt x="33" y="33"/>
                  </a:cubicBezTo>
                  <a:cubicBezTo>
                    <a:pt x="32" y="33"/>
                    <a:pt x="31" y="32"/>
                    <a:pt x="32" y="31"/>
                  </a:cubicBezTo>
                  <a:cubicBezTo>
                    <a:pt x="32" y="31"/>
                    <a:pt x="33" y="31"/>
                    <a:pt x="33" y="31"/>
                  </a:cubicBezTo>
                  <a:cubicBezTo>
                    <a:pt x="32" y="29"/>
                    <a:pt x="31" y="28"/>
                    <a:pt x="30" y="27"/>
                  </a:cubicBezTo>
                  <a:cubicBezTo>
                    <a:pt x="29" y="28"/>
                    <a:pt x="28" y="28"/>
                    <a:pt x="27" y="28"/>
                  </a:cubicBezTo>
                  <a:cubicBezTo>
                    <a:pt x="26" y="29"/>
                    <a:pt x="25" y="28"/>
                    <a:pt x="26" y="27"/>
                  </a:cubicBezTo>
                  <a:cubicBezTo>
                    <a:pt x="26" y="26"/>
                    <a:pt x="27" y="26"/>
                    <a:pt x="28" y="25"/>
                  </a:cubicBezTo>
                  <a:cubicBezTo>
                    <a:pt x="27" y="24"/>
                    <a:pt x="26" y="23"/>
                    <a:pt x="26" y="23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3" y="24"/>
                    <a:pt x="22" y="23"/>
                    <a:pt x="23" y="22"/>
                  </a:cubicBezTo>
                  <a:cubicBezTo>
                    <a:pt x="23" y="22"/>
                    <a:pt x="24" y="21"/>
                    <a:pt x="24" y="21"/>
                  </a:cubicBezTo>
                  <a:cubicBezTo>
                    <a:pt x="23" y="20"/>
                    <a:pt x="23" y="19"/>
                    <a:pt x="22" y="19"/>
                  </a:cubicBezTo>
                  <a:cubicBezTo>
                    <a:pt x="22" y="19"/>
                    <a:pt x="21" y="19"/>
                    <a:pt x="20" y="19"/>
                  </a:cubicBezTo>
                  <a:cubicBezTo>
                    <a:pt x="20" y="19"/>
                    <a:pt x="19" y="18"/>
                    <a:pt x="20" y="18"/>
                  </a:cubicBezTo>
                  <a:cubicBezTo>
                    <a:pt x="20" y="18"/>
                    <a:pt x="20" y="17"/>
                    <a:pt x="21" y="17"/>
                  </a:cubicBezTo>
                  <a:cubicBezTo>
                    <a:pt x="19" y="15"/>
                    <a:pt x="17" y="13"/>
                    <a:pt x="15" y="11"/>
                  </a:cubicBezTo>
                  <a:cubicBezTo>
                    <a:pt x="14" y="11"/>
                    <a:pt x="14" y="12"/>
                    <a:pt x="13" y="12"/>
                  </a:cubicBezTo>
                  <a:cubicBezTo>
                    <a:pt x="12" y="12"/>
                    <a:pt x="12" y="11"/>
                    <a:pt x="12" y="11"/>
                  </a:cubicBezTo>
                  <a:cubicBezTo>
                    <a:pt x="13" y="10"/>
                    <a:pt x="13" y="10"/>
                    <a:pt x="13" y="9"/>
                  </a:cubicBezTo>
                  <a:cubicBezTo>
                    <a:pt x="12" y="8"/>
                    <a:pt x="11" y="7"/>
                    <a:pt x="10" y="6"/>
                  </a:cubicBezTo>
                  <a:cubicBezTo>
                    <a:pt x="10" y="6"/>
                    <a:pt x="10" y="7"/>
                    <a:pt x="10" y="7"/>
                  </a:cubicBezTo>
                  <a:cubicBezTo>
                    <a:pt x="9" y="7"/>
                    <a:pt x="9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8" y="4"/>
                  </a:cubicBezTo>
                  <a:cubicBezTo>
                    <a:pt x="7" y="4"/>
                    <a:pt x="7" y="3"/>
                    <a:pt x="6" y="2"/>
                  </a:cubicBezTo>
                  <a:cubicBezTo>
                    <a:pt x="4" y="0"/>
                    <a:pt x="1" y="1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3" y="17"/>
                    <a:pt x="23" y="29"/>
                    <a:pt x="34" y="40"/>
                  </a:cubicBezTo>
                  <a:cubicBezTo>
                    <a:pt x="35" y="40"/>
                    <a:pt x="35" y="39"/>
                    <a:pt x="36" y="38"/>
                  </a:cubicBezTo>
                  <a:cubicBezTo>
                    <a:pt x="36" y="37"/>
                    <a:pt x="37" y="37"/>
                    <a:pt x="37" y="3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4426" y="174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4429" y="1749"/>
              <a:ext cx="0" cy="3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4344" y="1788"/>
              <a:ext cx="47" cy="44"/>
            </a:xfrm>
            <a:custGeom>
              <a:avLst/>
              <a:gdLst>
                <a:gd name="T0" fmla="*/ 2 w 17"/>
                <a:gd name="T1" fmla="*/ 14 h 16"/>
                <a:gd name="T2" fmla="*/ 17 w 17"/>
                <a:gd name="T3" fmla="*/ 0 h 16"/>
                <a:gd name="T4" fmla="*/ 16 w 17"/>
                <a:gd name="T5" fmla="*/ 1 h 16"/>
                <a:gd name="T6" fmla="*/ 6 w 17"/>
                <a:gd name="T7" fmla="*/ 9 h 16"/>
                <a:gd name="T8" fmla="*/ 0 w 17"/>
                <a:gd name="T9" fmla="*/ 16 h 16"/>
                <a:gd name="T10" fmla="*/ 0 w 17"/>
                <a:gd name="T11" fmla="*/ 16 h 16"/>
                <a:gd name="T12" fmla="*/ 2 w 17"/>
                <a:gd name="T1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6">
                  <a:moveTo>
                    <a:pt x="2" y="14"/>
                  </a:moveTo>
                  <a:cubicBezTo>
                    <a:pt x="7" y="9"/>
                    <a:pt x="12" y="5"/>
                    <a:pt x="17" y="0"/>
                  </a:cubicBezTo>
                  <a:cubicBezTo>
                    <a:pt x="17" y="0"/>
                    <a:pt x="16" y="1"/>
                    <a:pt x="16" y="1"/>
                  </a:cubicBezTo>
                  <a:cubicBezTo>
                    <a:pt x="13" y="4"/>
                    <a:pt x="9" y="6"/>
                    <a:pt x="6" y="9"/>
                  </a:cubicBezTo>
                  <a:cubicBezTo>
                    <a:pt x="5" y="10"/>
                    <a:pt x="2" y="1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5"/>
                    <a:pt x="2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7" name="Freeform 46"/>
            <p:cNvSpPr/>
            <p:nvPr/>
          </p:nvSpPr>
          <p:spPr bwMode="auto">
            <a:xfrm>
              <a:off x="4328" y="18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4399" y="1774"/>
              <a:ext cx="11" cy="11"/>
            </a:xfrm>
            <a:custGeom>
              <a:avLst/>
              <a:gdLst>
                <a:gd name="T0" fmla="*/ 4 w 4"/>
                <a:gd name="T1" fmla="*/ 0 h 4"/>
                <a:gd name="T2" fmla="*/ 0 w 4"/>
                <a:gd name="T3" fmla="*/ 4 h 4"/>
                <a:gd name="T4" fmla="*/ 4 w 4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2" y="3"/>
                    <a:pt x="3" y="2"/>
                    <a:pt x="4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9" name="Freeform 48"/>
            <p:cNvSpPr/>
            <p:nvPr/>
          </p:nvSpPr>
          <p:spPr bwMode="auto">
            <a:xfrm>
              <a:off x="4328" y="1741"/>
              <a:ext cx="98" cy="91"/>
            </a:xfrm>
            <a:custGeom>
              <a:avLst/>
              <a:gdLst>
                <a:gd name="T0" fmla="*/ 5 w 36"/>
                <a:gd name="T1" fmla="*/ 32 h 33"/>
                <a:gd name="T2" fmla="*/ 6 w 36"/>
                <a:gd name="T3" fmla="*/ 32 h 33"/>
                <a:gd name="T4" fmla="*/ 31 w 36"/>
                <a:gd name="T5" fmla="*/ 8 h 33"/>
                <a:gd name="T6" fmla="*/ 36 w 36"/>
                <a:gd name="T7" fmla="*/ 1 h 33"/>
                <a:gd name="T8" fmla="*/ 36 w 36"/>
                <a:gd name="T9" fmla="*/ 1 h 33"/>
                <a:gd name="T10" fmla="*/ 34 w 36"/>
                <a:gd name="T11" fmla="*/ 2 h 33"/>
                <a:gd name="T12" fmla="*/ 33 w 36"/>
                <a:gd name="T13" fmla="*/ 1 h 33"/>
                <a:gd name="T14" fmla="*/ 33 w 36"/>
                <a:gd name="T15" fmla="*/ 0 h 33"/>
                <a:gd name="T16" fmla="*/ 32 w 36"/>
                <a:gd name="T17" fmla="*/ 1 h 33"/>
                <a:gd name="T18" fmla="*/ 30 w 36"/>
                <a:gd name="T19" fmla="*/ 3 h 33"/>
                <a:gd name="T20" fmla="*/ 1 w 36"/>
                <a:gd name="T21" fmla="*/ 32 h 33"/>
                <a:gd name="T22" fmla="*/ 0 w 36"/>
                <a:gd name="T23" fmla="*/ 33 h 33"/>
                <a:gd name="T24" fmla="*/ 5 w 36"/>
                <a:gd name="T25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33">
                  <a:moveTo>
                    <a:pt x="5" y="32"/>
                  </a:moveTo>
                  <a:cubicBezTo>
                    <a:pt x="5" y="32"/>
                    <a:pt x="5" y="32"/>
                    <a:pt x="6" y="32"/>
                  </a:cubicBezTo>
                  <a:cubicBezTo>
                    <a:pt x="12" y="22"/>
                    <a:pt x="23" y="16"/>
                    <a:pt x="31" y="8"/>
                  </a:cubicBezTo>
                  <a:cubicBezTo>
                    <a:pt x="33" y="6"/>
                    <a:pt x="34" y="4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5" y="2"/>
                    <a:pt x="34" y="2"/>
                  </a:cubicBezTo>
                  <a:cubicBezTo>
                    <a:pt x="33" y="2"/>
                    <a:pt x="33" y="2"/>
                    <a:pt x="33" y="1"/>
                  </a:cubicBezTo>
                  <a:cubicBezTo>
                    <a:pt x="33" y="1"/>
                    <a:pt x="33" y="0"/>
                    <a:pt x="33" y="0"/>
                  </a:cubicBezTo>
                  <a:cubicBezTo>
                    <a:pt x="33" y="0"/>
                    <a:pt x="32" y="0"/>
                    <a:pt x="32" y="1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1" y="14"/>
                    <a:pt x="9" y="21"/>
                    <a:pt x="1" y="32"/>
                  </a:cubicBezTo>
                  <a:cubicBezTo>
                    <a:pt x="1" y="32"/>
                    <a:pt x="0" y="32"/>
                    <a:pt x="0" y="33"/>
                  </a:cubicBezTo>
                  <a:cubicBezTo>
                    <a:pt x="1" y="31"/>
                    <a:pt x="3" y="30"/>
                    <a:pt x="5" y="3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4421" y="1749"/>
              <a:ext cx="8" cy="11"/>
            </a:xfrm>
            <a:custGeom>
              <a:avLst/>
              <a:gdLst>
                <a:gd name="T0" fmla="*/ 0 w 3"/>
                <a:gd name="T1" fmla="*/ 4 h 4"/>
                <a:gd name="T2" fmla="*/ 3 w 3"/>
                <a:gd name="T3" fmla="*/ 1 h 4"/>
                <a:gd name="T4" fmla="*/ 3 w 3"/>
                <a:gd name="T5" fmla="*/ 0 h 4"/>
                <a:gd name="T6" fmla="*/ 0 w 3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1" y="3"/>
                    <a:pt x="2" y="2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1"/>
                    <a:pt x="1" y="3"/>
                    <a:pt x="0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4328" y="1824"/>
              <a:ext cx="57" cy="63"/>
            </a:xfrm>
            <a:custGeom>
              <a:avLst/>
              <a:gdLst>
                <a:gd name="T0" fmla="*/ 19 w 21"/>
                <a:gd name="T1" fmla="*/ 18 h 23"/>
                <a:gd name="T2" fmla="*/ 21 w 21"/>
                <a:gd name="T3" fmla="*/ 16 h 23"/>
                <a:gd name="T4" fmla="*/ 18 w 21"/>
                <a:gd name="T5" fmla="*/ 13 h 23"/>
                <a:gd name="T6" fmla="*/ 17 w 21"/>
                <a:gd name="T7" fmla="*/ 14 h 23"/>
                <a:gd name="T8" fmla="*/ 16 w 21"/>
                <a:gd name="T9" fmla="*/ 13 h 23"/>
                <a:gd name="T10" fmla="*/ 16 w 21"/>
                <a:gd name="T11" fmla="*/ 12 h 23"/>
                <a:gd name="T12" fmla="*/ 12 w 21"/>
                <a:gd name="T13" fmla="*/ 9 h 23"/>
                <a:gd name="T14" fmla="*/ 10 w 21"/>
                <a:gd name="T15" fmla="*/ 10 h 23"/>
                <a:gd name="T16" fmla="*/ 9 w 21"/>
                <a:gd name="T17" fmla="*/ 9 h 23"/>
                <a:gd name="T18" fmla="*/ 10 w 21"/>
                <a:gd name="T19" fmla="*/ 7 h 23"/>
                <a:gd name="T20" fmla="*/ 8 w 21"/>
                <a:gd name="T21" fmla="*/ 5 h 23"/>
                <a:gd name="T22" fmla="*/ 4 w 21"/>
                <a:gd name="T23" fmla="*/ 8 h 23"/>
                <a:gd name="T24" fmla="*/ 3 w 21"/>
                <a:gd name="T25" fmla="*/ 7 h 23"/>
                <a:gd name="T26" fmla="*/ 6 w 21"/>
                <a:gd name="T27" fmla="*/ 2 h 23"/>
                <a:gd name="T28" fmla="*/ 5 w 21"/>
                <a:gd name="T29" fmla="*/ 2 h 23"/>
                <a:gd name="T30" fmla="*/ 0 w 21"/>
                <a:gd name="T31" fmla="*/ 3 h 23"/>
                <a:gd name="T32" fmla="*/ 0 w 21"/>
                <a:gd name="T33" fmla="*/ 3 h 23"/>
                <a:gd name="T34" fmla="*/ 0 w 21"/>
                <a:gd name="T35" fmla="*/ 3 h 23"/>
                <a:gd name="T36" fmla="*/ 1 w 21"/>
                <a:gd name="T37" fmla="*/ 6 h 23"/>
                <a:gd name="T38" fmla="*/ 20 w 21"/>
                <a:gd name="T39" fmla="*/ 23 h 23"/>
                <a:gd name="T40" fmla="*/ 20 w 21"/>
                <a:gd name="T41" fmla="*/ 23 h 23"/>
                <a:gd name="T42" fmla="*/ 19 w 21"/>
                <a:gd name="T43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" h="23">
                  <a:moveTo>
                    <a:pt x="19" y="18"/>
                  </a:moveTo>
                  <a:cubicBezTo>
                    <a:pt x="20" y="17"/>
                    <a:pt x="21" y="17"/>
                    <a:pt x="21" y="16"/>
                  </a:cubicBezTo>
                  <a:cubicBezTo>
                    <a:pt x="20" y="15"/>
                    <a:pt x="19" y="14"/>
                    <a:pt x="18" y="1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6" y="15"/>
                    <a:pt x="15" y="14"/>
                    <a:pt x="16" y="13"/>
                  </a:cubicBezTo>
                  <a:cubicBezTo>
                    <a:pt x="16" y="13"/>
                    <a:pt x="16" y="13"/>
                    <a:pt x="16" y="12"/>
                  </a:cubicBezTo>
                  <a:cubicBezTo>
                    <a:pt x="15" y="11"/>
                    <a:pt x="13" y="10"/>
                    <a:pt x="12" y="9"/>
                  </a:cubicBezTo>
                  <a:cubicBezTo>
                    <a:pt x="11" y="9"/>
                    <a:pt x="11" y="10"/>
                    <a:pt x="10" y="10"/>
                  </a:cubicBezTo>
                  <a:cubicBezTo>
                    <a:pt x="10" y="11"/>
                    <a:pt x="9" y="10"/>
                    <a:pt x="9" y="9"/>
                  </a:cubicBezTo>
                  <a:cubicBezTo>
                    <a:pt x="10" y="9"/>
                    <a:pt x="10" y="8"/>
                    <a:pt x="10" y="7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6" y="6"/>
                    <a:pt x="5" y="7"/>
                    <a:pt x="4" y="8"/>
                  </a:cubicBezTo>
                  <a:cubicBezTo>
                    <a:pt x="4" y="9"/>
                    <a:pt x="3" y="8"/>
                    <a:pt x="3" y="7"/>
                  </a:cubicBezTo>
                  <a:cubicBezTo>
                    <a:pt x="4" y="6"/>
                    <a:pt x="5" y="4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3" y="0"/>
                    <a:pt x="1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6" y="13"/>
                    <a:pt x="13" y="18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9" y="22"/>
                    <a:pt x="18" y="20"/>
                    <a:pt x="19" y="1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4385" y="18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4344" y="1832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4377" y="1782"/>
              <a:ext cx="99" cy="105"/>
            </a:xfrm>
            <a:custGeom>
              <a:avLst/>
              <a:gdLst>
                <a:gd name="T0" fmla="*/ 34 w 36"/>
                <a:gd name="T1" fmla="*/ 5 h 38"/>
                <a:gd name="T2" fmla="*/ 33 w 36"/>
                <a:gd name="T3" fmla="*/ 5 h 38"/>
                <a:gd name="T4" fmla="*/ 32 w 36"/>
                <a:gd name="T5" fmla="*/ 4 h 38"/>
                <a:gd name="T6" fmla="*/ 33 w 36"/>
                <a:gd name="T7" fmla="*/ 3 h 38"/>
                <a:gd name="T8" fmla="*/ 35 w 36"/>
                <a:gd name="T9" fmla="*/ 1 h 38"/>
                <a:gd name="T10" fmla="*/ 35 w 36"/>
                <a:gd name="T11" fmla="*/ 0 h 38"/>
                <a:gd name="T12" fmla="*/ 34 w 36"/>
                <a:gd name="T13" fmla="*/ 1 h 38"/>
                <a:gd name="T14" fmla="*/ 3 w 36"/>
                <a:gd name="T15" fmla="*/ 31 h 38"/>
                <a:gd name="T16" fmla="*/ 1 w 36"/>
                <a:gd name="T17" fmla="*/ 33 h 38"/>
                <a:gd name="T18" fmla="*/ 2 w 36"/>
                <a:gd name="T19" fmla="*/ 38 h 38"/>
                <a:gd name="T20" fmla="*/ 3 w 36"/>
                <a:gd name="T21" fmla="*/ 38 h 38"/>
                <a:gd name="T22" fmla="*/ 3 w 36"/>
                <a:gd name="T23" fmla="*/ 38 h 38"/>
                <a:gd name="T24" fmla="*/ 6 w 36"/>
                <a:gd name="T25" fmla="*/ 37 h 38"/>
                <a:gd name="T26" fmla="*/ 36 w 36"/>
                <a:gd name="T27" fmla="*/ 7 h 38"/>
                <a:gd name="T28" fmla="*/ 34 w 36"/>
                <a:gd name="T29" fmla="*/ 5 h 38"/>
                <a:gd name="T30" fmla="*/ 34 w 36"/>
                <a:gd name="T31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38">
                  <a:moveTo>
                    <a:pt x="34" y="5"/>
                  </a:moveTo>
                  <a:cubicBezTo>
                    <a:pt x="33" y="5"/>
                    <a:pt x="33" y="5"/>
                    <a:pt x="33" y="5"/>
                  </a:cubicBezTo>
                  <a:cubicBezTo>
                    <a:pt x="32" y="6"/>
                    <a:pt x="31" y="5"/>
                    <a:pt x="32" y="4"/>
                  </a:cubicBezTo>
                  <a:cubicBezTo>
                    <a:pt x="32" y="4"/>
                    <a:pt x="33" y="3"/>
                    <a:pt x="33" y="3"/>
                  </a:cubicBezTo>
                  <a:cubicBezTo>
                    <a:pt x="33" y="2"/>
                    <a:pt x="34" y="1"/>
                    <a:pt x="35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4" y="1"/>
                    <a:pt x="34" y="1"/>
                  </a:cubicBezTo>
                  <a:cubicBezTo>
                    <a:pt x="24" y="11"/>
                    <a:pt x="13" y="20"/>
                    <a:pt x="3" y="31"/>
                  </a:cubicBezTo>
                  <a:cubicBezTo>
                    <a:pt x="3" y="32"/>
                    <a:pt x="2" y="32"/>
                    <a:pt x="1" y="33"/>
                  </a:cubicBezTo>
                  <a:cubicBezTo>
                    <a:pt x="0" y="35"/>
                    <a:pt x="1" y="37"/>
                    <a:pt x="2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4" y="38"/>
                    <a:pt x="5" y="38"/>
                    <a:pt x="6" y="37"/>
                  </a:cubicBezTo>
                  <a:cubicBezTo>
                    <a:pt x="15" y="27"/>
                    <a:pt x="26" y="18"/>
                    <a:pt x="36" y="7"/>
                  </a:cubicBezTo>
                  <a:cubicBezTo>
                    <a:pt x="36" y="7"/>
                    <a:pt x="35" y="6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4566" y="1593"/>
              <a:ext cx="0" cy="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6" name="Freeform 55"/>
            <p:cNvSpPr/>
            <p:nvPr/>
          </p:nvSpPr>
          <p:spPr bwMode="auto">
            <a:xfrm>
              <a:off x="4572" y="159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7" name="Freeform 56"/>
            <p:cNvSpPr/>
            <p:nvPr/>
          </p:nvSpPr>
          <p:spPr bwMode="auto">
            <a:xfrm>
              <a:off x="4569" y="159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8" name="Freeform 57"/>
            <p:cNvSpPr/>
            <p:nvPr/>
          </p:nvSpPr>
          <p:spPr bwMode="auto">
            <a:xfrm>
              <a:off x="4459" y="1596"/>
              <a:ext cx="107" cy="110"/>
            </a:xfrm>
            <a:custGeom>
              <a:avLst/>
              <a:gdLst>
                <a:gd name="T0" fmla="*/ 0 w 39"/>
                <a:gd name="T1" fmla="*/ 36 h 40"/>
                <a:gd name="T2" fmla="*/ 0 w 39"/>
                <a:gd name="T3" fmla="*/ 36 h 40"/>
                <a:gd name="T4" fmla="*/ 1 w 39"/>
                <a:gd name="T5" fmla="*/ 37 h 40"/>
                <a:gd name="T6" fmla="*/ 0 w 39"/>
                <a:gd name="T7" fmla="*/ 38 h 40"/>
                <a:gd name="T8" fmla="*/ 4 w 39"/>
                <a:gd name="T9" fmla="*/ 39 h 40"/>
                <a:gd name="T10" fmla="*/ 5 w 39"/>
                <a:gd name="T11" fmla="*/ 39 h 40"/>
                <a:gd name="T12" fmla="*/ 39 w 39"/>
                <a:gd name="T13" fmla="*/ 7 h 40"/>
                <a:gd name="T14" fmla="*/ 37 w 39"/>
                <a:gd name="T15" fmla="*/ 5 h 40"/>
                <a:gd name="T16" fmla="*/ 38 w 39"/>
                <a:gd name="T17" fmla="*/ 0 h 40"/>
                <a:gd name="T18" fmla="*/ 38 w 39"/>
                <a:gd name="T19" fmla="*/ 0 h 40"/>
                <a:gd name="T20" fmla="*/ 3 w 39"/>
                <a:gd name="T21" fmla="*/ 32 h 40"/>
                <a:gd name="T22" fmla="*/ 1 w 39"/>
                <a:gd name="T23" fmla="*/ 34 h 40"/>
                <a:gd name="T24" fmla="*/ 0 w 39"/>
                <a:gd name="T25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0">
                  <a:moveTo>
                    <a:pt x="0" y="36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1" y="35"/>
                    <a:pt x="1" y="36"/>
                    <a:pt x="1" y="37"/>
                  </a:cubicBezTo>
                  <a:cubicBezTo>
                    <a:pt x="1" y="37"/>
                    <a:pt x="0" y="38"/>
                    <a:pt x="0" y="38"/>
                  </a:cubicBezTo>
                  <a:cubicBezTo>
                    <a:pt x="1" y="39"/>
                    <a:pt x="3" y="40"/>
                    <a:pt x="4" y="39"/>
                  </a:cubicBezTo>
                  <a:cubicBezTo>
                    <a:pt x="4" y="39"/>
                    <a:pt x="5" y="39"/>
                    <a:pt x="5" y="39"/>
                  </a:cubicBezTo>
                  <a:cubicBezTo>
                    <a:pt x="17" y="28"/>
                    <a:pt x="27" y="16"/>
                    <a:pt x="39" y="7"/>
                  </a:cubicBezTo>
                  <a:cubicBezTo>
                    <a:pt x="38" y="6"/>
                    <a:pt x="38" y="5"/>
                    <a:pt x="37" y="5"/>
                  </a:cubicBezTo>
                  <a:cubicBezTo>
                    <a:pt x="36" y="3"/>
                    <a:pt x="37" y="1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5" y="9"/>
                    <a:pt x="15" y="21"/>
                    <a:pt x="3" y="32"/>
                  </a:cubicBezTo>
                  <a:cubicBezTo>
                    <a:pt x="2" y="33"/>
                    <a:pt x="1" y="34"/>
                    <a:pt x="1" y="34"/>
                  </a:cubicBezTo>
                  <a:cubicBezTo>
                    <a:pt x="0" y="35"/>
                    <a:pt x="0" y="35"/>
                    <a:pt x="0" y="3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4558" y="1593"/>
              <a:ext cx="74" cy="66"/>
            </a:xfrm>
            <a:custGeom>
              <a:avLst/>
              <a:gdLst>
                <a:gd name="T0" fmla="*/ 1 w 27"/>
                <a:gd name="T1" fmla="*/ 6 h 24"/>
                <a:gd name="T2" fmla="*/ 3 w 27"/>
                <a:gd name="T3" fmla="*/ 8 h 24"/>
                <a:gd name="T4" fmla="*/ 5 w 27"/>
                <a:gd name="T5" fmla="*/ 10 h 24"/>
                <a:gd name="T6" fmla="*/ 6 w 27"/>
                <a:gd name="T7" fmla="*/ 10 h 24"/>
                <a:gd name="T8" fmla="*/ 7 w 27"/>
                <a:gd name="T9" fmla="*/ 12 h 24"/>
                <a:gd name="T10" fmla="*/ 8 w 27"/>
                <a:gd name="T11" fmla="*/ 12 h 24"/>
                <a:gd name="T12" fmla="*/ 8 w 27"/>
                <a:gd name="T13" fmla="*/ 13 h 24"/>
                <a:gd name="T14" fmla="*/ 8 w 27"/>
                <a:gd name="T15" fmla="*/ 13 h 24"/>
                <a:gd name="T16" fmla="*/ 12 w 27"/>
                <a:gd name="T17" fmla="*/ 17 h 24"/>
                <a:gd name="T18" fmla="*/ 13 w 27"/>
                <a:gd name="T19" fmla="*/ 16 h 24"/>
                <a:gd name="T20" fmla="*/ 14 w 27"/>
                <a:gd name="T21" fmla="*/ 17 h 24"/>
                <a:gd name="T22" fmla="*/ 13 w 27"/>
                <a:gd name="T23" fmla="*/ 18 h 24"/>
                <a:gd name="T24" fmla="*/ 18 w 27"/>
                <a:gd name="T25" fmla="*/ 22 h 24"/>
                <a:gd name="T26" fmla="*/ 20 w 27"/>
                <a:gd name="T27" fmla="*/ 20 h 24"/>
                <a:gd name="T28" fmla="*/ 21 w 27"/>
                <a:gd name="T29" fmla="*/ 21 h 24"/>
                <a:gd name="T30" fmla="*/ 19 w 27"/>
                <a:gd name="T31" fmla="*/ 23 h 24"/>
                <a:gd name="T32" fmla="*/ 21 w 27"/>
                <a:gd name="T33" fmla="*/ 22 h 24"/>
                <a:gd name="T34" fmla="*/ 26 w 27"/>
                <a:gd name="T35" fmla="*/ 24 h 24"/>
                <a:gd name="T36" fmla="*/ 26 w 27"/>
                <a:gd name="T37" fmla="*/ 21 h 24"/>
                <a:gd name="T38" fmla="*/ 6 w 27"/>
                <a:gd name="T39" fmla="*/ 1 h 24"/>
                <a:gd name="T40" fmla="*/ 5 w 27"/>
                <a:gd name="T41" fmla="*/ 1 h 24"/>
                <a:gd name="T42" fmla="*/ 5 w 27"/>
                <a:gd name="T43" fmla="*/ 1 h 24"/>
                <a:gd name="T44" fmla="*/ 4 w 27"/>
                <a:gd name="T45" fmla="*/ 1 h 24"/>
                <a:gd name="T46" fmla="*/ 4 w 27"/>
                <a:gd name="T47" fmla="*/ 0 h 24"/>
                <a:gd name="T48" fmla="*/ 3 w 27"/>
                <a:gd name="T49" fmla="*/ 0 h 24"/>
                <a:gd name="T50" fmla="*/ 3 w 27"/>
                <a:gd name="T51" fmla="*/ 1 h 24"/>
                <a:gd name="T52" fmla="*/ 2 w 27"/>
                <a:gd name="T53" fmla="*/ 1 h 24"/>
                <a:gd name="T54" fmla="*/ 1 w 27"/>
                <a:gd name="T55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" h="24">
                  <a:moveTo>
                    <a:pt x="1" y="6"/>
                  </a:moveTo>
                  <a:cubicBezTo>
                    <a:pt x="2" y="6"/>
                    <a:pt x="2" y="7"/>
                    <a:pt x="3" y="8"/>
                  </a:cubicBezTo>
                  <a:cubicBezTo>
                    <a:pt x="4" y="8"/>
                    <a:pt x="4" y="9"/>
                    <a:pt x="5" y="10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6" y="11"/>
                    <a:pt x="7" y="12"/>
                    <a:pt x="7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8" y="11"/>
                    <a:pt x="9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10" y="14"/>
                    <a:pt x="11" y="15"/>
                    <a:pt x="12" y="17"/>
                  </a:cubicBezTo>
                  <a:cubicBezTo>
                    <a:pt x="12" y="16"/>
                    <a:pt x="13" y="16"/>
                    <a:pt x="13" y="16"/>
                  </a:cubicBezTo>
                  <a:cubicBezTo>
                    <a:pt x="14" y="16"/>
                    <a:pt x="14" y="17"/>
                    <a:pt x="14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5" y="19"/>
                    <a:pt x="16" y="20"/>
                    <a:pt x="18" y="22"/>
                  </a:cubicBezTo>
                  <a:cubicBezTo>
                    <a:pt x="19" y="21"/>
                    <a:pt x="19" y="21"/>
                    <a:pt x="20" y="20"/>
                  </a:cubicBezTo>
                  <a:cubicBezTo>
                    <a:pt x="21" y="20"/>
                    <a:pt x="21" y="21"/>
                    <a:pt x="21" y="21"/>
                  </a:cubicBezTo>
                  <a:cubicBezTo>
                    <a:pt x="20" y="22"/>
                    <a:pt x="20" y="23"/>
                    <a:pt x="19" y="23"/>
                  </a:cubicBezTo>
                  <a:cubicBezTo>
                    <a:pt x="20" y="23"/>
                    <a:pt x="20" y="22"/>
                    <a:pt x="21" y="22"/>
                  </a:cubicBezTo>
                  <a:cubicBezTo>
                    <a:pt x="23" y="20"/>
                    <a:pt x="26" y="22"/>
                    <a:pt x="26" y="24"/>
                  </a:cubicBezTo>
                  <a:cubicBezTo>
                    <a:pt x="27" y="23"/>
                    <a:pt x="27" y="22"/>
                    <a:pt x="26" y="21"/>
                  </a:cubicBezTo>
                  <a:cubicBezTo>
                    <a:pt x="19" y="14"/>
                    <a:pt x="12" y="9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4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4525" y="1648"/>
              <a:ext cx="104" cy="93"/>
            </a:xfrm>
            <a:custGeom>
              <a:avLst/>
              <a:gdLst>
                <a:gd name="T0" fmla="*/ 33 w 38"/>
                <a:gd name="T1" fmla="*/ 2 h 34"/>
                <a:gd name="T2" fmla="*/ 31 w 38"/>
                <a:gd name="T3" fmla="*/ 3 h 34"/>
                <a:gd name="T4" fmla="*/ 0 w 38"/>
                <a:gd name="T5" fmla="*/ 31 h 34"/>
                <a:gd name="T6" fmla="*/ 2 w 38"/>
                <a:gd name="T7" fmla="*/ 34 h 34"/>
                <a:gd name="T8" fmla="*/ 7 w 38"/>
                <a:gd name="T9" fmla="*/ 30 h 34"/>
                <a:gd name="T10" fmla="*/ 8 w 38"/>
                <a:gd name="T11" fmla="*/ 31 h 34"/>
                <a:gd name="T12" fmla="*/ 37 w 38"/>
                <a:gd name="T13" fmla="*/ 7 h 34"/>
                <a:gd name="T14" fmla="*/ 38 w 38"/>
                <a:gd name="T15" fmla="*/ 4 h 34"/>
                <a:gd name="T16" fmla="*/ 33 w 38"/>
                <a:gd name="T17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34">
                  <a:moveTo>
                    <a:pt x="33" y="2"/>
                  </a:moveTo>
                  <a:cubicBezTo>
                    <a:pt x="32" y="2"/>
                    <a:pt x="32" y="3"/>
                    <a:pt x="31" y="3"/>
                  </a:cubicBezTo>
                  <a:cubicBezTo>
                    <a:pt x="22" y="14"/>
                    <a:pt x="10" y="21"/>
                    <a:pt x="0" y="31"/>
                  </a:cubicBezTo>
                  <a:cubicBezTo>
                    <a:pt x="0" y="32"/>
                    <a:pt x="1" y="33"/>
                    <a:pt x="2" y="34"/>
                  </a:cubicBezTo>
                  <a:cubicBezTo>
                    <a:pt x="0" y="31"/>
                    <a:pt x="4" y="27"/>
                    <a:pt x="7" y="30"/>
                  </a:cubicBezTo>
                  <a:cubicBezTo>
                    <a:pt x="7" y="30"/>
                    <a:pt x="7" y="31"/>
                    <a:pt x="8" y="31"/>
                  </a:cubicBezTo>
                  <a:cubicBezTo>
                    <a:pt x="18" y="23"/>
                    <a:pt x="27" y="14"/>
                    <a:pt x="37" y="7"/>
                  </a:cubicBezTo>
                  <a:cubicBezTo>
                    <a:pt x="38" y="6"/>
                    <a:pt x="38" y="5"/>
                    <a:pt x="38" y="4"/>
                  </a:cubicBezTo>
                  <a:cubicBezTo>
                    <a:pt x="38" y="2"/>
                    <a:pt x="35" y="0"/>
                    <a:pt x="33" y="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4470" y="1785"/>
              <a:ext cx="91" cy="102"/>
            </a:xfrm>
            <a:custGeom>
              <a:avLst/>
              <a:gdLst>
                <a:gd name="T0" fmla="*/ 30 w 33"/>
                <a:gd name="T1" fmla="*/ 32 h 37"/>
                <a:gd name="T2" fmla="*/ 33 w 33"/>
                <a:gd name="T3" fmla="*/ 30 h 37"/>
                <a:gd name="T4" fmla="*/ 31 w 33"/>
                <a:gd name="T5" fmla="*/ 28 h 37"/>
                <a:gd name="T6" fmla="*/ 30 w 33"/>
                <a:gd name="T7" fmla="*/ 27 h 37"/>
                <a:gd name="T8" fmla="*/ 27 w 33"/>
                <a:gd name="T9" fmla="*/ 25 h 37"/>
                <a:gd name="T10" fmla="*/ 27 w 33"/>
                <a:gd name="T11" fmla="*/ 25 h 37"/>
                <a:gd name="T12" fmla="*/ 26 w 33"/>
                <a:gd name="T13" fmla="*/ 24 h 37"/>
                <a:gd name="T14" fmla="*/ 26 w 33"/>
                <a:gd name="T15" fmla="*/ 24 h 37"/>
                <a:gd name="T16" fmla="*/ 23 w 33"/>
                <a:gd name="T17" fmla="*/ 20 h 37"/>
                <a:gd name="T18" fmla="*/ 21 w 33"/>
                <a:gd name="T19" fmla="*/ 22 h 37"/>
                <a:gd name="T20" fmla="*/ 20 w 33"/>
                <a:gd name="T21" fmla="*/ 21 h 37"/>
                <a:gd name="T22" fmla="*/ 21 w 33"/>
                <a:gd name="T23" fmla="*/ 18 h 37"/>
                <a:gd name="T24" fmla="*/ 19 w 33"/>
                <a:gd name="T25" fmla="*/ 16 h 37"/>
                <a:gd name="T26" fmla="*/ 19 w 33"/>
                <a:gd name="T27" fmla="*/ 16 h 37"/>
                <a:gd name="T28" fmla="*/ 17 w 33"/>
                <a:gd name="T29" fmla="*/ 15 h 37"/>
                <a:gd name="T30" fmla="*/ 18 w 33"/>
                <a:gd name="T31" fmla="*/ 14 h 37"/>
                <a:gd name="T32" fmla="*/ 14 w 33"/>
                <a:gd name="T33" fmla="*/ 10 h 37"/>
                <a:gd name="T34" fmla="*/ 12 w 33"/>
                <a:gd name="T35" fmla="*/ 11 h 37"/>
                <a:gd name="T36" fmla="*/ 11 w 33"/>
                <a:gd name="T37" fmla="*/ 10 h 37"/>
                <a:gd name="T38" fmla="*/ 13 w 33"/>
                <a:gd name="T39" fmla="*/ 8 h 37"/>
                <a:gd name="T40" fmla="*/ 9 w 33"/>
                <a:gd name="T41" fmla="*/ 4 h 37"/>
                <a:gd name="T42" fmla="*/ 7 w 33"/>
                <a:gd name="T43" fmla="*/ 5 h 37"/>
                <a:gd name="T44" fmla="*/ 6 w 33"/>
                <a:gd name="T45" fmla="*/ 3 h 37"/>
                <a:gd name="T46" fmla="*/ 7 w 33"/>
                <a:gd name="T47" fmla="*/ 2 h 37"/>
                <a:gd name="T48" fmla="*/ 4 w 33"/>
                <a:gd name="T49" fmla="*/ 0 h 37"/>
                <a:gd name="T50" fmla="*/ 4 w 33"/>
                <a:gd name="T51" fmla="*/ 0 h 37"/>
                <a:gd name="T52" fmla="*/ 0 w 33"/>
                <a:gd name="T53" fmla="*/ 4 h 37"/>
                <a:gd name="T54" fmla="*/ 0 w 33"/>
                <a:gd name="T55" fmla="*/ 4 h 37"/>
                <a:gd name="T56" fmla="*/ 2 w 33"/>
                <a:gd name="T57" fmla="*/ 6 h 37"/>
                <a:gd name="T58" fmla="*/ 30 w 33"/>
                <a:gd name="T59" fmla="*/ 36 h 37"/>
                <a:gd name="T60" fmla="*/ 31 w 33"/>
                <a:gd name="T61" fmla="*/ 37 h 37"/>
                <a:gd name="T62" fmla="*/ 30 w 33"/>
                <a:gd name="T63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" h="37">
                  <a:moveTo>
                    <a:pt x="30" y="32"/>
                  </a:moveTo>
                  <a:cubicBezTo>
                    <a:pt x="31" y="31"/>
                    <a:pt x="32" y="31"/>
                    <a:pt x="33" y="30"/>
                  </a:cubicBezTo>
                  <a:cubicBezTo>
                    <a:pt x="32" y="29"/>
                    <a:pt x="31" y="29"/>
                    <a:pt x="31" y="28"/>
                  </a:cubicBezTo>
                  <a:cubicBezTo>
                    <a:pt x="30" y="29"/>
                    <a:pt x="30" y="28"/>
                    <a:pt x="30" y="27"/>
                  </a:cubicBezTo>
                  <a:cubicBezTo>
                    <a:pt x="29" y="27"/>
                    <a:pt x="28" y="26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6" y="26"/>
                    <a:pt x="25" y="25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5" y="22"/>
                    <a:pt x="24" y="21"/>
                    <a:pt x="23" y="20"/>
                  </a:cubicBezTo>
                  <a:cubicBezTo>
                    <a:pt x="22" y="21"/>
                    <a:pt x="21" y="21"/>
                    <a:pt x="21" y="22"/>
                  </a:cubicBezTo>
                  <a:cubicBezTo>
                    <a:pt x="20" y="23"/>
                    <a:pt x="19" y="22"/>
                    <a:pt x="20" y="21"/>
                  </a:cubicBezTo>
                  <a:cubicBezTo>
                    <a:pt x="20" y="20"/>
                    <a:pt x="21" y="19"/>
                    <a:pt x="21" y="18"/>
                  </a:cubicBezTo>
                  <a:cubicBezTo>
                    <a:pt x="21" y="17"/>
                    <a:pt x="20" y="16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7" y="16"/>
                    <a:pt x="17" y="15"/>
                  </a:cubicBezTo>
                  <a:cubicBezTo>
                    <a:pt x="18" y="15"/>
                    <a:pt x="18" y="14"/>
                    <a:pt x="18" y="14"/>
                  </a:cubicBezTo>
                  <a:cubicBezTo>
                    <a:pt x="17" y="13"/>
                    <a:pt x="15" y="11"/>
                    <a:pt x="14" y="10"/>
                  </a:cubicBezTo>
                  <a:cubicBezTo>
                    <a:pt x="13" y="10"/>
                    <a:pt x="13" y="10"/>
                    <a:pt x="12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2" y="9"/>
                    <a:pt x="12" y="9"/>
                    <a:pt x="13" y="8"/>
                  </a:cubicBezTo>
                  <a:cubicBezTo>
                    <a:pt x="11" y="7"/>
                    <a:pt x="10" y="5"/>
                    <a:pt x="9" y="4"/>
                  </a:cubicBezTo>
                  <a:cubicBezTo>
                    <a:pt x="8" y="4"/>
                    <a:pt x="8" y="4"/>
                    <a:pt x="7" y="5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3"/>
                    <a:pt x="7" y="3"/>
                    <a:pt x="7" y="2"/>
                  </a:cubicBezTo>
                  <a:cubicBezTo>
                    <a:pt x="6" y="2"/>
                    <a:pt x="5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12" y="16"/>
                    <a:pt x="20" y="28"/>
                    <a:pt x="30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0" y="36"/>
                    <a:pt x="29" y="33"/>
                    <a:pt x="30" y="3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4468" y="1785"/>
              <a:ext cx="5" cy="6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0 w 2"/>
                <a:gd name="T5" fmla="*/ 2 h 2"/>
                <a:gd name="T6" fmla="*/ 1 w 2"/>
                <a:gd name="T7" fmla="*/ 0 h 2"/>
                <a:gd name="T8" fmla="*/ 2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"/>
                    <a:pt x="1" y="1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4624" y="1818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4550" y="1821"/>
              <a:ext cx="76" cy="66"/>
            </a:xfrm>
            <a:custGeom>
              <a:avLst/>
              <a:gdLst>
                <a:gd name="T0" fmla="*/ 6 w 28"/>
                <a:gd name="T1" fmla="*/ 23 h 24"/>
                <a:gd name="T2" fmla="*/ 27 w 28"/>
                <a:gd name="T3" fmla="*/ 3 h 24"/>
                <a:gd name="T4" fmla="*/ 27 w 28"/>
                <a:gd name="T5" fmla="*/ 0 h 24"/>
                <a:gd name="T6" fmla="*/ 22 w 28"/>
                <a:gd name="T7" fmla="*/ 3 h 24"/>
                <a:gd name="T8" fmla="*/ 21 w 28"/>
                <a:gd name="T9" fmla="*/ 2 h 24"/>
                <a:gd name="T10" fmla="*/ 18 w 28"/>
                <a:gd name="T11" fmla="*/ 3 h 24"/>
                <a:gd name="T12" fmla="*/ 4 w 28"/>
                <a:gd name="T13" fmla="*/ 17 h 24"/>
                <a:gd name="T14" fmla="*/ 1 w 28"/>
                <a:gd name="T15" fmla="*/ 19 h 24"/>
                <a:gd name="T16" fmla="*/ 2 w 28"/>
                <a:gd name="T17" fmla="*/ 24 h 24"/>
                <a:gd name="T18" fmla="*/ 6 w 28"/>
                <a:gd name="T1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4">
                  <a:moveTo>
                    <a:pt x="6" y="23"/>
                  </a:moveTo>
                  <a:cubicBezTo>
                    <a:pt x="13" y="16"/>
                    <a:pt x="22" y="11"/>
                    <a:pt x="27" y="3"/>
                  </a:cubicBezTo>
                  <a:cubicBezTo>
                    <a:pt x="28" y="2"/>
                    <a:pt x="28" y="1"/>
                    <a:pt x="27" y="0"/>
                  </a:cubicBezTo>
                  <a:cubicBezTo>
                    <a:pt x="28" y="3"/>
                    <a:pt x="25" y="6"/>
                    <a:pt x="22" y="3"/>
                  </a:cubicBezTo>
                  <a:cubicBezTo>
                    <a:pt x="22" y="3"/>
                    <a:pt x="21" y="2"/>
                    <a:pt x="21" y="2"/>
                  </a:cubicBezTo>
                  <a:cubicBezTo>
                    <a:pt x="20" y="2"/>
                    <a:pt x="19" y="3"/>
                    <a:pt x="18" y="3"/>
                  </a:cubicBezTo>
                  <a:cubicBezTo>
                    <a:pt x="14" y="8"/>
                    <a:pt x="9" y="12"/>
                    <a:pt x="4" y="17"/>
                  </a:cubicBezTo>
                  <a:cubicBezTo>
                    <a:pt x="3" y="18"/>
                    <a:pt x="2" y="18"/>
                    <a:pt x="1" y="19"/>
                  </a:cubicBezTo>
                  <a:cubicBezTo>
                    <a:pt x="0" y="20"/>
                    <a:pt x="1" y="23"/>
                    <a:pt x="2" y="24"/>
                  </a:cubicBezTo>
                  <a:cubicBezTo>
                    <a:pt x="3" y="24"/>
                    <a:pt x="5" y="24"/>
                    <a:pt x="6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4525" y="1722"/>
              <a:ext cx="101" cy="115"/>
            </a:xfrm>
            <a:custGeom>
              <a:avLst/>
              <a:gdLst>
                <a:gd name="T0" fmla="*/ 2 w 37"/>
                <a:gd name="T1" fmla="*/ 7 h 42"/>
                <a:gd name="T2" fmla="*/ 2 w 37"/>
                <a:gd name="T3" fmla="*/ 7 h 42"/>
                <a:gd name="T4" fmla="*/ 2 w 37"/>
                <a:gd name="T5" fmla="*/ 7 h 42"/>
                <a:gd name="T6" fmla="*/ 3 w 37"/>
                <a:gd name="T7" fmla="*/ 7 h 42"/>
                <a:gd name="T8" fmla="*/ 3 w 37"/>
                <a:gd name="T9" fmla="*/ 8 h 42"/>
                <a:gd name="T10" fmla="*/ 12 w 37"/>
                <a:gd name="T11" fmla="*/ 18 h 42"/>
                <a:gd name="T12" fmla="*/ 12 w 37"/>
                <a:gd name="T13" fmla="*/ 18 h 42"/>
                <a:gd name="T14" fmla="*/ 29 w 37"/>
                <a:gd name="T15" fmla="*/ 37 h 42"/>
                <a:gd name="T16" fmla="*/ 31 w 37"/>
                <a:gd name="T17" fmla="*/ 36 h 42"/>
                <a:gd name="T18" fmla="*/ 32 w 37"/>
                <a:gd name="T19" fmla="*/ 37 h 42"/>
                <a:gd name="T20" fmla="*/ 30 w 37"/>
                <a:gd name="T21" fmla="*/ 38 h 42"/>
                <a:gd name="T22" fmla="*/ 31 w 37"/>
                <a:gd name="T23" fmla="*/ 39 h 42"/>
                <a:gd name="T24" fmla="*/ 36 w 37"/>
                <a:gd name="T25" fmla="*/ 36 h 42"/>
                <a:gd name="T26" fmla="*/ 36 w 37"/>
                <a:gd name="T27" fmla="*/ 36 h 42"/>
                <a:gd name="T28" fmla="*/ 36 w 37"/>
                <a:gd name="T29" fmla="*/ 35 h 42"/>
                <a:gd name="T30" fmla="*/ 36 w 37"/>
                <a:gd name="T31" fmla="*/ 35 h 42"/>
                <a:gd name="T32" fmla="*/ 8 w 37"/>
                <a:gd name="T33" fmla="*/ 4 h 42"/>
                <a:gd name="T34" fmla="*/ 7 w 37"/>
                <a:gd name="T35" fmla="*/ 3 h 42"/>
                <a:gd name="T36" fmla="*/ 2 w 37"/>
                <a:gd name="T3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2"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6"/>
                    <a:pt x="3" y="7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6" y="11"/>
                    <a:pt x="9" y="15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8" y="25"/>
                    <a:pt x="23" y="31"/>
                    <a:pt x="29" y="37"/>
                  </a:cubicBezTo>
                  <a:cubicBezTo>
                    <a:pt x="30" y="36"/>
                    <a:pt x="30" y="36"/>
                    <a:pt x="31" y="36"/>
                  </a:cubicBezTo>
                  <a:cubicBezTo>
                    <a:pt x="32" y="35"/>
                    <a:pt x="33" y="36"/>
                    <a:pt x="32" y="37"/>
                  </a:cubicBezTo>
                  <a:cubicBezTo>
                    <a:pt x="31" y="37"/>
                    <a:pt x="31" y="38"/>
                    <a:pt x="30" y="38"/>
                  </a:cubicBezTo>
                  <a:cubicBezTo>
                    <a:pt x="30" y="38"/>
                    <a:pt x="31" y="39"/>
                    <a:pt x="31" y="39"/>
                  </a:cubicBezTo>
                  <a:cubicBezTo>
                    <a:pt x="34" y="42"/>
                    <a:pt x="37" y="39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26" y="25"/>
                    <a:pt x="17" y="14"/>
                    <a:pt x="8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4" y="0"/>
                    <a:pt x="0" y="4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67" name="Group 68"/>
          <p:cNvGrpSpPr>
            <a:grpSpLocks noChangeAspect="1"/>
          </p:cNvGrpSpPr>
          <p:nvPr/>
        </p:nvGrpSpPr>
        <p:grpSpPr bwMode="auto">
          <a:xfrm>
            <a:off x="3277505" y="2013480"/>
            <a:ext cx="730250" cy="792518"/>
            <a:chOff x="1333" y="1597"/>
            <a:chExt cx="258" cy="280"/>
          </a:xfrm>
          <a:solidFill>
            <a:schemeClr val="accent1"/>
          </a:solidFill>
        </p:grpSpPr>
        <p:sp>
          <p:nvSpPr>
            <p:cNvPr id="69" name="Freeform 69"/>
            <p:cNvSpPr/>
            <p:nvPr/>
          </p:nvSpPr>
          <p:spPr bwMode="auto">
            <a:xfrm>
              <a:off x="1440" y="1707"/>
              <a:ext cx="5" cy="8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0 h 3"/>
                <a:gd name="T4" fmla="*/ 2 w 2"/>
                <a:gd name="T5" fmla="*/ 0 h 3"/>
                <a:gd name="T6" fmla="*/ 0 w 2"/>
                <a:gd name="T7" fmla="*/ 3 h 3"/>
                <a:gd name="T8" fmla="*/ 2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2"/>
                    <a:pt x="0" y="3"/>
                  </a:cubicBezTo>
                  <a:cubicBezTo>
                    <a:pt x="1" y="2"/>
                    <a:pt x="2" y="2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0" name="Freeform 70"/>
            <p:cNvSpPr/>
            <p:nvPr/>
          </p:nvSpPr>
          <p:spPr bwMode="auto">
            <a:xfrm>
              <a:off x="1426" y="1603"/>
              <a:ext cx="19" cy="99"/>
            </a:xfrm>
            <a:custGeom>
              <a:avLst/>
              <a:gdLst>
                <a:gd name="T0" fmla="*/ 6 w 7"/>
                <a:gd name="T1" fmla="*/ 36 h 36"/>
                <a:gd name="T2" fmla="*/ 7 w 7"/>
                <a:gd name="T3" fmla="*/ 35 h 36"/>
                <a:gd name="T4" fmla="*/ 7 w 7"/>
                <a:gd name="T5" fmla="*/ 31 h 36"/>
                <a:gd name="T6" fmla="*/ 4 w 7"/>
                <a:gd name="T7" fmla="*/ 32 h 36"/>
                <a:gd name="T8" fmla="*/ 3 w 7"/>
                <a:gd name="T9" fmla="*/ 31 h 36"/>
                <a:gd name="T10" fmla="*/ 7 w 7"/>
                <a:gd name="T11" fmla="*/ 27 h 36"/>
                <a:gd name="T12" fmla="*/ 6 w 7"/>
                <a:gd name="T13" fmla="*/ 22 h 36"/>
                <a:gd name="T14" fmla="*/ 2 w 7"/>
                <a:gd name="T15" fmla="*/ 24 h 36"/>
                <a:gd name="T16" fmla="*/ 1 w 7"/>
                <a:gd name="T17" fmla="*/ 22 h 36"/>
                <a:gd name="T18" fmla="*/ 6 w 7"/>
                <a:gd name="T19" fmla="*/ 16 h 36"/>
                <a:gd name="T20" fmla="*/ 7 w 7"/>
                <a:gd name="T21" fmla="*/ 12 h 36"/>
                <a:gd name="T22" fmla="*/ 5 w 7"/>
                <a:gd name="T23" fmla="*/ 13 h 36"/>
                <a:gd name="T24" fmla="*/ 4 w 7"/>
                <a:gd name="T25" fmla="*/ 12 h 36"/>
                <a:gd name="T26" fmla="*/ 7 w 7"/>
                <a:gd name="T27" fmla="*/ 10 h 36"/>
                <a:gd name="T28" fmla="*/ 7 w 7"/>
                <a:gd name="T29" fmla="*/ 5 h 36"/>
                <a:gd name="T30" fmla="*/ 4 w 7"/>
                <a:gd name="T31" fmla="*/ 5 h 36"/>
                <a:gd name="T32" fmla="*/ 2 w 7"/>
                <a:gd name="T33" fmla="*/ 0 h 36"/>
                <a:gd name="T34" fmla="*/ 1 w 7"/>
                <a:gd name="T35" fmla="*/ 2 h 36"/>
                <a:gd name="T36" fmla="*/ 1 w 7"/>
                <a:gd name="T37" fmla="*/ 35 h 36"/>
                <a:gd name="T38" fmla="*/ 4 w 7"/>
                <a:gd name="T39" fmla="*/ 35 h 36"/>
                <a:gd name="T40" fmla="*/ 6 w 7"/>
                <a:gd name="T4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36">
                  <a:moveTo>
                    <a:pt x="6" y="36"/>
                  </a:moveTo>
                  <a:cubicBezTo>
                    <a:pt x="6" y="36"/>
                    <a:pt x="6" y="35"/>
                    <a:pt x="7" y="35"/>
                  </a:cubicBezTo>
                  <a:cubicBezTo>
                    <a:pt x="7" y="34"/>
                    <a:pt x="7" y="32"/>
                    <a:pt x="7" y="31"/>
                  </a:cubicBezTo>
                  <a:cubicBezTo>
                    <a:pt x="6" y="31"/>
                    <a:pt x="5" y="32"/>
                    <a:pt x="4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4" y="29"/>
                    <a:pt x="5" y="28"/>
                    <a:pt x="7" y="27"/>
                  </a:cubicBezTo>
                  <a:cubicBezTo>
                    <a:pt x="6" y="25"/>
                    <a:pt x="6" y="24"/>
                    <a:pt x="6" y="22"/>
                  </a:cubicBezTo>
                  <a:cubicBezTo>
                    <a:pt x="5" y="23"/>
                    <a:pt x="3" y="23"/>
                    <a:pt x="2" y="24"/>
                  </a:cubicBezTo>
                  <a:cubicBezTo>
                    <a:pt x="1" y="24"/>
                    <a:pt x="0" y="23"/>
                    <a:pt x="1" y="22"/>
                  </a:cubicBezTo>
                  <a:cubicBezTo>
                    <a:pt x="3" y="20"/>
                    <a:pt x="4" y="18"/>
                    <a:pt x="6" y="16"/>
                  </a:cubicBezTo>
                  <a:cubicBezTo>
                    <a:pt x="6" y="15"/>
                    <a:pt x="7" y="14"/>
                    <a:pt x="7" y="12"/>
                  </a:cubicBezTo>
                  <a:cubicBezTo>
                    <a:pt x="6" y="13"/>
                    <a:pt x="6" y="13"/>
                    <a:pt x="5" y="13"/>
                  </a:cubicBezTo>
                  <a:cubicBezTo>
                    <a:pt x="4" y="14"/>
                    <a:pt x="3" y="12"/>
                    <a:pt x="4" y="12"/>
                  </a:cubicBezTo>
                  <a:cubicBezTo>
                    <a:pt x="5" y="11"/>
                    <a:pt x="6" y="11"/>
                    <a:pt x="7" y="10"/>
                  </a:cubicBezTo>
                  <a:cubicBezTo>
                    <a:pt x="7" y="9"/>
                    <a:pt x="7" y="7"/>
                    <a:pt x="7" y="5"/>
                  </a:cubicBezTo>
                  <a:cubicBezTo>
                    <a:pt x="6" y="5"/>
                    <a:pt x="5" y="5"/>
                    <a:pt x="4" y="5"/>
                  </a:cubicBezTo>
                  <a:cubicBezTo>
                    <a:pt x="1" y="6"/>
                    <a:pt x="0" y="2"/>
                    <a:pt x="2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13"/>
                    <a:pt x="0" y="24"/>
                    <a:pt x="1" y="35"/>
                  </a:cubicBezTo>
                  <a:cubicBezTo>
                    <a:pt x="2" y="35"/>
                    <a:pt x="3" y="35"/>
                    <a:pt x="4" y="35"/>
                  </a:cubicBezTo>
                  <a:cubicBezTo>
                    <a:pt x="5" y="35"/>
                    <a:pt x="5" y="35"/>
                    <a:pt x="6" y="3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1" name="Freeform 71"/>
            <p:cNvSpPr/>
            <p:nvPr/>
          </p:nvSpPr>
          <p:spPr bwMode="auto">
            <a:xfrm>
              <a:off x="1437" y="1655"/>
              <a:ext cx="6" cy="8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3 h 3"/>
                <a:gd name="T4" fmla="*/ 2 w 2"/>
                <a:gd name="T5" fmla="*/ 1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1"/>
                    <a:pt x="0" y="2"/>
                    <a:pt x="0" y="3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2" name="Freeform 72"/>
            <p:cNvSpPr/>
            <p:nvPr/>
          </p:nvSpPr>
          <p:spPr bwMode="auto">
            <a:xfrm>
              <a:off x="1511" y="1605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3" name="Freeform 73"/>
            <p:cNvSpPr/>
            <p:nvPr/>
          </p:nvSpPr>
          <p:spPr bwMode="auto">
            <a:xfrm>
              <a:off x="1426" y="1597"/>
              <a:ext cx="85" cy="22"/>
            </a:xfrm>
            <a:custGeom>
              <a:avLst/>
              <a:gdLst>
                <a:gd name="T0" fmla="*/ 4 w 31"/>
                <a:gd name="T1" fmla="*/ 7 h 8"/>
                <a:gd name="T2" fmla="*/ 7 w 31"/>
                <a:gd name="T3" fmla="*/ 7 h 8"/>
                <a:gd name="T4" fmla="*/ 15 w 31"/>
                <a:gd name="T5" fmla="*/ 7 h 8"/>
                <a:gd name="T6" fmla="*/ 18 w 31"/>
                <a:gd name="T7" fmla="*/ 5 h 8"/>
                <a:gd name="T8" fmla="*/ 19 w 31"/>
                <a:gd name="T9" fmla="*/ 7 h 8"/>
                <a:gd name="T10" fmla="*/ 18 w 31"/>
                <a:gd name="T11" fmla="*/ 7 h 8"/>
                <a:gd name="T12" fmla="*/ 25 w 31"/>
                <a:gd name="T13" fmla="*/ 8 h 8"/>
                <a:gd name="T14" fmla="*/ 25 w 31"/>
                <a:gd name="T15" fmla="*/ 5 h 8"/>
                <a:gd name="T16" fmla="*/ 31 w 31"/>
                <a:gd name="T17" fmla="*/ 3 h 8"/>
                <a:gd name="T18" fmla="*/ 28 w 31"/>
                <a:gd name="T19" fmla="*/ 1 h 8"/>
                <a:gd name="T20" fmla="*/ 4 w 31"/>
                <a:gd name="T21" fmla="*/ 1 h 8"/>
                <a:gd name="T22" fmla="*/ 2 w 31"/>
                <a:gd name="T23" fmla="*/ 2 h 8"/>
                <a:gd name="T24" fmla="*/ 4 w 31"/>
                <a:gd name="T2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8">
                  <a:moveTo>
                    <a:pt x="4" y="7"/>
                  </a:moveTo>
                  <a:cubicBezTo>
                    <a:pt x="5" y="7"/>
                    <a:pt x="6" y="7"/>
                    <a:pt x="7" y="7"/>
                  </a:cubicBezTo>
                  <a:cubicBezTo>
                    <a:pt x="10" y="7"/>
                    <a:pt x="13" y="7"/>
                    <a:pt x="15" y="7"/>
                  </a:cubicBezTo>
                  <a:cubicBezTo>
                    <a:pt x="16" y="7"/>
                    <a:pt x="17" y="6"/>
                    <a:pt x="18" y="5"/>
                  </a:cubicBezTo>
                  <a:cubicBezTo>
                    <a:pt x="18" y="5"/>
                    <a:pt x="19" y="6"/>
                    <a:pt x="19" y="7"/>
                  </a:cubicBezTo>
                  <a:cubicBezTo>
                    <a:pt x="19" y="7"/>
                    <a:pt x="18" y="7"/>
                    <a:pt x="18" y="7"/>
                  </a:cubicBezTo>
                  <a:cubicBezTo>
                    <a:pt x="21" y="7"/>
                    <a:pt x="23" y="7"/>
                    <a:pt x="25" y="8"/>
                  </a:cubicBezTo>
                  <a:cubicBezTo>
                    <a:pt x="25" y="7"/>
                    <a:pt x="25" y="6"/>
                    <a:pt x="25" y="5"/>
                  </a:cubicBezTo>
                  <a:cubicBezTo>
                    <a:pt x="25" y="1"/>
                    <a:pt x="29" y="1"/>
                    <a:pt x="31" y="3"/>
                  </a:cubicBezTo>
                  <a:cubicBezTo>
                    <a:pt x="30" y="2"/>
                    <a:pt x="29" y="1"/>
                    <a:pt x="28" y="1"/>
                  </a:cubicBezTo>
                  <a:cubicBezTo>
                    <a:pt x="20" y="1"/>
                    <a:pt x="12" y="0"/>
                    <a:pt x="4" y="1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0" y="4"/>
                    <a:pt x="1" y="8"/>
                    <a:pt x="4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4" name="Freeform 74"/>
            <p:cNvSpPr/>
            <p:nvPr/>
          </p:nvSpPr>
          <p:spPr bwMode="auto">
            <a:xfrm>
              <a:off x="1495" y="1600"/>
              <a:ext cx="19" cy="112"/>
            </a:xfrm>
            <a:custGeom>
              <a:avLst/>
              <a:gdLst>
                <a:gd name="T0" fmla="*/ 0 w 7"/>
                <a:gd name="T1" fmla="*/ 4 h 41"/>
                <a:gd name="T2" fmla="*/ 0 w 7"/>
                <a:gd name="T3" fmla="*/ 7 h 41"/>
                <a:gd name="T4" fmla="*/ 0 w 7"/>
                <a:gd name="T5" fmla="*/ 31 h 41"/>
                <a:gd name="T6" fmla="*/ 0 w 7"/>
                <a:gd name="T7" fmla="*/ 31 h 41"/>
                <a:gd name="T8" fmla="*/ 0 w 7"/>
                <a:gd name="T9" fmla="*/ 37 h 41"/>
                <a:gd name="T10" fmla="*/ 1 w 7"/>
                <a:gd name="T11" fmla="*/ 38 h 41"/>
                <a:gd name="T12" fmla="*/ 0 w 7"/>
                <a:gd name="T13" fmla="*/ 39 h 41"/>
                <a:gd name="T14" fmla="*/ 0 w 7"/>
                <a:gd name="T15" fmla="*/ 41 h 41"/>
                <a:gd name="T16" fmla="*/ 0 w 7"/>
                <a:gd name="T17" fmla="*/ 41 h 41"/>
                <a:gd name="T18" fmla="*/ 4 w 7"/>
                <a:gd name="T19" fmla="*/ 38 h 41"/>
                <a:gd name="T20" fmla="*/ 6 w 7"/>
                <a:gd name="T21" fmla="*/ 38 h 41"/>
                <a:gd name="T22" fmla="*/ 6 w 7"/>
                <a:gd name="T23" fmla="*/ 4 h 41"/>
                <a:gd name="T24" fmla="*/ 6 w 7"/>
                <a:gd name="T25" fmla="*/ 3 h 41"/>
                <a:gd name="T26" fmla="*/ 6 w 7"/>
                <a:gd name="T27" fmla="*/ 2 h 41"/>
                <a:gd name="T28" fmla="*/ 6 w 7"/>
                <a:gd name="T29" fmla="*/ 2 h 41"/>
                <a:gd name="T30" fmla="*/ 0 w 7"/>
                <a:gd name="T31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41">
                  <a:moveTo>
                    <a:pt x="0" y="4"/>
                  </a:moveTo>
                  <a:cubicBezTo>
                    <a:pt x="0" y="5"/>
                    <a:pt x="0" y="6"/>
                    <a:pt x="0" y="7"/>
                  </a:cubicBezTo>
                  <a:cubicBezTo>
                    <a:pt x="0" y="15"/>
                    <a:pt x="0" y="23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3"/>
                    <a:pt x="0" y="35"/>
                    <a:pt x="0" y="37"/>
                  </a:cubicBezTo>
                  <a:cubicBezTo>
                    <a:pt x="1" y="36"/>
                    <a:pt x="1" y="37"/>
                    <a:pt x="1" y="38"/>
                  </a:cubicBezTo>
                  <a:cubicBezTo>
                    <a:pt x="1" y="38"/>
                    <a:pt x="0" y="38"/>
                    <a:pt x="0" y="39"/>
                  </a:cubicBezTo>
                  <a:cubicBezTo>
                    <a:pt x="0" y="39"/>
                    <a:pt x="0" y="40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9"/>
                    <a:pt x="2" y="37"/>
                    <a:pt x="4" y="38"/>
                  </a:cubicBezTo>
                  <a:cubicBezTo>
                    <a:pt x="5" y="38"/>
                    <a:pt x="6" y="38"/>
                    <a:pt x="6" y="38"/>
                  </a:cubicBezTo>
                  <a:cubicBezTo>
                    <a:pt x="6" y="26"/>
                    <a:pt x="7" y="15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0"/>
                    <a:pt x="0" y="0"/>
                    <a:pt x="0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5" name="Freeform 75"/>
            <p:cNvSpPr/>
            <p:nvPr/>
          </p:nvSpPr>
          <p:spPr bwMode="auto">
            <a:xfrm>
              <a:off x="1341" y="1696"/>
              <a:ext cx="104" cy="19"/>
            </a:xfrm>
            <a:custGeom>
              <a:avLst/>
              <a:gdLst>
                <a:gd name="T0" fmla="*/ 4 w 38"/>
                <a:gd name="T1" fmla="*/ 4 h 7"/>
                <a:gd name="T2" fmla="*/ 4 w 38"/>
                <a:gd name="T3" fmla="*/ 7 h 7"/>
                <a:gd name="T4" fmla="*/ 6 w 38"/>
                <a:gd name="T5" fmla="*/ 7 h 7"/>
                <a:gd name="T6" fmla="*/ 7 w 38"/>
                <a:gd name="T7" fmla="*/ 6 h 7"/>
                <a:gd name="T8" fmla="*/ 8 w 38"/>
                <a:gd name="T9" fmla="*/ 7 h 7"/>
                <a:gd name="T10" fmla="*/ 21 w 38"/>
                <a:gd name="T11" fmla="*/ 7 h 7"/>
                <a:gd name="T12" fmla="*/ 21 w 38"/>
                <a:gd name="T13" fmla="*/ 7 h 7"/>
                <a:gd name="T14" fmla="*/ 28 w 38"/>
                <a:gd name="T15" fmla="*/ 7 h 7"/>
                <a:gd name="T16" fmla="*/ 28 w 38"/>
                <a:gd name="T17" fmla="*/ 7 h 7"/>
                <a:gd name="T18" fmla="*/ 29 w 38"/>
                <a:gd name="T19" fmla="*/ 7 h 7"/>
                <a:gd name="T20" fmla="*/ 35 w 38"/>
                <a:gd name="T21" fmla="*/ 7 h 7"/>
                <a:gd name="T22" fmla="*/ 36 w 38"/>
                <a:gd name="T23" fmla="*/ 7 h 7"/>
                <a:gd name="T24" fmla="*/ 38 w 38"/>
                <a:gd name="T25" fmla="*/ 4 h 7"/>
                <a:gd name="T26" fmla="*/ 36 w 38"/>
                <a:gd name="T27" fmla="*/ 4 h 7"/>
                <a:gd name="T28" fmla="*/ 35 w 38"/>
                <a:gd name="T29" fmla="*/ 3 h 7"/>
                <a:gd name="T30" fmla="*/ 37 w 38"/>
                <a:gd name="T31" fmla="*/ 2 h 7"/>
                <a:gd name="T32" fmla="*/ 35 w 38"/>
                <a:gd name="T33" fmla="*/ 1 h 7"/>
                <a:gd name="T34" fmla="*/ 32 w 38"/>
                <a:gd name="T35" fmla="*/ 1 h 7"/>
                <a:gd name="T36" fmla="*/ 2 w 38"/>
                <a:gd name="T37" fmla="*/ 0 h 7"/>
                <a:gd name="T38" fmla="*/ 0 w 38"/>
                <a:gd name="T39" fmla="*/ 1 h 7"/>
                <a:gd name="T40" fmla="*/ 4 w 38"/>
                <a:gd name="T4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7">
                  <a:moveTo>
                    <a:pt x="4" y="4"/>
                  </a:moveTo>
                  <a:cubicBezTo>
                    <a:pt x="4" y="5"/>
                    <a:pt x="4" y="6"/>
                    <a:pt x="4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6"/>
                    <a:pt x="7" y="6"/>
                    <a:pt x="7" y="6"/>
                  </a:cubicBezTo>
                  <a:cubicBezTo>
                    <a:pt x="7" y="6"/>
                    <a:pt x="8" y="6"/>
                    <a:pt x="8" y="7"/>
                  </a:cubicBezTo>
                  <a:cubicBezTo>
                    <a:pt x="12" y="7"/>
                    <a:pt x="17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3" y="7"/>
                    <a:pt x="25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9" y="7"/>
                    <a:pt x="29" y="7"/>
                  </a:cubicBezTo>
                  <a:cubicBezTo>
                    <a:pt x="31" y="7"/>
                    <a:pt x="33" y="7"/>
                    <a:pt x="35" y="7"/>
                  </a:cubicBezTo>
                  <a:cubicBezTo>
                    <a:pt x="35" y="7"/>
                    <a:pt x="36" y="7"/>
                    <a:pt x="36" y="7"/>
                  </a:cubicBezTo>
                  <a:cubicBezTo>
                    <a:pt x="38" y="6"/>
                    <a:pt x="38" y="5"/>
                    <a:pt x="38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5" y="4"/>
                    <a:pt x="34" y="3"/>
                    <a:pt x="35" y="3"/>
                  </a:cubicBezTo>
                  <a:cubicBezTo>
                    <a:pt x="36" y="2"/>
                    <a:pt x="36" y="2"/>
                    <a:pt x="37" y="2"/>
                  </a:cubicBezTo>
                  <a:cubicBezTo>
                    <a:pt x="36" y="1"/>
                    <a:pt x="36" y="1"/>
                    <a:pt x="35" y="1"/>
                  </a:cubicBezTo>
                  <a:cubicBezTo>
                    <a:pt x="34" y="1"/>
                    <a:pt x="33" y="1"/>
                    <a:pt x="32" y="1"/>
                  </a:cubicBezTo>
                  <a:cubicBezTo>
                    <a:pt x="22" y="1"/>
                    <a:pt x="12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2" y="1"/>
                    <a:pt x="4" y="2"/>
                    <a:pt x="4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6" name="Freeform 76"/>
            <p:cNvSpPr/>
            <p:nvPr/>
          </p:nvSpPr>
          <p:spPr bwMode="auto">
            <a:xfrm>
              <a:off x="1333" y="1699"/>
              <a:ext cx="19" cy="79"/>
            </a:xfrm>
            <a:custGeom>
              <a:avLst/>
              <a:gdLst>
                <a:gd name="T0" fmla="*/ 5 w 7"/>
                <a:gd name="T1" fmla="*/ 23 h 29"/>
                <a:gd name="T2" fmla="*/ 7 w 7"/>
                <a:gd name="T3" fmla="*/ 23 h 29"/>
                <a:gd name="T4" fmla="*/ 7 w 7"/>
                <a:gd name="T5" fmla="*/ 23 h 29"/>
                <a:gd name="T6" fmla="*/ 7 w 7"/>
                <a:gd name="T7" fmla="*/ 22 h 29"/>
                <a:gd name="T8" fmla="*/ 7 w 7"/>
                <a:gd name="T9" fmla="*/ 21 h 29"/>
                <a:gd name="T10" fmla="*/ 7 w 7"/>
                <a:gd name="T11" fmla="*/ 17 h 29"/>
                <a:gd name="T12" fmla="*/ 7 w 7"/>
                <a:gd name="T13" fmla="*/ 16 h 29"/>
                <a:gd name="T14" fmla="*/ 7 w 7"/>
                <a:gd name="T15" fmla="*/ 14 h 29"/>
                <a:gd name="T16" fmla="*/ 7 w 7"/>
                <a:gd name="T17" fmla="*/ 8 h 29"/>
                <a:gd name="T18" fmla="*/ 7 w 7"/>
                <a:gd name="T19" fmla="*/ 7 h 29"/>
                <a:gd name="T20" fmla="*/ 7 w 7"/>
                <a:gd name="T21" fmla="*/ 7 h 29"/>
                <a:gd name="T22" fmla="*/ 7 w 7"/>
                <a:gd name="T23" fmla="*/ 6 h 29"/>
                <a:gd name="T24" fmla="*/ 7 w 7"/>
                <a:gd name="T25" fmla="*/ 3 h 29"/>
                <a:gd name="T26" fmla="*/ 3 w 7"/>
                <a:gd name="T27" fmla="*/ 0 h 29"/>
                <a:gd name="T28" fmla="*/ 1 w 7"/>
                <a:gd name="T29" fmla="*/ 3 h 29"/>
                <a:gd name="T30" fmla="*/ 2 w 7"/>
                <a:gd name="T31" fmla="*/ 27 h 29"/>
                <a:gd name="T32" fmla="*/ 4 w 7"/>
                <a:gd name="T33" fmla="*/ 29 h 29"/>
                <a:gd name="T34" fmla="*/ 5 w 7"/>
                <a:gd name="T35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" h="29">
                  <a:moveTo>
                    <a:pt x="5" y="23"/>
                  </a:moveTo>
                  <a:cubicBezTo>
                    <a:pt x="6" y="23"/>
                    <a:pt x="6" y="23"/>
                    <a:pt x="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7" y="22"/>
                    <a:pt x="7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19"/>
                    <a:pt x="7" y="18"/>
                    <a:pt x="7" y="17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5"/>
                    <a:pt x="7" y="15"/>
                    <a:pt x="7" y="14"/>
                  </a:cubicBezTo>
                  <a:cubicBezTo>
                    <a:pt x="7" y="12"/>
                    <a:pt x="7" y="10"/>
                    <a:pt x="7" y="8"/>
                  </a:cubicBezTo>
                  <a:cubicBezTo>
                    <a:pt x="7" y="8"/>
                    <a:pt x="6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7" y="1"/>
                    <a:pt x="5" y="0"/>
                    <a:pt x="3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2" y="11"/>
                    <a:pt x="0" y="19"/>
                    <a:pt x="2" y="27"/>
                  </a:cubicBezTo>
                  <a:cubicBezTo>
                    <a:pt x="2" y="29"/>
                    <a:pt x="3" y="29"/>
                    <a:pt x="4" y="29"/>
                  </a:cubicBezTo>
                  <a:cubicBezTo>
                    <a:pt x="1" y="29"/>
                    <a:pt x="1" y="23"/>
                    <a:pt x="5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7" name="Freeform 77"/>
            <p:cNvSpPr/>
            <p:nvPr/>
          </p:nvSpPr>
          <p:spPr bwMode="auto">
            <a:xfrm>
              <a:off x="1335" y="1762"/>
              <a:ext cx="99" cy="19"/>
            </a:xfrm>
            <a:custGeom>
              <a:avLst/>
              <a:gdLst>
                <a:gd name="T0" fmla="*/ 36 w 36"/>
                <a:gd name="T1" fmla="*/ 0 h 7"/>
                <a:gd name="T2" fmla="*/ 35 w 36"/>
                <a:gd name="T3" fmla="*/ 0 h 7"/>
                <a:gd name="T4" fmla="*/ 29 w 36"/>
                <a:gd name="T5" fmla="*/ 0 h 7"/>
                <a:gd name="T6" fmla="*/ 29 w 36"/>
                <a:gd name="T7" fmla="*/ 1 h 7"/>
                <a:gd name="T8" fmla="*/ 28 w 36"/>
                <a:gd name="T9" fmla="*/ 0 h 7"/>
                <a:gd name="T10" fmla="*/ 19 w 36"/>
                <a:gd name="T11" fmla="*/ 0 h 7"/>
                <a:gd name="T12" fmla="*/ 18 w 36"/>
                <a:gd name="T13" fmla="*/ 1 h 7"/>
                <a:gd name="T14" fmla="*/ 17 w 36"/>
                <a:gd name="T15" fmla="*/ 0 h 7"/>
                <a:gd name="T16" fmla="*/ 13 w 36"/>
                <a:gd name="T17" fmla="*/ 0 h 7"/>
                <a:gd name="T18" fmla="*/ 12 w 36"/>
                <a:gd name="T19" fmla="*/ 1 h 7"/>
                <a:gd name="T20" fmla="*/ 11 w 36"/>
                <a:gd name="T21" fmla="*/ 0 h 7"/>
                <a:gd name="T22" fmla="*/ 6 w 36"/>
                <a:gd name="T23" fmla="*/ 0 h 7"/>
                <a:gd name="T24" fmla="*/ 4 w 36"/>
                <a:gd name="T25" fmla="*/ 0 h 7"/>
                <a:gd name="T26" fmla="*/ 3 w 36"/>
                <a:gd name="T27" fmla="*/ 6 h 7"/>
                <a:gd name="T28" fmla="*/ 4 w 36"/>
                <a:gd name="T29" fmla="*/ 6 h 7"/>
                <a:gd name="T30" fmla="*/ 32 w 36"/>
                <a:gd name="T31" fmla="*/ 6 h 7"/>
                <a:gd name="T32" fmla="*/ 32 w 36"/>
                <a:gd name="T33" fmla="*/ 3 h 7"/>
                <a:gd name="T34" fmla="*/ 36 w 36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7">
                  <a:moveTo>
                    <a:pt x="36" y="0"/>
                  </a:moveTo>
                  <a:cubicBezTo>
                    <a:pt x="36" y="0"/>
                    <a:pt x="36" y="0"/>
                    <a:pt x="35" y="0"/>
                  </a:cubicBezTo>
                  <a:cubicBezTo>
                    <a:pt x="33" y="0"/>
                    <a:pt x="31" y="0"/>
                    <a:pt x="29" y="0"/>
                  </a:cubicBezTo>
                  <a:cubicBezTo>
                    <a:pt x="29" y="0"/>
                    <a:pt x="29" y="1"/>
                    <a:pt x="29" y="1"/>
                  </a:cubicBezTo>
                  <a:cubicBezTo>
                    <a:pt x="28" y="1"/>
                    <a:pt x="28" y="1"/>
                    <a:pt x="28" y="0"/>
                  </a:cubicBezTo>
                  <a:cubicBezTo>
                    <a:pt x="25" y="0"/>
                    <a:pt x="22" y="0"/>
                    <a:pt x="19" y="0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8" y="1"/>
                    <a:pt x="17" y="1"/>
                    <a:pt x="17" y="0"/>
                  </a:cubicBezTo>
                  <a:cubicBezTo>
                    <a:pt x="16" y="0"/>
                    <a:pt x="14" y="0"/>
                    <a:pt x="13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1" y="1"/>
                    <a:pt x="11" y="0"/>
                  </a:cubicBezTo>
                  <a:cubicBezTo>
                    <a:pt x="9" y="0"/>
                    <a:pt x="8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0"/>
                    <a:pt x="0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13" y="7"/>
                    <a:pt x="22" y="6"/>
                    <a:pt x="32" y="6"/>
                  </a:cubicBezTo>
                  <a:cubicBezTo>
                    <a:pt x="32" y="5"/>
                    <a:pt x="32" y="4"/>
                    <a:pt x="32" y="3"/>
                  </a:cubicBezTo>
                  <a:cubicBezTo>
                    <a:pt x="32" y="0"/>
                    <a:pt x="35" y="0"/>
                    <a:pt x="36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8" name="Freeform 78"/>
            <p:cNvSpPr/>
            <p:nvPr/>
          </p:nvSpPr>
          <p:spPr bwMode="auto">
            <a:xfrm>
              <a:off x="1421" y="1762"/>
              <a:ext cx="19" cy="110"/>
            </a:xfrm>
            <a:custGeom>
              <a:avLst/>
              <a:gdLst>
                <a:gd name="T0" fmla="*/ 5 w 7"/>
                <a:gd name="T1" fmla="*/ 35 h 40"/>
                <a:gd name="T2" fmla="*/ 7 w 7"/>
                <a:gd name="T3" fmla="*/ 35 h 40"/>
                <a:gd name="T4" fmla="*/ 7 w 7"/>
                <a:gd name="T5" fmla="*/ 32 h 40"/>
                <a:gd name="T6" fmla="*/ 7 w 7"/>
                <a:gd name="T7" fmla="*/ 32 h 40"/>
                <a:gd name="T8" fmla="*/ 6 w 7"/>
                <a:gd name="T9" fmla="*/ 31 h 40"/>
                <a:gd name="T10" fmla="*/ 7 w 7"/>
                <a:gd name="T11" fmla="*/ 30 h 40"/>
                <a:gd name="T12" fmla="*/ 7 w 7"/>
                <a:gd name="T13" fmla="*/ 25 h 40"/>
                <a:gd name="T14" fmla="*/ 7 w 7"/>
                <a:gd name="T15" fmla="*/ 25 h 40"/>
                <a:gd name="T16" fmla="*/ 6 w 7"/>
                <a:gd name="T17" fmla="*/ 24 h 40"/>
                <a:gd name="T18" fmla="*/ 7 w 7"/>
                <a:gd name="T19" fmla="*/ 22 h 40"/>
                <a:gd name="T20" fmla="*/ 7 w 7"/>
                <a:gd name="T21" fmla="*/ 17 h 40"/>
                <a:gd name="T22" fmla="*/ 4 w 7"/>
                <a:gd name="T23" fmla="*/ 19 h 40"/>
                <a:gd name="T24" fmla="*/ 3 w 7"/>
                <a:gd name="T25" fmla="*/ 17 h 40"/>
                <a:gd name="T26" fmla="*/ 7 w 7"/>
                <a:gd name="T27" fmla="*/ 15 h 40"/>
                <a:gd name="T28" fmla="*/ 7 w 7"/>
                <a:gd name="T29" fmla="*/ 11 h 40"/>
                <a:gd name="T30" fmla="*/ 5 w 7"/>
                <a:gd name="T31" fmla="*/ 12 h 40"/>
                <a:gd name="T32" fmla="*/ 4 w 7"/>
                <a:gd name="T33" fmla="*/ 11 h 40"/>
                <a:gd name="T34" fmla="*/ 7 w 7"/>
                <a:gd name="T35" fmla="*/ 8 h 40"/>
                <a:gd name="T36" fmla="*/ 7 w 7"/>
                <a:gd name="T37" fmla="*/ 3 h 40"/>
                <a:gd name="T38" fmla="*/ 6 w 7"/>
                <a:gd name="T39" fmla="*/ 4 h 40"/>
                <a:gd name="T40" fmla="*/ 5 w 7"/>
                <a:gd name="T41" fmla="*/ 3 h 40"/>
                <a:gd name="T42" fmla="*/ 6 w 7"/>
                <a:gd name="T43" fmla="*/ 1 h 40"/>
                <a:gd name="T44" fmla="*/ 5 w 7"/>
                <a:gd name="T45" fmla="*/ 0 h 40"/>
                <a:gd name="T46" fmla="*/ 1 w 7"/>
                <a:gd name="T47" fmla="*/ 3 h 40"/>
                <a:gd name="T48" fmla="*/ 1 w 7"/>
                <a:gd name="T49" fmla="*/ 6 h 40"/>
                <a:gd name="T50" fmla="*/ 1 w 7"/>
                <a:gd name="T51" fmla="*/ 37 h 40"/>
                <a:gd name="T52" fmla="*/ 2 w 7"/>
                <a:gd name="T53" fmla="*/ 40 h 40"/>
                <a:gd name="T54" fmla="*/ 5 w 7"/>
                <a:gd name="T55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" h="40">
                  <a:moveTo>
                    <a:pt x="5" y="35"/>
                  </a:moveTo>
                  <a:cubicBezTo>
                    <a:pt x="6" y="35"/>
                    <a:pt x="6" y="35"/>
                    <a:pt x="7" y="35"/>
                  </a:cubicBezTo>
                  <a:cubicBezTo>
                    <a:pt x="7" y="34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6" y="31"/>
                    <a:pt x="6" y="31"/>
                  </a:cubicBezTo>
                  <a:cubicBezTo>
                    <a:pt x="6" y="30"/>
                    <a:pt x="7" y="30"/>
                    <a:pt x="7" y="30"/>
                  </a:cubicBezTo>
                  <a:cubicBezTo>
                    <a:pt x="7" y="28"/>
                    <a:pt x="7" y="26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5"/>
                    <a:pt x="5" y="24"/>
                    <a:pt x="6" y="24"/>
                  </a:cubicBezTo>
                  <a:cubicBezTo>
                    <a:pt x="6" y="23"/>
                    <a:pt x="7" y="23"/>
                    <a:pt x="7" y="22"/>
                  </a:cubicBezTo>
                  <a:cubicBezTo>
                    <a:pt x="7" y="20"/>
                    <a:pt x="7" y="19"/>
                    <a:pt x="7" y="17"/>
                  </a:cubicBezTo>
                  <a:cubicBezTo>
                    <a:pt x="6" y="17"/>
                    <a:pt x="5" y="18"/>
                    <a:pt x="4" y="19"/>
                  </a:cubicBezTo>
                  <a:cubicBezTo>
                    <a:pt x="3" y="19"/>
                    <a:pt x="2" y="18"/>
                    <a:pt x="3" y="17"/>
                  </a:cubicBezTo>
                  <a:cubicBezTo>
                    <a:pt x="4" y="17"/>
                    <a:pt x="6" y="16"/>
                    <a:pt x="7" y="15"/>
                  </a:cubicBezTo>
                  <a:cubicBezTo>
                    <a:pt x="7" y="14"/>
                    <a:pt x="7" y="13"/>
                    <a:pt x="7" y="11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4" y="13"/>
                    <a:pt x="3" y="12"/>
                    <a:pt x="4" y="11"/>
                  </a:cubicBezTo>
                  <a:cubicBezTo>
                    <a:pt x="5" y="10"/>
                    <a:pt x="6" y="9"/>
                    <a:pt x="7" y="8"/>
                  </a:cubicBezTo>
                  <a:cubicBezTo>
                    <a:pt x="7" y="6"/>
                    <a:pt x="7" y="5"/>
                    <a:pt x="7" y="3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5" y="4"/>
                    <a:pt x="4" y="3"/>
                    <a:pt x="5" y="3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6" y="1"/>
                    <a:pt x="5" y="0"/>
                  </a:cubicBezTo>
                  <a:cubicBezTo>
                    <a:pt x="4" y="0"/>
                    <a:pt x="1" y="0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17"/>
                    <a:pt x="2" y="27"/>
                    <a:pt x="1" y="37"/>
                  </a:cubicBezTo>
                  <a:cubicBezTo>
                    <a:pt x="1" y="39"/>
                    <a:pt x="1" y="39"/>
                    <a:pt x="2" y="40"/>
                  </a:cubicBezTo>
                  <a:cubicBezTo>
                    <a:pt x="1" y="38"/>
                    <a:pt x="2" y="35"/>
                    <a:pt x="5" y="3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9" name="Freeform 79"/>
            <p:cNvSpPr/>
            <p:nvPr/>
          </p:nvSpPr>
          <p:spPr bwMode="auto">
            <a:xfrm>
              <a:off x="1423" y="1858"/>
              <a:ext cx="83" cy="19"/>
            </a:xfrm>
            <a:custGeom>
              <a:avLst/>
              <a:gdLst>
                <a:gd name="T0" fmla="*/ 24 w 30"/>
                <a:gd name="T1" fmla="*/ 2 h 7"/>
                <a:gd name="T2" fmla="*/ 23 w 30"/>
                <a:gd name="T3" fmla="*/ 1 h 7"/>
                <a:gd name="T4" fmla="*/ 6 w 30"/>
                <a:gd name="T5" fmla="*/ 0 h 7"/>
                <a:gd name="T6" fmla="*/ 4 w 30"/>
                <a:gd name="T7" fmla="*/ 0 h 7"/>
                <a:gd name="T8" fmla="*/ 1 w 30"/>
                <a:gd name="T9" fmla="*/ 5 h 7"/>
                <a:gd name="T10" fmla="*/ 4 w 30"/>
                <a:gd name="T11" fmla="*/ 6 h 7"/>
                <a:gd name="T12" fmla="*/ 27 w 30"/>
                <a:gd name="T13" fmla="*/ 7 h 7"/>
                <a:gd name="T14" fmla="*/ 30 w 30"/>
                <a:gd name="T15" fmla="*/ 3 h 7"/>
                <a:gd name="T16" fmla="*/ 24 w 30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7">
                  <a:moveTo>
                    <a:pt x="24" y="2"/>
                  </a:moveTo>
                  <a:cubicBezTo>
                    <a:pt x="23" y="2"/>
                    <a:pt x="23" y="1"/>
                    <a:pt x="23" y="1"/>
                  </a:cubicBezTo>
                  <a:cubicBezTo>
                    <a:pt x="18" y="0"/>
                    <a:pt x="12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0"/>
                    <a:pt x="0" y="3"/>
                    <a:pt x="1" y="5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11" y="6"/>
                    <a:pt x="19" y="7"/>
                    <a:pt x="27" y="7"/>
                  </a:cubicBezTo>
                  <a:cubicBezTo>
                    <a:pt x="29" y="7"/>
                    <a:pt x="30" y="5"/>
                    <a:pt x="30" y="3"/>
                  </a:cubicBezTo>
                  <a:cubicBezTo>
                    <a:pt x="29" y="6"/>
                    <a:pt x="24" y="6"/>
                    <a:pt x="24" y="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0" name="Freeform 80"/>
            <p:cNvSpPr/>
            <p:nvPr/>
          </p:nvSpPr>
          <p:spPr bwMode="auto">
            <a:xfrm>
              <a:off x="1489" y="1776"/>
              <a:ext cx="3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1" name="Freeform 81"/>
            <p:cNvSpPr/>
            <p:nvPr/>
          </p:nvSpPr>
          <p:spPr bwMode="auto">
            <a:xfrm>
              <a:off x="1487" y="1781"/>
              <a:ext cx="19" cy="93"/>
            </a:xfrm>
            <a:custGeom>
              <a:avLst/>
              <a:gdLst>
                <a:gd name="T0" fmla="*/ 1 w 7"/>
                <a:gd name="T1" fmla="*/ 0 h 34"/>
                <a:gd name="T2" fmla="*/ 1 w 7"/>
                <a:gd name="T3" fmla="*/ 1 h 34"/>
                <a:gd name="T4" fmla="*/ 1 w 7"/>
                <a:gd name="T5" fmla="*/ 6 h 34"/>
                <a:gd name="T6" fmla="*/ 1 w 7"/>
                <a:gd name="T7" fmla="*/ 7 h 34"/>
                <a:gd name="T8" fmla="*/ 1 w 7"/>
                <a:gd name="T9" fmla="*/ 7 h 34"/>
                <a:gd name="T10" fmla="*/ 0 w 7"/>
                <a:gd name="T11" fmla="*/ 21 h 34"/>
                <a:gd name="T12" fmla="*/ 0 w 7"/>
                <a:gd name="T13" fmla="*/ 20 h 34"/>
                <a:gd name="T14" fmla="*/ 1 w 7"/>
                <a:gd name="T15" fmla="*/ 21 h 34"/>
                <a:gd name="T16" fmla="*/ 1 w 7"/>
                <a:gd name="T17" fmla="*/ 25 h 34"/>
                <a:gd name="T18" fmla="*/ 0 w 7"/>
                <a:gd name="T19" fmla="*/ 26 h 34"/>
                <a:gd name="T20" fmla="*/ 0 w 7"/>
                <a:gd name="T21" fmla="*/ 29 h 34"/>
                <a:gd name="T22" fmla="*/ 1 w 7"/>
                <a:gd name="T23" fmla="*/ 30 h 34"/>
                <a:gd name="T24" fmla="*/ 7 w 7"/>
                <a:gd name="T25" fmla="*/ 31 h 34"/>
                <a:gd name="T26" fmla="*/ 7 w 7"/>
                <a:gd name="T27" fmla="*/ 30 h 34"/>
                <a:gd name="T28" fmla="*/ 7 w 7"/>
                <a:gd name="T29" fmla="*/ 3 h 34"/>
                <a:gd name="T30" fmla="*/ 4 w 7"/>
                <a:gd name="T31" fmla="*/ 3 h 34"/>
                <a:gd name="T32" fmla="*/ 1 w 7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34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2"/>
                    <a:pt x="0" y="16"/>
                    <a:pt x="0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1" y="21"/>
                    <a:pt x="1" y="21"/>
                  </a:cubicBezTo>
                  <a:cubicBezTo>
                    <a:pt x="1" y="23"/>
                    <a:pt x="1" y="24"/>
                    <a:pt x="1" y="25"/>
                  </a:cubicBezTo>
                  <a:cubicBezTo>
                    <a:pt x="1" y="26"/>
                    <a:pt x="1" y="26"/>
                    <a:pt x="0" y="26"/>
                  </a:cubicBezTo>
                  <a:cubicBezTo>
                    <a:pt x="0" y="27"/>
                    <a:pt x="0" y="28"/>
                    <a:pt x="0" y="29"/>
                  </a:cubicBezTo>
                  <a:cubicBezTo>
                    <a:pt x="0" y="29"/>
                    <a:pt x="0" y="30"/>
                    <a:pt x="1" y="30"/>
                  </a:cubicBezTo>
                  <a:cubicBezTo>
                    <a:pt x="1" y="34"/>
                    <a:pt x="6" y="34"/>
                    <a:pt x="7" y="31"/>
                  </a:cubicBezTo>
                  <a:cubicBezTo>
                    <a:pt x="7" y="31"/>
                    <a:pt x="7" y="31"/>
                    <a:pt x="7" y="30"/>
                  </a:cubicBezTo>
                  <a:cubicBezTo>
                    <a:pt x="6" y="21"/>
                    <a:pt x="7" y="12"/>
                    <a:pt x="7" y="3"/>
                  </a:cubicBezTo>
                  <a:cubicBezTo>
                    <a:pt x="6" y="3"/>
                    <a:pt x="5" y="3"/>
                    <a:pt x="4" y="3"/>
                  </a:cubicBezTo>
                  <a:cubicBezTo>
                    <a:pt x="3" y="3"/>
                    <a:pt x="2" y="2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2" name="Freeform 82"/>
            <p:cNvSpPr/>
            <p:nvPr/>
          </p:nvSpPr>
          <p:spPr bwMode="auto">
            <a:xfrm>
              <a:off x="1503" y="1718"/>
              <a:ext cx="0" cy="3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3" name="Freeform 83"/>
            <p:cNvSpPr/>
            <p:nvPr/>
          </p:nvSpPr>
          <p:spPr bwMode="auto">
            <a:xfrm>
              <a:off x="1517" y="1715"/>
              <a:ext cx="5" cy="6"/>
            </a:xfrm>
            <a:custGeom>
              <a:avLst/>
              <a:gdLst>
                <a:gd name="T0" fmla="*/ 1 w 2"/>
                <a:gd name="T1" fmla="*/ 2 h 2"/>
                <a:gd name="T2" fmla="*/ 0 w 2"/>
                <a:gd name="T3" fmla="*/ 2 h 2"/>
                <a:gd name="T4" fmla="*/ 1 w 2"/>
                <a:gd name="T5" fmla="*/ 2 h 2"/>
                <a:gd name="T6" fmla="*/ 1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4" name="Freeform 84"/>
            <p:cNvSpPr/>
            <p:nvPr/>
          </p:nvSpPr>
          <p:spPr bwMode="auto">
            <a:xfrm>
              <a:off x="1495" y="1702"/>
              <a:ext cx="96" cy="21"/>
            </a:xfrm>
            <a:custGeom>
              <a:avLst/>
              <a:gdLst>
                <a:gd name="T0" fmla="*/ 0 w 35"/>
                <a:gd name="T1" fmla="*/ 4 h 8"/>
                <a:gd name="T2" fmla="*/ 1 w 35"/>
                <a:gd name="T3" fmla="*/ 6 h 8"/>
                <a:gd name="T4" fmla="*/ 5 w 35"/>
                <a:gd name="T5" fmla="*/ 4 h 8"/>
                <a:gd name="T6" fmla="*/ 6 w 35"/>
                <a:gd name="T7" fmla="*/ 5 h 8"/>
                <a:gd name="T8" fmla="*/ 4 w 35"/>
                <a:gd name="T9" fmla="*/ 7 h 8"/>
                <a:gd name="T10" fmla="*/ 6 w 35"/>
                <a:gd name="T11" fmla="*/ 7 h 8"/>
                <a:gd name="T12" fmla="*/ 11 w 35"/>
                <a:gd name="T13" fmla="*/ 4 h 8"/>
                <a:gd name="T14" fmla="*/ 12 w 35"/>
                <a:gd name="T15" fmla="*/ 5 h 8"/>
                <a:gd name="T16" fmla="*/ 11 w 35"/>
                <a:gd name="T17" fmla="*/ 7 h 8"/>
                <a:gd name="T18" fmla="*/ 17 w 35"/>
                <a:gd name="T19" fmla="*/ 7 h 8"/>
                <a:gd name="T20" fmla="*/ 22 w 35"/>
                <a:gd name="T21" fmla="*/ 4 h 8"/>
                <a:gd name="T22" fmla="*/ 23 w 35"/>
                <a:gd name="T23" fmla="*/ 5 h 8"/>
                <a:gd name="T24" fmla="*/ 22 w 35"/>
                <a:gd name="T25" fmla="*/ 7 h 8"/>
                <a:gd name="T26" fmla="*/ 26 w 35"/>
                <a:gd name="T27" fmla="*/ 8 h 8"/>
                <a:gd name="T28" fmla="*/ 27 w 35"/>
                <a:gd name="T29" fmla="*/ 7 h 8"/>
                <a:gd name="T30" fmla="*/ 28 w 35"/>
                <a:gd name="T31" fmla="*/ 8 h 8"/>
                <a:gd name="T32" fmla="*/ 28 w 35"/>
                <a:gd name="T33" fmla="*/ 8 h 8"/>
                <a:gd name="T34" fmla="*/ 29 w 35"/>
                <a:gd name="T35" fmla="*/ 8 h 8"/>
                <a:gd name="T36" fmla="*/ 29 w 35"/>
                <a:gd name="T37" fmla="*/ 5 h 8"/>
                <a:gd name="T38" fmla="*/ 35 w 35"/>
                <a:gd name="T39" fmla="*/ 5 h 8"/>
                <a:gd name="T40" fmla="*/ 33 w 35"/>
                <a:gd name="T41" fmla="*/ 2 h 8"/>
                <a:gd name="T42" fmla="*/ 6 w 35"/>
                <a:gd name="T43" fmla="*/ 1 h 8"/>
                <a:gd name="T44" fmla="*/ 4 w 35"/>
                <a:gd name="T45" fmla="*/ 1 h 8"/>
                <a:gd name="T46" fmla="*/ 0 w 35"/>
                <a:gd name="T47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" h="8">
                  <a:moveTo>
                    <a:pt x="0" y="4"/>
                  </a:moveTo>
                  <a:cubicBezTo>
                    <a:pt x="0" y="5"/>
                    <a:pt x="1" y="6"/>
                    <a:pt x="1" y="6"/>
                  </a:cubicBezTo>
                  <a:cubicBezTo>
                    <a:pt x="3" y="5"/>
                    <a:pt x="4" y="5"/>
                    <a:pt x="5" y="4"/>
                  </a:cubicBezTo>
                  <a:cubicBezTo>
                    <a:pt x="6" y="3"/>
                    <a:pt x="7" y="4"/>
                    <a:pt x="6" y="5"/>
                  </a:cubicBezTo>
                  <a:cubicBezTo>
                    <a:pt x="6" y="6"/>
                    <a:pt x="5" y="6"/>
                    <a:pt x="4" y="7"/>
                  </a:cubicBezTo>
                  <a:cubicBezTo>
                    <a:pt x="5" y="7"/>
                    <a:pt x="6" y="7"/>
                    <a:pt x="6" y="7"/>
                  </a:cubicBezTo>
                  <a:cubicBezTo>
                    <a:pt x="8" y="6"/>
                    <a:pt x="9" y="5"/>
                    <a:pt x="11" y="4"/>
                  </a:cubicBezTo>
                  <a:cubicBezTo>
                    <a:pt x="12" y="4"/>
                    <a:pt x="13" y="4"/>
                    <a:pt x="12" y="5"/>
                  </a:cubicBezTo>
                  <a:cubicBezTo>
                    <a:pt x="12" y="6"/>
                    <a:pt x="11" y="7"/>
                    <a:pt x="11" y="7"/>
                  </a:cubicBezTo>
                  <a:cubicBezTo>
                    <a:pt x="13" y="7"/>
                    <a:pt x="15" y="7"/>
                    <a:pt x="17" y="7"/>
                  </a:cubicBezTo>
                  <a:cubicBezTo>
                    <a:pt x="19" y="6"/>
                    <a:pt x="20" y="5"/>
                    <a:pt x="22" y="4"/>
                  </a:cubicBezTo>
                  <a:cubicBezTo>
                    <a:pt x="22" y="3"/>
                    <a:pt x="23" y="4"/>
                    <a:pt x="23" y="5"/>
                  </a:cubicBezTo>
                  <a:cubicBezTo>
                    <a:pt x="23" y="6"/>
                    <a:pt x="22" y="7"/>
                    <a:pt x="22" y="7"/>
                  </a:cubicBezTo>
                  <a:cubicBezTo>
                    <a:pt x="23" y="8"/>
                    <a:pt x="25" y="8"/>
                    <a:pt x="26" y="8"/>
                  </a:cubicBezTo>
                  <a:cubicBezTo>
                    <a:pt x="26" y="7"/>
                    <a:pt x="27" y="7"/>
                    <a:pt x="27" y="7"/>
                  </a:cubicBezTo>
                  <a:cubicBezTo>
                    <a:pt x="28" y="7"/>
                    <a:pt x="28" y="7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29" y="7"/>
                    <a:pt x="29" y="6"/>
                    <a:pt x="29" y="5"/>
                  </a:cubicBezTo>
                  <a:cubicBezTo>
                    <a:pt x="29" y="1"/>
                    <a:pt x="34" y="1"/>
                    <a:pt x="35" y="5"/>
                  </a:cubicBezTo>
                  <a:cubicBezTo>
                    <a:pt x="35" y="4"/>
                    <a:pt x="34" y="3"/>
                    <a:pt x="33" y="2"/>
                  </a:cubicBezTo>
                  <a:cubicBezTo>
                    <a:pt x="24" y="1"/>
                    <a:pt x="15" y="2"/>
                    <a:pt x="6" y="1"/>
                  </a:cubicBezTo>
                  <a:cubicBezTo>
                    <a:pt x="6" y="1"/>
                    <a:pt x="5" y="1"/>
                    <a:pt x="4" y="1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5" name="Freeform 85"/>
            <p:cNvSpPr/>
            <p:nvPr/>
          </p:nvSpPr>
          <p:spPr bwMode="auto">
            <a:xfrm>
              <a:off x="1580" y="1789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6" name="Freeform 86"/>
            <p:cNvSpPr/>
            <p:nvPr/>
          </p:nvSpPr>
          <p:spPr bwMode="auto">
            <a:xfrm>
              <a:off x="1569" y="1704"/>
              <a:ext cx="22" cy="85"/>
            </a:xfrm>
            <a:custGeom>
              <a:avLst/>
              <a:gdLst>
                <a:gd name="T0" fmla="*/ 2 w 8"/>
                <a:gd name="T1" fmla="*/ 4 h 31"/>
                <a:gd name="T2" fmla="*/ 2 w 8"/>
                <a:gd name="T3" fmla="*/ 7 h 31"/>
                <a:gd name="T4" fmla="*/ 1 w 8"/>
                <a:gd name="T5" fmla="*/ 18 h 31"/>
                <a:gd name="T6" fmla="*/ 1 w 8"/>
                <a:gd name="T7" fmla="*/ 18 h 31"/>
                <a:gd name="T8" fmla="*/ 1 w 8"/>
                <a:gd name="T9" fmla="*/ 20 h 31"/>
                <a:gd name="T10" fmla="*/ 0 w 8"/>
                <a:gd name="T11" fmla="*/ 25 h 31"/>
                <a:gd name="T12" fmla="*/ 3 w 8"/>
                <a:gd name="T13" fmla="*/ 25 h 31"/>
                <a:gd name="T14" fmla="*/ 5 w 8"/>
                <a:gd name="T15" fmla="*/ 31 h 31"/>
                <a:gd name="T16" fmla="*/ 7 w 8"/>
                <a:gd name="T17" fmla="*/ 28 h 31"/>
                <a:gd name="T18" fmla="*/ 8 w 8"/>
                <a:gd name="T19" fmla="*/ 4 h 31"/>
                <a:gd name="T20" fmla="*/ 8 w 8"/>
                <a:gd name="T21" fmla="*/ 4 h 31"/>
                <a:gd name="T22" fmla="*/ 2 w 8"/>
                <a:gd name="T2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31">
                  <a:moveTo>
                    <a:pt x="2" y="4"/>
                  </a:moveTo>
                  <a:cubicBezTo>
                    <a:pt x="2" y="5"/>
                    <a:pt x="2" y="6"/>
                    <a:pt x="2" y="7"/>
                  </a:cubicBezTo>
                  <a:cubicBezTo>
                    <a:pt x="1" y="11"/>
                    <a:pt x="1" y="14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9"/>
                    <a:pt x="1" y="19"/>
                    <a:pt x="1" y="20"/>
                  </a:cubicBezTo>
                  <a:cubicBezTo>
                    <a:pt x="1" y="22"/>
                    <a:pt x="0" y="23"/>
                    <a:pt x="0" y="25"/>
                  </a:cubicBezTo>
                  <a:cubicBezTo>
                    <a:pt x="1" y="25"/>
                    <a:pt x="2" y="25"/>
                    <a:pt x="3" y="25"/>
                  </a:cubicBezTo>
                  <a:cubicBezTo>
                    <a:pt x="7" y="25"/>
                    <a:pt x="7" y="29"/>
                    <a:pt x="5" y="31"/>
                  </a:cubicBezTo>
                  <a:cubicBezTo>
                    <a:pt x="6" y="30"/>
                    <a:pt x="7" y="29"/>
                    <a:pt x="7" y="28"/>
                  </a:cubicBezTo>
                  <a:cubicBezTo>
                    <a:pt x="7" y="20"/>
                    <a:pt x="8" y="12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0"/>
                    <a:pt x="2" y="0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7" name="Freeform 87"/>
            <p:cNvSpPr/>
            <p:nvPr/>
          </p:nvSpPr>
          <p:spPr bwMode="auto">
            <a:xfrm>
              <a:off x="1489" y="1773"/>
              <a:ext cx="100" cy="19"/>
            </a:xfrm>
            <a:custGeom>
              <a:avLst/>
              <a:gdLst>
                <a:gd name="T0" fmla="*/ 32 w 36"/>
                <a:gd name="T1" fmla="*/ 0 h 7"/>
                <a:gd name="T2" fmla="*/ 29 w 36"/>
                <a:gd name="T3" fmla="*/ 0 h 7"/>
                <a:gd name="T4" fmla="*/ 3 w 36"/>
                <a:gd name="T5" fmla="*/ 0 h 7"/>
                <a:gd name="T6" fmla="*/ 2 w 36"/>
                <a:gd name="T7" fmla="*/ 0 h 7"/>
                <a:gd name="T8" fmla="*/ 1 w 36"/>
                <a:gd name="T9" fmla="*/ 1 h 7"/>
                <a:gd name="T10" fmla="*/ 1 w 36"/>
                <a:gd name="T11" fmla="*/ 1 h 7"/>
                <a:gd name="T12" fmla="*/ 1 w 36"/>
                <a:gd name="T13" fmla="*/ 2 h 7"/>
                <a:gd name="T14" fmla="*/ 1 w 36"/>
                <a:gd name="T15" fmla="*/ 3 h 7"/>
                <a:gd name="T16" fmla="*/ 0 w 36"/>
                <a:gd name="T17" fmla="*/ 3 h 7"/>
                <a:gd name="T18" fmla="*/ 3 w 36"/>
                <a:gd name="T19" fmla="*/ 6 h 7"/>
                <a:gd name="T20" fmla="*/ 6 w 36"/>
                <a:gd name="T21" fmla="*/ 6 h 7"/>
                <a:gd name="T22" fmla="*/ 32 w 36"/>
                <a:gd name="T23" fmla="*/ 6 h 7"/>
                <a:gd name="T24" fmla="*/ 33 w 36"/>
                <a:gd name="T25" fmla="*/ 6 h 7"/>
                <a:gd name="T26" fmla="*/ 34 w 36"/>
                <a:gd name="T27" fmla="*/ 6 h 7"/>
                <a:gd name="T28" fmla="*/ 34 w 36"/>
                <a:gd name="T29" fmla="*/ 6 h 7"/>
                <a:gd name="T30" fmla="*/ 32 w 36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7">
                  <a:moveTo>
                    <a:pt x="32" y="0"/>
                  </a:moveTo>
                  <a:cubicBezTo>
                    <a:pt x="31" y="0"/>
                    <a:pt x="30" y="0"/>
                    <a:pt x="29" y="0"/>
                  </a:cubicBezTo>
                  <a:cubicBezTo>
                    <a:pt x="21" y="0"/>
                    <a:pt x="12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4" y="6"/>
                    <a:pt x="5" y="6"/>
                    <a:pt x="6" y="6"/>
                  </a:cubicBezTo>
                  <a:cubicBezTo>
                    <a:pt x="15" y="6"/>
                    <a:pt x="24" y="7"/>
                    <a:pt x="32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6" y="4"/>
                    <a:pt x="36" y="0"/>
                    <a:pt x="32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3847601" y="3671543"/>
            <a:ext cx="2934588" cy="907589"/>
            <a:chOff x="6818250" y="865572"/>
            <a:chExt cx="2934588" cy="907589"/>
          </a:xfrm>
        </p:grpSpPr>
        <p:sp>
          <p:nvSpPr>
            <p:cNvPr id="92" name="文本框 91"/>
            <p:cNvSpPr txBox="1"/>
            <p:nvPr/>
          </p:nvSpPr>
          <p:spPr>
            <a:xfrm>
              <a:off x="6937942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用户注册</a:t>
              </a: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6818250" y="1249941"/>
              <a:ext cx="2934588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1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用户输入用户名，密码，重复输入密码完成注册。</a:t>
              </a: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7719622" y="3735119"/>
            <a:ext cx="2934588" cy="907589"/>
            <a:chOff x="6818250" y="865572"/>
            <a:chExt cx="2934588" cy="907589"/>
          </a:xfrm>
        </p:grpSpPr>
        <p:sp>
          <p:nvSpPr>
            <p:cNvPr id="95" name="文本框 94"/>
            <p:cNvSpPr txBox="1"/>
            <p:nvPr/>
          </p:nvSpPr>
          <p:spPr>
            <a:xfrm>
              <a:off x="6937942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多人聊天</a:t>
              </a: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6818250" y="1249941"/>
              <a:ext cx="2934588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1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支持局域网无上限在线用户发送文字信息。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3735638" y="955343"/>
            <a:ext cx="2934588" cy="692146"/>
            <a:chOff x="6818250" y="865572"/>
            <a:chExt cx="2934588" cy="692146"/>
          </a:xfrm>
        </p:grpSpPr>
        <p:sp>
          <p:nvSpPr>
            <p:cNvPr id="98" name="文本框 97"/>
            <p:cNvSpPr txBox="1"/>
            <p:nvPr/>
          </p:nvSpPr>
          <p:spPr>
            <a:xfrm>
              <a:off x="6937942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登录信息检查</a:t>
              </a: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6818250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1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根据用户名对密码信息进行检查</a:t>
              </a: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8561528" y="955343"/>
            <a:ext cx="2934588" cy="692146"/>
            <a:chOff x="6818250" y="865572"/>
            <a:chExt cx="2934588" cy="692146"/>
          </a:xfrm>
        </p:grpSpPr>
        <p:sp>
          <p:nvSpPr>
            <p:cNvPr id="101" name="文本框 100"/>
            <p:cNvSpPr txBox="1"/>
            <p:nvPr/>
          </p:nvSpPr>
          <p:spPr>
            <a:xfrm>
              <a:off x="6937942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文件传输</a:t>
              </a: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6818250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1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半双工的局域网一对一文件传输。</a:t>
              </a:r>
            </a:p>
          </p:txBody>
        </p:sp>
      </p:grpSp>
      <p:sp>
        <p:nvSpPr>
          <p:cNvPr id="88" name="Freeform 9"/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软件功能</a:t>
            </a: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296BCB59-B7A3-4C41-814B-44158D1DD0DA}"/>
              </a:ext>
            </a:extLst>
          </p:cNvPr>
          <p:cNvGrpSpPr/>
          <p:nvPr/>
        </p:nvGrpSpPr>
        <p:grpSpPr>
          <a:xfrm>
            <a:off x="4785034" y="5502000"/>
            <a:ext cx="2934588" cy="907589"/>
            <a:chOff x="6818250" y="865572"/>
            <a:chExt cx="2934588" cy="907589"/>
          </a:xfrm>
        </p:grpSpPr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2FE5F1B5-9848-4B21-A2F1-9D9570A101A0}"/>
                </a:ext>
              </a:extLst>
            </p:cNvPr>
            <p:cNvSpPr txBox="1"/>
            <p:nvPr/>
          </p:nvSpPr>
          <p:spPr>
            <a:xfrm>
              <a:off x="6937942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修改头像（待）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112B95F8-814D-43EF-9529-69893364004B}"/>
                </a:ext>
              </a:extLst>
            </p:cNvPr>
            <p:cNvSpPr txBox="1"/>
            <p:nvPr/>
          </p:nvSpPr>
          <p:spPr>
            <a:xfrm>
              <a:off x="6818250" y="1249941"/>
              <a:ext cx="2934588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1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登录界面修改头像并显示在聊天界面</a:t>
              </a: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7086D586-70A5-4139-AA8F-70BDD041DC05}"/>
              </a:ext>
            </a:extLst>
          </p:cNvPr>
          <p:cNvGrpSpPr/>
          <p:nvPr/>
        </p:nvGrpSpPr>
        <p:grpSpPr>
          <a:xfrm>
            <a:off x="8441837" y="5386759"/>
            <a:ext cx="2934588" cy="692146"/>
            <a:chOff x="6818250" y="865572"/>
            <a:chExt cx="2934588" cy="692146"/>
          </a:xfrm>
        </p:grpSpPr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46BCFE15-4AC3-4140-A324-C205E70023CC}"/>
                </a:ext>
              </a:extLst>
            </p:cNvPr>
            <p:cNvSpPr txBox="1"/>
            <p:nvPr/>
          </p:nvSpPr>
          <p:spPr>
            <a:xfrm>
              <a:off x="6937942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修改密码（待）</a:t>
              </a: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D7CF9BA4-AA62-4A12-BBCC-0DB17EA5959C}"/>
                </a:ext>
              </a:extLst>
            </p:cNvPr>
            <p:cNvSpPr txBox="1"/>
            <p:nvPr/>
          </p:nvSpPr>
          <p:spPr>
            <a:xfrm>
              <a:off x="6818250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1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设定界面修改用户密码</a:t>
              </a:r>
            </a:p>
          </p:txBody>
        </p:sp>
      </p:grpSp>
      <p:grpSp>
        <p:nvGrpSpPr>
          <p:cNvPr id="126" name="组合 30">
            <a:extLst>
              <a:ext uri="{FF2B5EF4-FFF2-40B4-BE49-F238E27FC236}">
                <a16:creationId xmlns:a16="http://schemas.microsoft.com/office/drawing/2014/main" id="{FD1A1F88-3F2E-4486-AC74-08D4910FA75B}"/>
              </a:ext>
            </a:extLst>
          </p:cNvPr>
          <p:cNvGrpSpPr/>
          <p:nvPr/>
        </p:nvGrpSpPr>
        <p:grpSpPr>
          <a:xfrm>
            <a:off x="335309" y="1555412"/>
            <a:ext cx="2041375" cy="4283755"/>
            <a:chOff x="3139393" y="1943100"/>
            <a:chExt cx="2112057" cy="443071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27" name="Freeform 5">
              <a:extLst>
                <a:ext uri="{FF2B5EF4-FFF2-40B4-BE49-F238E27FC236}">
                  <a16:creationId xmlns:a16="http://schemas.microsoft.com/office/drawing/2014/main" id="{2B826555-092F-41D2-AC0A-B8469533E6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39393" y="1943100"/>
              <a:ext cx="2112057" cy="4430712"/>
            </a:xfrm>
            <a:custGeom>
              <a:avLst/>
              <a:gdLst>
                <a:gd name="T0" fmla="*/ 8 w 1496"/>
                <a:gd name="T1" fmla="*/ 579 h 3142"/>
                <a:gd name="T2" fmla="*/ 14 w 1496"/>
                <a:gd name="T3" fmla="*/ 448 h 3142"/>
                <a:gd name="T4" fmla="*/ 29 w 1496"/>
                <a:gd name="T5" fmla="*/ 243 h 3142"/>
                <a:gd name="T6" fmla="*/ 243 w 1496"/>
                <a:gd name="T7" fmla="*/ 29 h 3142"/>
                <a:gd name="T8" fmla="*/ 1014 w 1496"/>
                <a:gd name="T9" fmla="*/ 14 h 3142"/>
                <a:gd name="T10" fmla="*/ 1244 w 1496"/>
                <a:gd name="T11" fmla="*/ 8 h 3142"/>
                <a:gd name="T12" fmla="*/ 1250 w 1496"/>
                <a:gd name="T13" fmla="*/ 29 h 3142"/>
                <a:gd name="T14" fmla="*/ 1425 w 1496"/>
                <a:gd name="T15" fmla="*/ 92 h 3142"/>
                <a:gd name="T16" fmla="*/ 1488 w 1496"/>
                <a:gd name="T17" fmla="*/ 2920 h 3142"/>
                <a:gd name="T18" fmla="*/ 1274 w 1496"/>
                <a:gd name="T19" fmla="*/ 3134 h 3142"/>
                <a:gd name="T20" fmla="*/ 92 w 1496"/>
                <a:gd name="T21" fmla="*/ 3071 h 3142"/>
                <a:gd name="T22" fmla="*/ 29 w 1496"/>
                <a:gd name="T23" fmla="*/ 1108 h 3142"/>
                <a:gd name="T24" fmla="*/ 8 w 1496"/>
                <a:gd name="T25" fmla="*/ 1102 h 3142"/>
                <a:gd name="T26" fmla="*/ 14 w 1496"/>
                <a:gd name="T27" fmla="*/ 971 h 3142"/>
                <a:gd name="T28" fmla="*/ 29 w 1496"/>
                <a:gd name="T29" fmla="*/ 848 h 3142"/>
                <a:gd name="T30" fmla="*/ 8 w 1496"/>
                <a:gd name="T31" fmla="*/ 842 h 3142"/>
                <a:gd name="T32" fmla="*/ 14 w 1496"/>
                <a:gd name="T33" fmla="*/ 711 h 3142"/>
                <a:gd name="T34" fmla="*/ 29 w 1496"/>
                <a:gd name="T35" fmla="*/ 585 h 3142"/>
                <a:gd name="T36" fmla="*/ 1244 w 1496"/>
                <a:gd name="T37" fmla="*/ 0 h 3142"/>
                <a:gd name="T38" fmla="*/ 1006 w 1496"/>
                <a:gd name="T39" fmla="*/ 14 h 3142"/>
                <a:gd name="T40" fmla="*/ 243 w 1496"/>
                <a:gd name="T41" fmla="*/ 21 h 3142"/>
                <a:gd name="T42" fmla="*/ 21 w 1496"/>
                <a:gd name="T43" fmla="*/ 440 h 3142"/>
                <a:gd name="T44" fmla="*/ 0 w 1496"/>
                <a:gd name="T45" fmla="*/ 454 h 3142"/>
                <a:gd name="T46" fmla="*/ 14 w 1496"/>
                <a:gd name="T47" fmla="*/ 593 h 3142"/>
                <a:gd name="T48" fmla="*/ 21 w 1496"/>
                <a:gd name="T49" fmla="*/ 703 h 3142"/>
                <a:gd name="T50" fmla="*/ 0 w 1496"/>
                <a:gd name="T51" fmla="*/ 717 h 3142"/>
                <a:gd name="T52" fmla="*/ 14 w 1496"/>
                <a:gd name="T53" fmla="*/ 856 h 3142"/>
                <a:gd name="T54" fmla="*/ 21 w 1496"/>
                <a:gd name="T55" fmla="*/ 963 h 3142"/>
                <a:gd name="T56" fmla="*/ 0 w 1496"/>
                <a:gd name="T57" fmla="*/ 977 h 3142"/>
                <a:gd name="T58" fmla="*/ 14 w 1496"/>
                <a:gd name="T59" fmla="*/ 1116 h 3142"/>
                <a:gd name="T60" fmla="*/ 21 w 1496"/>
                <a:gd name="T61" fmla="*/ 2920 h 3142"/>
                <a:gd name="T62" fmla="*/ 1274 w 1496"/>
                <a:gd name="T63" fmla="*/ 3142 h 3142"/>
                <a:gd name="T64" fmla="*/ 1496 w 1496"/>
                <a:gd name="T65" fmla="*/ 243 h 3142"/>
                <a:gd name="T66" fmla="*/ 1274 w 1496"/>
                <a:gd name="T67" fmla="*/ 21 h 3142"/>
                <a:gd name="T68" fmla="*/ 1258 w 1496"/>
                <a:gd name="T69" fmla="*/ 14 h 3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96" h="3142">
                  <a:moveTo>
                    <a:pt x="14" y="585"/>
                  </a:moveTo>
                  <a:cubicBezTo>
                    <a:pt x="11" y="585"/>
                    <a:pt x="8" y="583"/>
                    <a:pt x="8" y="579"/>
                  </a:cubicBezTo>
                  <a:cubicBezTo>
                    <a:pt x="8" y="454"/>
                    <a:pt x="8" y="454"/>
                    <a:pt x="8" y="454"/>
                  </a:cubicBezTo>
                  <a:cubicBezTo>
                    <a:pt x="8" y="451"/>
                    <a:pt x="11" y="448"/>
                    <a:pt x="14" y="448"/>
                  </a:cubicBezTo>
                  <a:cubicBezTo>
                    <a:pt x="29" y="448"/>
                    <a:pt x="29" y="448"/>
                    <a:pt x="29" y="448"/>
                  </a:cubicBezTo>
                  <a:cubicBezTo>
                    <a:pt x="29" y="243"/>
                    <a:pt x="29" y="243"/>
                    <a:pt x="29" y="243"/>
                  </a:cubicBezTo>
                  <a:cubicBezTo>
                    <a:pt x="29" y="184"/>
                    <a:pt x="53" y="131"/>
                    <a:pt x="92" y="92"/>
                  </a:cubicBezTo>
                  <a:cubicBezTo>
                    <a:pt x="131" y="53"/>
                    <a:pt x="184" y="29"/>
                    <a:pt x="243" y="29"/>
                  </a:cubicBezTo>
                  <a:cubicBezTo>
                    <a:pt x="1014" y="29"/>
                    <a:pt x="1014" y="29"/>
                    <a:pt x="1014" y="29"/>
                  </a:cubicBezTo>
                  <a:cubicBezTo>
                    <a:pt x="1014" y="14"/>
                    <a:pt x="1014" y="14"/>
                    <a:pt x="1014" y="14"/>
                  </a:cubicBezTo>
                  <a:cubicBezTo>
                    <a:pt x="1014" y="10"/>
                    <a:pt x="1017" y="8"/>
                    <a:pt x="1020" y="8"/>
                  </a:cubicBezTo>
                  <a:cubicBezTo>
                    <a:pt x="1244" y="8"/>
                    <a:pt x="1244" y="8"/>
                    <a:pt x="1244" y="8"/>
                  </a:cubicBezTo>
                  <a:cubicBezTo>
                    <a:pt x="1247" y="8"/>
                    <a:pt x="1250" y="10"/>
                    <a:pt x="1250" y="14"/>
                  </a:cubicBezTo>
                  <a:cubicBezTo>
                    <a:pt x="1250" y="29"/>
                    <a:pt x="1250" y="29"/>
                    <a:pt x="1250" y="29"/>
                  </a:cubicBezTo>
                  <a:cubicBezTo>
                    <a:pt x="1274" y="29"/>
                    <a:pt x="1274" y="29"/>
                    <a:pt x="1274" y="29"/>
                  </a:cubicBezTo>
                  <a:cubicBezTo>
                    <a:pt x="1333" y="29"/>
                    <a:pt x="1386" y="53"/>
                    <a:pt x="1425" y="92"/>
                  </a:cubicBezTo>
                  <a:cubicBezTo>
                    <a:pt x="1464" y="131"/>
                    <a:pt x="1488" y="184"/>
                    <a:pt x="1488" y="243"/>
                  </a:cubicBezTo>
                  <a:cubicBezTo>
                    <a:pt x="1488" y="2920"/>
                    <a:pt x="1488" y="2920"/>
                    <a:pt x="1488" y="2920"/>
                  </a:cubicBezTo>
                  <a:cubicBezTo>
                    <a:pt x="1488" y="2979"/>
                    <a:pt x="1464" y="3033"/>
                    <a:pt x="1425" y="3071"/>
                  </a:cubicBezTo>
                  <a:cubicBezTo>
                    <a:pt x="1386" y="3110"/>
                    <a:pt x="1333" y="3134"/>
                    <a:pt x="1274" y="3134"/>
                  </a:cubicBezTo>
                  <a:cubicBezTo>
                    <a:pt x="243" y="3134"/>
                    <a:pt x="243" y="3134"/>
                    <a:pt x="243" y="3134"/>
                  </a:cubicBezTo>
                  <a:cubicBezTo>
                    <a:pt x="184" y="3134"/>
                    <a:pt x="131" y="3110"/>
                    <a:pt x="92" y="3071"/>
                  </a:cubicBezTo>
                  <a:cubicBezTo>
                    <a:pt x="53" y="3033"/>
                    <a:pt x="29" y="2979"/>
                    <a:pt x="29" y="2920"/>
                  </a:cubicBezTo>
                  <a:cubicBezTo>
                    <a:pt x="29" y="1108"/>
                    <a:pt x="29" y="1108"/>
                    <a:pt x="29" y="1108"/>
                  </a:cubicBezTo>
                  <a:cubicBezTo>
                    <a:pt x="14" y="1108"/>
                    <a:pt x="14" y="1108"/>
                    <a:pt x="14" y="1108"/>
                  </a:cubicBezTo>
                  <a:cubicBezTo>
                    <a:pt x="11" y="1108"/>
                    <a:pt x="8" y="1106"/>
                    <a:pt x="8" y="1102"/>
                  </a:cubicBezTo>
                  <a:cubicBezTo>
                    <a:pt x="8" y="977"/>
                    <a:pt x="8" y="977"/>
                    <a:pt x="8" y="977"/>
                  </a:cubicBezTo>
                  <a:cubicBezTo>
                    <a:pt x="8" y="974"/>
                    <a:pt x="11" y="971"/>
                    <a:pt x="14" y="971"/>
                  </a:cubicBezTo>
                  <a:cubicBezTo>
                    <a:pt x="29" y="971"/>
                    <a:pt x="29" y="971"/>
                    <a:pt x="29" y="971"/>
                  </a:cubicBezTo>
                  <a:cubicBezTo>
                    <a:pt x="29" y="848"/>
                    <a:pt x="29" y="848"/>
                    <a:pt x="29" y="848"/>
                  </a:cubicBezTo>
                  <a:cubicBezTo>
                    <a:pt x="14" y="848"/>
                    <a:pt x="14" y="848"/>
                    <a:pt x="14" y="848"/>
                  </a:cubicBezTo>
                  <a:cubicBezTo>
                    <a:pt x="11" y="848"/>
                    <a:pt x="8" y="846"/>
                    <a:pt x="8" y="842"/>
                  </a:cubicBezTo>
                  <a:cubicBezTo>
                    <a:pt x="8" y="717"/>
                    <a:pt x="8" y="717"/>
                    <a:pt x="8" y="717"/>
                  </a:cubicBezTo>
                  <a:cubicBezTo>
                    <a:pt x="8" y="714"/>
                    <a:pt x="11" y="711"/>
                    <a:pt x="14" y="711"/>
                  </a:cubicBezTo>
                  <a:cubicBezTo>
                    <a:pt x="29" y="711"/>
                    <a:pt x="29" y="711"/>
                    <a:pt x="29" y="711"/>
                  </a:cubicBezTo>
                  <a:cubicBezTo>
                    <a:pt x="29" y="585"/>
                    <a:pt x="29" y="585"/>
                    <a:pt x="29" y="585"/>
                  </a:cubicBezTo>
                  <a:cubicBezTo>
                    <a:pt x="14" y="585"/>
                    <a:pt x="14" y="585"/>
                    <a:pt x="14" y="585"/>
                  </a:cubicBezTo>
                  <a:moveTo>
                    <a:pt x="1244" y="0"/>
                  </a:moveTo>
                  <a:cubicBezTo>
                    <a:pt x="1020" y="0"/>
                    <a:pt x="1020" y="0"/>
                    <a:pt x="1020" y="0"/>
                  </a:cubicBezTo>
                  <a:cubicBezTo>
                    <a:pt x="1012" y="0"/>
                    <a:pt x="1006" y="6"/>
                    <a:pt x="1006" y="14"/>
                  </a:cubicBezTo>
                  <a:cubicBezTo>
                    <a:pt x="1006" y="21"/>
                    <a:pt x="1006" y="21"/>
                    <a:pt x="1006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121" y="21"/>
                    <a:pt x="21" y="121"/>
                    <a:pt x="21" y="243"/>
                  </a:cubicBezTo>
                  <a:cubicBezTo>
                    <a:pt x="21" y="440"/>
                    <a:pt x="21" y="440"/>
                    <a:pt x="21" y="440"/>
                  </a:cubicBezTo>
                  <a:cubicBezTo>
                    <a:pt x="14" y="440"/>
                    <a:pt x="14" y="440"/>
                    <a:pt x="14" y="440"/>
                  </a:cubicBezTo>
                  <a:cubicBezTo>
                    <a:pt x="7" y="440"/>
                    <a:pt x="0" y="446"/>
                    <a:pt x="0" y="454"/>
                  </a:cubicBezTo>
                  <a:cubicBezTo>
                    <a:pt x="0" y="579"/>
                    <a:pt x="0" y="579"/>
                    <a:pt x="0" y="579"/>
                  </a:cubicBezTo>
                  <a:cubicBezTo>
                    <a:pt x="0" y="587"/>
                    <a:pt x="7" y="593"/>
                    <a:pt x="14" y="593"/>
                  </a:cubicBezTo>
                  <a:cubicBezTo>
                    <a:pt x="21" y="593"/>
                    <a:pt x="21" y="593"/>
                    <a:pt x="21" y="593"/>
                  </a:cubicBezTo>
                  <a:cubicBezTo>
                    <a:pt x="21" y="703"/>
                    <a:pt x="21" y="703"/>
                    <a:pt x="21" y="703"/>
                  </a:cubicBezTo>
                  <a:cubicBezTo>
                    <a:pt x="14" y="703"/>
                    <a:pt x="14" y="703"/>
                    <a:pt x="14" y="703"/>
                  </a:cubicBezTo>
                  <a:cubicBezTo>
                    <a:pt x="7" y="703"/>
                    <a:pt x="0" y="709"/>
                    <a:pt x="0" y="717"/>
                  </a:cubicBezTo>
                  <a:cubicBezTo>
                    <a:pt x="0" y="842"/>
                    <a:pt x="0" y="842"/>
                    <a:pt x="0" y="842"/>
                  </a:cubicBezTo>
                  <a:cubicBezTo>
                    <a:pt x="0" y="850"/>
                    <a:pt x="7" y="856"/>
                    <a:pt x="14" y="856"/>
                  </a:cubicBezTo>
                  <a:cubicBezTo>
                    <a:pt x="21" y="856"/>
                    <a:pt x="21" y="856"/>
                    <a:pt x="21" y="856"/>
                  </a:cubicBezTo>
                  <a:cubicBezTo>
                    <a:pt x="21" y="963"/>
                    <a:pt x="21" y="963"/>
                    <a:pt x="21" y="963"/>
                  </a:cubicBezTo>
                  <a:cubicBezTo>
                    <a:pt x="14" y="963"/>
                    <a:pt x="14" y="963"/>
                    <a:pt x="14" y="963"/>
                  </a:cubicBezTo>
                  <a:cubicBezTo>
                    <a:pt x="7" y="963"/>
                    <a:pt x="0" y="969"/>
                    <a:pt x="0" y="977"/>
                  </a:cubicBezTo>
                  <a:cubicBezTo>
                    <a:pt x="0" y="1102"/>
                    <a:pt x="0" y="1102"/>
                    <a:pt x="0" y="1102"/>
                  </a:cubicBezTo>
                  <a:cubicBezTo>
                    <a:pt x="0" y="1110"/>
                    <a:pt x="7" y="1116"/>
                    <a:pt x="14" y="1116"/>
                  </a:cubicBezTo>
                  <a:cubicBezTo>
                    <a:pt x="21" y="1116"/>
                    <a:pt x="21" y="1116"/>
                    <a:pt x="21" y="1116"/>
                  </a:cubicBezTo>
                  <a:cubicBezTo>
                    <a:pt x="21" y="2920"/>
                    <a:pt x="21" y="2920"/>
                    <a:pt x="21" y="2920"/>
                  </a:cubicBezTo>
                  <a:cubicBezTo>
                    <a:pt x="21" y="3043"/>
                    <a:pt x="121" y="3142"/>
                    <a:pt x="243" y="3142"/>
                  </a:cubicBezTo>
                  <a:cubicBezTo>
                    <a:pt x="1274" y="3142"/>
                    <a:pt x="1274" y="3142"/>
                    <a:pt x="1274" y="3142"/>
                  </a:cubicBezTo>
                  <a:cubicBezTo>
                    <a:pt x="1396" y="3142"/>
                    <a:pt x="1496" y="3043"/>
                    <a:pt x="1496" y="2920"/>
                  </a:cubicBezTo>
                  <a:cubicBezTo>
                    <a:pt x="1496" y="243"/>
                    <a:pt x="1496" y="243"/>
                    <a:pt x="1496" y="243"/>
                  </a:cubicBezTo>
                  <a:cubicBezTo>
                    <a:pt x="1496" y="121"/>
                    <a:pt x="1396" y="21"/>
                    <a:pt x="1274" y="21"/>
                  </a:cubicBezTo>
                  <a:cubicBezTo>
                    <a:pt x="1274" y="21"/>
                    <a:pt x="1274" y="21"/>
                    <a:pt x="1274" y="21"/>
                  </a:cubicBezTo>
                  <a:cubicBezTo>
                    <a:pt x="1258" y="21"/>
                    <a:pt x="1258" y="21"/>
                    <a:pt x="1258" y="21"/>
                  </a:cubicBezTo>
                  <a:cubicBezTo>
                    <a:pt x="1258" y="14"/>
                    <a:pt x="1258" y="14"/>
                    <a:pt x="1258" y="14"/>
                  </a:cubicBezTo>
                  <a:cubicBezTo>
                    <a:pt x="1258" y="6"/>
                    <a:pt x="1252" y="0"/>
                    <a:pt x="1244" y="0"/>
                  </a:cubicBezTo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8" name="Freeform 6">
              <a:extLst>
                <a:ext uri="{FF2B5EF4-FFF2-40B4-BE49-F238E27FC236}">
                  <a16:creationId xmlns:a16="http://schemas.microsoft.com/office/drawing/2014/main" id="{37D24E1C-D772-491D-81F2-A414435250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4190" y="2307440"/>
              <a:ext cx="368528" cy="75381"/>
            </a:xfrm>
            <a:custGeom>
              <a:avLst/>
              <a:gdLst>
                <a:gd name="T0" fmla="*/ 261 w 261"/>
                <a:gd name="T1" fmla="*/ 27 h 54"/>
                <a:gd name="T2" fmla="*/ 261 w 261"/>
                <a:gd name="T3" fmla="*/ 27 h 54"/>
                <a:gd name="T4" fmla="*/ 261 w 261"/>
                <a:gd name="T5" fmla="*/ 27 h 54"/>
                <a:gd name="T6" fmla="*/ 261 w 261"/>
                <a:gd name="T7" fmla="*/ 27 h 54"/>
                <a:gd name="T8" fmla="*/ 261 w 261"/>
                <a:gd name="T9" fmla="*/ 27 h 54"/>
                <a:gd name="T10" fmla="*/ 261 w 261"/>
                <a:gd name="T11" fmla="*/ 27 h 54"/>
                <a:gd name="T12" fmla="*/ 234 w 261"/>
                <a:gd name="T13" fmla="*/ 0 h 54"/>
                <a:gd name="T14" fmla="*/ 27 w 261"/>
                <a:gd name="T15" fmla="*/ 0 h 54"/>
                <a:gd name="T16" fmla="*/ 0 w 261"/>
                <a:gd name="T17" fmla="*/ 27 h 54"/>
                <a:gd name="T18" fmla="*/ 27 w 261"/>
                <a:gd name="T19" fmla="*/ 54 h 54"/>
                <a:gd name="T20" fmla="*/ 234 w 261"/>
                <a:gd name="T21" fmla="*/ 54 h 54"/>
                <a:gd name="T22" fmla="*/ 261 w 261"/>
                <a:gd name="T23" fmla="*/ 27 h 54"/>
                <a:gd name="T24" fmla="*/ 256 w 261"/>
                <a:gd name="T25" fmla="*/ 27 h 54"/>
                <a:gd name="T26" fmla="*/ 251 w 261"/>
                <a:gd name="T27" fmla="*/ 27 h 54"/>
                <a:gd name="T28" fmla="*/ 246 w 261"/>
                <a:gd name="T29" fmla="*/ 39 h 54"/>
                <a:gd name="T30" fmla="*/ 234 w 261"/>
                <a:gd name="T31" fmla="*/ 44 h 54"/>
                <a:gd name="T32" fmla="*/ 27 w 261"/>
                <a:gd name="T33" fmla="*/ 44 h 54"/>
                <a:gd name="T34" fmla="*/ 15 w 261"/>
                <a:gd name="T35" fmla="*/ 39 h 54"/>
                <a:gd name="T36" fmla="*/ 10 w 261"/>
                <a:gd name="T37" fmla="*/ 27 h 54"/>
                <a:gd name="T38" fmla="*/ 15 w 261"/>
                <a:gd name="T39" fmla="*/ 15 h 54"/>
                <a:gd name="T40" fmla="*/ 27 w 261"/>
                <a:gd name="T41" fmla="*/ 10 h 54"/>
                <a:gd name="T42" fmla="*/ 234 w 261"/>
                <a:gd name="T43" fmla="*/ 10 h 54"/>
                <a:gd name="T44" fmla="*/ 246 w 261"/>
                <a:gd name="T45" fmla="*/ 15 h 54"/>
                <a:gd name="T46" fmla="*/ 251 w 261"/>
                <a:gd name="T47" fmla="*/ 27 h 54"/>
                <a:gd name="T48" fmla="*/ 256 w 261"/>
                <a:gd name="T49" fmla="*/ 27 h 54"/>
                <a:gd name="T50" fmla="*/ 261 w 261"/>
                <a:gd name="T51" fmla="*/ 27 h 54"/>
                <a:gd name="T52" fmla="*/ 261 w 261"/>
                <a:gd name="T53" fmla="*/ 27 h 54"/>
                <a:gd name="T54" fmla="*/ 234 w 261"/>
                <a:gd name="T5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1" h="54">
                  <a:moveTo>
                    <a:pt x="261" y="27"/>
                  </a:move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moveTo>
                    <a:pt x="261" y="27"/>
                  </a:move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moveTo>
                    <a:pt x="234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49" y="54"/>
                    <a:pt x="261" y="42"/>
                    <a:pt x="261" y="27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31"/>
                    <a:pt x="249" y="36"/>
                    <a:pt x="246" y="39"/>
                  </a:cubicBezTo>
                  <a:cubicBezTo>
                    <a:pt x="243" y="42"/>
                    <a:pt x="239" y="44"/>
                    <a:pt x="234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2" y="44"/>
                    <a:pt x="18" y="42"/>
                    <a:pt x="15" y="39"/>
                  </a:cubicBezTo>
                  <a:cubicBezTo>
                    <a:pt x="12" y="36"/>
                    <a:pt x="10" y="31"/>
                    <a:pt x="10" y="27"/>
                  </a:cubicBezTo>
                  <a:cubicBezTo>
                    <a:pt x="10" y="22"/>
                    <a:pt x="12" y="18"/>
                    <a:pt x="15" y="15"/>
                  </a:cubicBezTo>
                  <a:cubicBezTo>
                    <a:pt x="18" y="12"/>
                    <a:pt x="22" y="10"/>
                    <a:pt x="27" y="10"/>
                  </a:cubicBezTo>
                  <a:cubicBezTo>
                    <a:pt x="234" y="10"/>
                    <a:pt x="234" y="10"/>
                    <a:pt x="234" y="10"/>
                  </a:cubicBezTo>
                  <a:cubicBezTo>
                    <a:pt x="239" y="10"/>
                    <a:pt x="243" y="12"/>
                    <a:pt x="246" y="15"/>
                  </a:cubicBezTo>
                  <a:cubicBezTo>
                    <a:pt x="249" y="18"/>
                    <a:pt x="251" y="22"/>
                    <a:pt x="251" y="27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cubicBezTo>
                    <a:pt x="261" y="12"/>
                    <a:pt x="249" y="0"/>
                    <a:pt x="234" y="0"/>
                  </a:cubicBezTo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9" name="Freeform 7">
              <a:extLst>
                <a:ext uri="{FF2B5EF4-FFF2-40B4-BE49-F238E27FC236}">
                  <a16:creationId xmlns:a16="http://schemas.microsoft.com/office/drawing/2014/main" id="{71A06489-285F-4B99-B80F-D5AD04A8E150}"/>
                </a:ext>
              </a:extLst>
            </p:cNvPr>
            <p:cNvSpPr/>
            <p:nvPr/>
          </p:nvSpPr>
          <p:spPr bwMode="auto">
            <a:xfrm>
              <a:off x="4169597" y="2135740"/>
              <a:ext cx="86548" cy="86548"/>
            </a:xfrm>
            <a:custGeom>
              <a:avLst/>
              <a:gdLst>
                <a:gd name="T0" fmla="*/ 30 w 61"/>
                <a:gd name="T1" fmla="*/ 0 h 61"/>
                <a:gd name="T2" fmla="*/ 30 w 61"/>
                <a:gd name="T3" fmla="*/ 0 h 61"/>
                <a:gd name="T4" fmla="*/ 0 w 61"/>
                <a:gd name="T5" fmla="*/ 30 h 61"/>
                <a:gd name="T6" fmla="*/ 5 w 61"/>
                <a:gd name="T7" fmla="*/ 30 h 61"/>
                <a:gd name="T8" fmla="*/ 10 w 61"/>
                <a:gd name="T9" fmla="*/ 30 h 61"/>
                <a:gd name="T10" fmla="*/ 16 w 61"/>
                <a:gd name="T11" fmla="*/ 16 h 61"/>
                <a:gd name="T12" fmla="*/ 30 w 61"/>
                <a:gd name="T13" fmla="*/ 10 h 61"/>
                <a:gd name="T14" fmla="*/ 45 w 61"/>
                <a:gd name="T15" fmla="*/ 16 h 61"/>
                <a:gd name="T16" fmla="*/ 51 w 61"/>
                <a:gd name="T17" fmla="*/ 30 h 61"/>
                <a:gd name="T18" fmla="*/ 45 w 61"/>
                <a:gd name="T19" fmla="*/ 45 h 61"/>
                <a:gd name="T20" fmla="*/ 30 w 61"/>
                <a:gd name="T21" fmla="*/ 51 h 61"/>
                <a:gd name="T22" fmla="*/ 16 w 61"/>
                <a:gd name="T23" fmla="*/ 45 h 61"/>
                <a:gd name="T24" fmla="*/ 10 w 61"/>
                <a:gd name="T25" fmla="*/ 30 h 61"/>
                <a:gd name="T26" fmla="*/ 5 w 61"/>
                <a:gd name="T27" fmla="*/ 30 h 61"/>
                <a:gd name="T28" fmla="*/ 0 w 61"/>
                <a:gd name="T29" fmla="*/ 30 h 61"/>
                <a:gd name="T30" fmla="*/ 30 w 61"/>
                <a:gd name="T31" fmla="*/ 61 h 61"/>
                <a:gd name="T32" fmla="*/ 61 w 61"/>
                <a:gd name="T33" fmla="*/ 30 h 61"/>
                <a:gd name="T34" fmla="*/ 61 w 61"/>
                <a:gd name="T35" fmla="*/ 30 h 61"/>
                <a:gd name="T36" fmla="*/ 30 w 61"/>
                <a:gd name="T3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61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25"/>
                    <a:pt x="12" y="20"/>
                    <a:pt x="16" y="16"/>
                  </a:cubicBezTo>
                  <a:cubicBezTo>
                    <a:pt x="20" y="12"/>
                    <a:pt x="25" y="10"/>
                    <a:pt x="30" y="10"/>
                  </a:cubicBezTo>
                  <a:cubicBezTo>
                    <a:pt x="36" y="10"/>
                    <a:pt x="41" y="12"/>
                    <a:pt x="45" y="16"/>
                  </a:cubicBezTo>
                  <a:cubicBezTo>
                    <a:pt x="48" y="20"/>
                    <a:pt x="51" y="25"/>
                    <a:pt x="51" y="30"/>
                  </a:cubicBezTo>
                  <a:cubicBezTo>
                    <a:pt x="51" y="36"/>
                    <a:pt x="48" y="41"/>
                    <a:pt x="45" y="45"/>
                  </a:cubicBezTo>
                  <a:cubicBezTo>
                    <a:pt x="41" y="48"/>
                    <a:pt x="36" y="51"/>
                    <a:pt x="30" y="51"/>
                  </a:cubicBezTo>
                  <a:cubicBezTo>
                    <a:pt x="25" y="51"/>
                    <a:pt x="20" y="48"/>
                    <a:pt x="16" y="45"/>
                  </a:cubicBezTo>
                  <a:cubicBezTo>
                    <a:pt x="12" y="41"/>
                    <a:pt x="10" y="36"/>
                    <a:pt x="10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7"/>
                    <a:pt x="14" y="61"/>
                    <a:pt x="30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14"/>
                    <a:pt x="47" y="0"/>
                    <a:pt x="30" y="0"/>
                  </a:cubicBezTo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0" name="Freeform 8">
              <a:extLst>
                <a:ext uri="{FF2B5EF4-FFF2-40B4-BE49-F238E27FC236}">
                  <a16:creationId xmlns:a16="http://schemas.microsoft.com/office/drawing/2014/main" id="{1815A1F1-2687-41C2-AE3B-56A18536E303}"/>
                </a:ext>
              </a:extLst>
            </p:cNvPr>
            <p:cNvSpPr/>
            <p:nvPr/>
          </p:nvSpPr>
          <p:spPr bwMode="auto">
            <a:xfrm>
              <a:off x="4023023" y="5872670"/>
              <a:ext cx="375508" cy="375508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0 w 266"/>
                <a:gd name="T5" fmla="*/ 133 h 266"/>
                <a:gd name="T6" fmla="*/ 0 w 266"/>
                <a:gd name="T7" fmla="*/ 133 h 266"/>
                <a:gd name="T8" fmla="*/ 5 w 266"/>
                <a:gd name="T9" fmla="*/ 133 h 266"/>
                <a:gd name="T10" fmla="*/ 10 w 266"/>
                <a:gd name="T11" fmla="*/ 133 h 266"/>
                <a:gd name="T12" fmla="*/ 46 w 266"/>
                <a:gd name="T13" fmla="*/ 46 h 266"/>
                <a:gd name="T14" fmla="*/ 133 w 266"/>
                <a:gd name="T15" fmla="*/ 10 h 266"/>
                <a:gd name="T16" fmla="*/ 220 w 266"/>
                <a:gd name="T17" fmla="*/ 46 h 266"/>
                <a:gd name="T18" fmla="*/ 256 w 266"/>
                <a:gd name="T19" fmla="*/ 133 h 266"/>
                <a:gd name="T20" fmla="*/ 220 w 266"/>
                <a:gd name="T21" fmla="*/ 220 h 266"/>
                <a:gd name="T22" fmla="*/ 133 w 266"/>
                <a:gd name="T23" fmla="*/ 256 h 266"/>
                <a:gd name="T24" fmla="*/ 46 w 266"/>
                <a:gd name="T25" fmla="*/ 220 h 266"/>
                <a:gd name="T26" fmla="*/ 10 w 266"/>
                <a:gd name="T27" fmla="*/ 133 h 266"/>
                <a:gd name="T28" fmla="*/ 5 w 266"/>
                <a:gd name="T29" fmla="*/ 133 h 266"/>
                <a:gd name="T30" fmla="*/ 0 w 266"/>
                <a:gd name="T31" fmla="*/ 133 h 266"/>
                <a:gd name="T32" fmla="*/ 0 w 266"/>
                <a:gd name="T33" fmla="*/ 134 h 266"/>
                <a:gd name="T34" fmla="*/ 133 w 266"/>
                <a:gd name="T35" fmla="*/ 266 h 266"/>
                <a:gd name="T36" fmla="*/ 266 w 266"/>
                <a:gd name="T37" fmla="*/ 133 h 266"/>
                <a:gd name="T38" fmla="*/ 266 w 266"/>
                <a:gd name="T39" fmla="*/ 133 h 266"/>
                <a:gd name="T40" fmla="*/ 133 w 266"/>
                <a:gd name="T4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59" y="0"/>
                    <a:pt x="0" y="60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99"/>
                    <a:pt x="23" y="69"/>
                    <a:pt x="46" y="46"/>
                  </a:cubicBezTo>
                  <a:cubicBezTo>
                    <a:pt x="68" y="24"/>
                    <a:pt x="99" y="10"/>
                    <a:pt x="133" y="10"/>
                  </a:cubicBezTo>
                  <a:cubicBezTo>
                    <a:pt x="167" y="10"/>
                    <a:pt x="197" y="24"/>
                    <a:pt x="220" y="46"/>
                  </a:cubicBezTo>
                  <a:cubicBezTo>
                    <a:pt x="242" y="69"/>
                    <a:pt x="256" y="99"/>
                    <a:pt x="256" y="133"/>
                  </a:cubicBezTo>
                  <a:cubicBezTo>
                    <a:pt x="256" y="167"/>
                    <a:pt x="242" y="198"/>
                    <a:pt x="220" y="220"/>
                  </a:cubicBezTo>
                  <a:cubicBezTo>
                    <a:pt x="197" y="243"/>
                    <a:pt x="167" y="256"/>
                    <a:pt x="133" y="256"/>
                  </a:cubicBezTo>
                  <a:cubicBezTo>
                    <a:pt x="99" y="256"/>
                    <a:pt x="68" y="243"/>
                    <a:pt x="46" y="220"/>
                  </a:cubicBezTo>
                  <a:cubicBezTo>
                    <a:pt x="23" y="198"/>
                    <a:pt x="10" y="167"/>
                    <a:pt x="10" y="133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207"/>
                    <a:pt x="59" y="266"/>
                    <a:pt x="133" y="266"/>
                  </a:cubicBezTo>
                  <a:cubicBezTo>
                    <a:pt x="206" y="266"/>
                    <a:pt x="266" y="207"/>
                    <a:pt x="266" y="133"/>
                  </a:cubicBezTo>
                  <a:cubicBezTo>
                    <a:pt x="266" y="133"/>
                    <a:pt x="266" y="133"/>
                    <a:pt x="266" y="133"/>
                  </a:cubicBezTo>
                  <a:cubicBezTo>
                    <a:pt x="266" y="60"/>
                    <a:pt x="206" y="0"/>
                    <a:pt x="133" y="0"/>
                  </a:cubicBezTo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1" name="Freeform 9">
              <a:extLst>
                <a:ext uri="{FF2B5EF4-FFF2-40B4-BE49-F238E27FC236}">
                  <a16:creationId xmlns:a16="http://schemas.microsoft.com/office/drawing/2014/main" id="{D33DF37A-C7BE-416B-A032-FC3D3A05DE22}"/>
                </a:ext>
              </a:extLst>
            </p:cNvPr>
            <p:cNvSpPr/>
            <p:nvPr/>
          </p:nvSpPr>
          <p:spPr bwMode="auto">
            <a:xfrm>
              <a:off x="4138886" y="5988533"/>
              <a:ext cx="143782" cy="143782"/>
            </a:xfrm>
            <a:custGeom>
              <a:avLst/>
              <a:gdLst>
                <a:gd name="T0" fmla="*/ 87 w 102"/>
                <a:gd name="T1" fmla="*/ 0 h 102"/>
                <a:gd name="T2" fmla="*/ 15 w 102"/>
                <a:gd name="T3" fmla="*/ 0 h 102"/>
                <a:gd name="T4" fmla="*/ 0 w 102"/>
                <a:gd name="T5" fmla="*/ 15 h 102"/>
                <a:gd name="T6" fmla="*/ 5 w 102"/>
                <a:gd name="T7" fmla="*/ 15 h 102"/>
                <a:gd name="T8" fmla="*/ 10 w 102"/>
                <a:gd name="T9" fmla="*/ 15 h 102"/>
                <a:gd name="T10" fmla="*/ 15 w 102"/>
                <a:gd name="T11" fmla="*/ 10 h 102"/>
                <a:gd name="T12" fmla="*/ 87 w 102"/>
                <a:gd name="T13" fmla="*/ 10 h 102"/>
                <a:gd name="T14" fmla="*/ 92 w 102"/>
                <a:gd name="T15" fmla="*/ 15 h 102"/>
                <a:gd name="T16" fmla="*/ 92 w 102"/>
                <a:gd name="T17" fmla="*/ 87 h 102"/>
                <a:gd name="T18" fmla="*/ 87 w 102"/>
                <a:gd name="T19" fmla="*/ 92 h 102"/>
                <a:gd name="T20" fmla="*/ 15 w 102"/>
                <a:gd name="T21" fmla="*/ 92 h 102"/>
                <a:gd name="T22" fmla="*/ 10 w 102"/>
                <a:gd name="T23" fmla="*/ 87 h 102"/>
                <a:gd name="T24" fmla="*/ 10 w 102"/>
                <a:gd name="T25" fmla="*/ 15 h 102"/>
                <a:gd name="T26" fmla="*/ 5 w 102"/>
                <a:gd name="T27" fmla="*/ 15 h 102"/>
                <a:gd name="T28" fmla="*/ 0 w 102"/>
                <a:gd name="T29" fmla="*/ 15 h 102"/>
                <a:gd name="T30" fmla="*/ 0 w 102"/>
                <a:gd name="T31" fmla="*/ 87 h 102"/>
                <a:gd name="T32" fmla="*/ 15 w 102"/>
                <a:gd name="T33" fmla="*/ 102 h 102"/>
                <a:gd name="T34" fmla="*/ 87 w 102"/>
                <a:gd name="T35" fmla="*/ 102 h 102"/>
                <a:gd name="T36" fmla="*/ 102 w 102"/>
                <a:gd name="T37" fmla="*/ 87 h 102"/>
                <a:gd name="T38" fmla="*/ 102 w 102"/>
                <a:gd name="T39" fmla="*/ 15 h 102"/>
                <a:gd name="T40" fmla="*/ 87 w 102"/>
                <a:gd name="T4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102">
                  <a:moveTo>
                    <a:pt x="8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3"/>
                    <a:pt x="12" y="10"/>
                    <a:pt x="15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9" y="10"/>
                    <a:pt x="92" y="13"/>
                    <a:pt x="92" y="15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90"/>
                    <a:pt x="89" y="92"/>
                    <a:pt x="87" y="92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2" y="92"/>
                    <a:pt x="10" y="90"/>
                    <a:pt x="10" y="8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6"/>
                    <a:pt x="6" y="102"/>
                    <a:pt x="15" y="102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95" y="102"/>
                    <a:pt x="102" y="96"/>
                    <a:pt x="102" y="87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102" y="7"/>
                    <a:pt x="95" y="0"/>
                    <a:pt x="87" y="0"/>
                  </a:cubicBezTo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2" name="Line 11">
              <a:extLst>
                <a:ext uri="{FF2B5EF4-FFF2-40B4-BE49-F238E27FC236}">
                  <a16:creationId xmlns:a16="http://schemas.microsoft.com/office/drawing/2014/main" id="{82261903-E667-416C-806D-357B9ECD62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1094" y="2687136"/>
              <a:ext cx="1807742" cy="0"/>
            </a:xfrm>
            <a:prstGeom prst="line">
              <a:avLst/>
            </a:prstGeom>
            <a:grpFill/>
            <a:ln w="15875" cap="flat">
              <a:solidFill>
                <a:schemeClr val="tx1"/>
              </a:solidFill>
              <a:prstDash val="solid"/>
              <a:miter lim="800000"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3" name="Rectangle 12">
              <a:extLst>
                <a:ext uri="{FF2B5EF4-FFF2-40B4-BE49-F238E27FC236}">
                  <a16:creationId xmlns:a16="http://schemas.microsoft.com/office/drawing/2014/main" id="{E64AD92D-5A4C-4F31-A66C-F4185BF0D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896" y="2611755"/>
              <a:ext cx="16751" cy="516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4" name="Rectangle 13">
              <a:extLst>
                <a:ext uri="{FF2B5EF4-FFF2-40B4-BE49-F238E27FC236}">
                  <a16:creationId xmlns:a16="http://schemas.microsoft.com/office/drawing/2014/main" id="{13DEF3F2-3B59-4523-A626-E95687726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769" y="2621527"/>
              <a:ext cx="15355" cy="4187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5" name="Rectangle 14">
              <a:extLst>
                <a:ext uri="{FF2B5EF4-FFF2-40B4-BE49-F238E27FC236}">
                  <a16:creationId xmlns:a16="http://schemas.microsoft.com/office/drawing/2014/main" id="{1A5A9950-B4D9-4EE9-B0B9-F95BB24F7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038" y="2629902"/>
              <a:ext cx="15355" cy="335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6" name="Rectangle 15">
              <a:extLst>
                <a:ext uri="{FF2B5EF4-FFF2-40B4-BE49-F238E27FC236}">
                  <a16:creationId xmlns:a16="http://schemas.microsoft.com/office/drawing/2014/main" id="{F65E680F-C206-409D-8104-77E414DA9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307" y="2639674"/>
              <a:ext cx="15355" cy="2373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7" name="Rectangle 16">
              <a:extLst>
                <a:ext uri="{FF2B5EF4-FFF2-40B4-BE49-F238E27FC236}">
                  <a16:creationId xmlns:a16="http://schemas.microsoft.com/office/drawing/2014/main" id="{1CFCB83D-A523-436E-9317-5BE5881F8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576" y="2648049"/>
              <a:ext cx="15355" cy="153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8" name="Freeform 17">
              <a:extLst>
                <a:ext uri="{FF2B5EF4-FFF2-40B4-BE49-F238E27FC236}">
                  <a16:creationId xmlns:a16="http://schemas.microsoft.com/office/drawing/2014/main" id="{E8891721-E9B7-4C99-9868-2A798111D6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72262" y="2607567"/>
              <a:ext cx="118655" cy="55838"/>
            </a:xfrm>
            <a:custGeom>
              <a:avLst/>
              <a:gdLst>
                <a:gd name="T0" fmla="*/ 68 w 84"/>
                <a:gd name="T1" fmla="*/ 8 h 40"/>
                <a:gd name="T2" fmla="*/ 8 w 84"/>
                <a:gd name="T3" fmla="*/ 8 h 40"/>
                <a:gd name="T4" fmla="*/ 8 w 84"/>
                <a:gd name="T5" fmla="*/ 32 h 40"/>
                <a:gd name="T6" fmla="*/ 68 w 84"/>
                <a:gd name="T7" fmla="*/ 32 h 40"/>
                <a:gd name="T8" fmla="*/ 68 w 84"/>
                <a:gd name="T9" fmla="*/ 8 h 40"/>
                <a:gd name="T10" fmla="*/ 81 w 84"/>
                <a:gd name="T11" fmla="*/ 12 h 40"/>
                <a:gd name="T12" fmla="*/ 76 w 84"/>
                <a:gd name="T13" fmla="*/ 12 h 40"/>
                <a:gd name="T14" fmla="*/ 76 w 84"/>
                <a:gd name="T15" fmla="*/ 3 h 40"/>
                <a:gd name="T16" fmla="*/ 73 w 84"/>
                <a:gd name="T17" fmla="*/ 0 h 40"/>
                <a:gd name="T18" fmla="*/ 3 w 84"/>
                <a:gd name="T19" fmla="*/ 0 h 40"/>
                <a:gd name="T20" fmla="*/ 0 w 84"/>
                <a:gd name="T21" fmla="*/ 3 h 40"/>
                <a:gd name="T22" fmla="*/ 0 w 84"/>
                <a:gd name="T23" fmla="*/ 36 h 40"/>
                <a:gd name="T24" fmla="*/ 3 w 84"/>
                <a:gd name="T25" fmla="*/ 40 h 40"/>
                <a:gd name="T26" fmla="*/ 73 w 84"/>
                <a:gd name="T27" fmla="*/ 40 h 40"/>
                <a:gd name="T28" fmla="*/ 76 w 84"/>
                <a:gd name="T29" fmla="*/ 36 h 40"/>
                <a:gd name="T30" fmla="*/ 76 w 84"/>
                <a:gd name="T31" fmla="*/ 28 h 40"/>
                <a:gd name="T32" fmla="*/ 81 w 84"/>
                <a:gd name="T33" fmla="*/ 28 h 40"/>
                <a:gd name="T34" fmla="*/ 84 w 84"/>
                <a:gd name="T35" fmla="*/ 25 h 40"/>
                <a:gd name="T36" fmla="*/ 84 w 84"/>
                <a:gd name="T37" fmla="*/ 15 h 40"/>
                <a:gd name="T38" fmla="*/ 81 w 84"/>
                <a:gd name="T39" fmla="*/ 12 h 40"/>
                <a:gd name="T40" fmla="*/ 72 w 84"/>
                <a:gd name="T41" fmla="*/ 36 h 40"/>
                <a:gd name="T42" fmla="*/ 4 w 84"/>
                <a:gd name="T43" fmla="*/ 36 h 40"/>
                <a:gd name="T44" fmla="*/ 4 w 84"/>
                <a:gd name="T45" fmla="*/ 4 h 40"/>
                <a:gd name="T46" fmla="*/ 72 w 84"/>
                <a:gd name="T47" fmla="*/ 4 h 40"/>
                <a:gd name="T48" fmla="*/ 72 w 84"/>
                <a:gd name="T49" fmla="*/ 36 h 40"/>
                <a:gd name="T50" fmla="*/ 80 w 84"/>
                <a:gd name="T51" fmla="*/ 24 h 40"/>
                <a:gd name="T52" fmla="*/ 76 w 84"/>
                <a:gd name="T53" fmla="*/ 24 h 40"/>
                <a:gd name="T54" fmla="*/ 76 w 84"/>
                <a:gd name="T55" fmla="*/ 16 h 40"/>
                <a:gd name="T56" fmla="*/ 80 w 84"/>
                <a:gd name="T57" fmla="*/ 16 h 40"/>
                <a:gd name="T58" fmla="*/ 80 w 84"/>
                <a:gd name="T59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4" h="40">
                  <a:moveTo>
                    <a:pt x="68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8" y="32"/>
                    <a:pt x="68" y="32"/>
                    <a:pt x="68" y="32"/>
                  </a:cubicBezTo>
                  <a:lnTo>
                    <a:pt x="68" y="8"/>
                  </a:lnTo>
                  <a:close/>
                  <a:moveTo>
                    <a:pt x="81" y="12"/>
                  </a:moveTo>
                  <a:cubicBezTo>
                    <a:pt x="76" y="12"/>
                    <a:pt x="76" y="12"/>
                    <a:pt x="76" y="12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6" y="1"/>
                    <a:pt x="74" y="0"/>
                    <a:pt x="7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8"/>
                    <a:pt x="1" y="40"/>
                    <a:pt x="3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4" y="40"/>
                    <a:pt x="76" y="38"/>
                    <a:pt x="76" y="36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2" y="28"/>
                    <a:pt x="84" y="26"/>
                    <a:pt x="84" y="25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4" y="13"/>
                    <a:pt x="82" y="12"/>
                    <a:pt x="81" y="12"/>
                  </a:cubicBezTo>
                  <a:moveTo>
                    <a:pt x="72" y="36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2" y="4"/>
                    <a:pt x="72" y="4"/>
                    <a:pt x="72" y="4"/>
                  </a:cubicBezTo>
                  <a:lnTo>
                    <a:pt x="72" y="36"/>
                  </a:lnTo>
                  <a:close/>
                  <a:moveTo>
                    <a:pt x="80" y="24"/>
                  </a:moveTo>
                  <a:cubicBezTo>
                    <a:pt x="76" y="24"/>
                    <a:pt x="76" y="24"/>
                    <a:pt x="76" y="24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80" y="24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BE8A2BD8-E654-476B-AA09-C67EFBED29DE}"/>
              </a:ext>
            </a:extLst>
          </p:cNvPr>
          <p:cNvCxnSpPr/>
          <p:nvPr/>
        </p:nvCxnSpPr>
        <p:spPr>
          <a:xfrm>
            <a:off x="896570" y="3574670"/>
            <a:ext cx="86893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68B3D76F-F120-4E70-80F3-0F88C6FA5C14}"/>
              </a:ext>
            </a:extLst>
          </p:cNvPr>
          <p:cNvSpPr txBox="1"/>
          <p:nvPr/>
        </p:nvSpPr>
        <p:spPr>
          <a:xfrm>
            <a:off x="520694" y="3828009"/>
            <a:ext cx="1670712" cy="56959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用户名：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————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密    码：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————</a:t>
            </a:r>
          </a:p>
        </p:txBody>
      </p:sp>
      <p:pic>
        <p:nvPicPr>
          <p:cNvPr id="141" name="图片 140" descr="tou1">
            <a:extLst>
              <a:ext uri="{FF2B5EF4-FFF2-40B4-BE49-F238E27FC236}">
                <a16:creationId xmlns:a16="http://schemas.microsoft.com/office/drawing/2014/main" id="{C2F6D4A6-9768-4FBD-83F6-D4FBBBB5D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94" y="3030063"/>
            <a:ext cx="481330" cy="527685"/>
          </a:xfrm>
          <a:prstGeom prst="rect">
            <a:avLst/>
          </a:prstGeom>
        </p:spPr>
      </p:pic>
      <p:sp>
        <p:nvSpPr>
          <p:cNvPr id="142" name="流程图: 可选过程 141">
            <a:extLst>
              <a:ext uri="{FF2B5EF4-FFF2-40B4-BE49-F238E27FC236}">
                <a16:creationId xmlns:a16="http://schemas.microsoft.com/office/drawing/2014/main" id="{21E177D6-8F9F-4FC7-9471-C7DB68B8D199}"/>
              </a:ext>
            </a:extLst>
          </p:cNvPr>
          <p:cNvSpPr/>
          <p:nvPr/>
        </p:nvSpPr>
        <p:spPr>
          <a:xfrm>
            <a:off x="577884" y="4626453"/>
            <a:ext cx="488315" cy="2667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/>
              <a:t>注册</a:t>
            </a:r>
          </a:p>
        </p:txBody>
      </p:sp>
      <p:sp>
        <p:nvSpPr>
          <p:cNvPr id="143" name="流程图: 可选过程 142">
            <a:extLst>
              <a:ext uri="{FF2B5EF4-FFF2-40B4-BE49-F238E27FC236}">
                <a16:creationId xmlns:a16="http://schemas.microsoft.com/office/drawing/2014/main" id="{5E276503-E43F-4B4E-B725-A0547F12D686}"/>
              </a:ext>
            </a:extLst>
          </p:cNvPr>
          <p:cNvSpPr/>
          <p:nvPr/>
        </p:nvSpPr>
        <p:spPr>
          <a:xfrm>
            <a:off x="1552609" y="4626453"/>
            <a:ext cx="488315" cy="2667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/>
              <a:t>登录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henying0907 3"/>
          <p:cNvGrpSpPr/>
          <p:nvPr/>
        </p:nvGrpSpPr>
        <p:grpSpPr>
          <a:xfrm>
            <a:off x="3196362" y="2946331"/>
            <a:ext cx="1734699" cy="1296724"/>
            <a:chOff x="6574892" y="3994023"/>
            <a:chExt cx="1735234" cy="1296724"/>
          </a:xfrm>
          <a:solidFill>
            <a:srgbClr val="005188"/>
          </a:solidFill>
        </p:grpSpPr>
        <p:sp>
          <p:nvSpPr>
            <p:cNvPr id="5" name="椭圆 31"/>
            <p:cNvSpPr/>
            <p:nvPr/>
          </p:nvSpPr>
          <p:spPr>
            <a:xfrm rot="16200000">
              <a:off x="6794147" y="3774768"/>
              <a:ext cx="1296724" cy="1735234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 dirty="0">
                <a:solidFill>
                  <a:srgbClr val="60544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grpSp>
          <p:nvGrpSpPr>
            <p:cNvPr id="6" name="chenying0907 5"/>
            <p:cNvGrpSpPr/>
            <p:nvPr/>
          </p:nvGrpSpPr>
          <p:grpSpPr>
            <a:xfrm>
              <a:off x="7164286" y="4286651"/>
              <a:ext cx="674484" cy="711466"/>
              <a:chOff x="4197350" y="2182813"/>
              <a:chExt cx="608013" cy="641350"/>
            </a:xfrm>
            <a:grpFill/>
          </p:grpSpPr>
          <p:sp>
            <p:nvSpPr>
              <p:cNvPr id="7" name="chenying0907 166"/>
              <p:cNvSpPr/>
              <p:nvPr/>
            </p:nvSpPr>
            <p:spPr bwMode="auto">
              <a:xfrm>
                <a:off x="4229100" y="2211388"/>
                <a:ext cx="39688" cy="157163"/>
              </a:xfrm>
              <a:custGeom>
                <a:avLst/>
                <a:gdLst/>
                <a:ahLst/>
                <a:cxnLst>
                  <a:cxn ang="0">
                    <a:pos x="63" y="2"/>
                  </a:cxn>
                  <a:cxn ang="0">
                    <a:pos x="63" y="2"/>
                  </a:cxn>
                  <a:cxn ang="0">
                    <a:pos x="58" y="14"/>
                  </a:cxn>
                  <a:cxn ang="0">
                    <a:pos x="54" y="25"/>
                  </a:cxn>
                  <a:cxn ang="0">
                    <a:pos x="47" y="49"/>
                  </a:cxn>
                  <a:cxn ang="0">
                    <a:pos x="34" y="96"/>
                  </a:cxn>
                  <a:cxn ang="0">
                    <a:pos x="34" y="96"/>
                  </a:cxn>
                  <a:cxn ang="0">
                    <a:pos x="27" y="122"/>
                  </a:cxn>
                  <a:cxn ang="0">
                    <a:pos x="21" y="149"/>
                  </a:cxn>
                  <a:cxn ang="0">
                    <a:pos x="10" y="203"/>
                  </a:cxn>
                  <a:cxn ang="0">
                    <a:pos x="10" y="203"/>
                  </a:cxn>
                  <a:cxn ang="0">
                    <a:pos x="6" y="222"/>
                  </a:cxn>
                  <a:cxn ang="0">
                    <a:pos x="3" y="243"/>
                  </a:cxn>
                  <a:cxn ang="0">
                    <a:pos x="1" y="263"/>
                  </a:cxn>
                  <a:cxn ang="0">
                    <a:pos x="0" y="283"/>
                  </a:cxn>
                  <a:cxn ang="0">
                    <a:pos x="0" y="283"/>
                  </a:cxn>
                  <a:cxn ang="0">
                    <a:pos x="1" y="290"/>
                  </a:cxn>
                  <a:cxn ang="0">
                    <a:pos x="2" y="292"/>
                  </a:cxn>
                  <a:cxn ang="0">
                    <a:pos x="3" y="294"/>
                  </a:cxn>
                  <a:cxn ang="0">
                    <a:pos x="6" y="296"/>
                  </a:cxn>
                  <a:cxn ang="0">
                    <a:pos x="8" y="296"/>
                  </a:cxn>
                  <a:cxn ang="0">
                    <a:pos x="11" y="296"/>
                  </a:cxn>
                  <a:cxn ang="0">
                    <a:pos x="14" y="294"/>
                  </a:cxn>
                  <a:cxn ang="0">
                    <a:pos x="14" y="294"/>
                  </a:cxn>
                  <a:cxn ang="0">
                    <a:pos x="15" y="293"/>
                  </a:cxn>
                  <a:cxn ang="0">
                    <a:pos x="16" y="291"/>
                  </a:cxn>
                  <a:cxn ang="0">
                    <a:pos x="15" y="287"/>
                  </a:cxn>
                  <a:cxn ang="0">
                    <a:pos x="14" y="285"/>
                  </a:cxn>
                  <a:cxn ang="0">
                    <a:pos x="12" y="285"/>
                  </a:cxn>
                  <a:cxn ang="0">
                    <a:pos x="11" y="284"/>
                  </a:cxn>
                  <a:cxn ang="0">
                    <a:pos x="9" y="285"/>
                  </a:cxn>
                  <a:cxn ang="0">
                    <a:pos x="9" y="285"/>
                  </a:cxn>
                  <a:cxn ang="0">
                    <a:pos x="11" y="282"/>
                  </a:cxn>
                  <a:cxn ang="0">
                    <a:pos x="12" y="276"/>
                  </a:cxn>
                  <a:cxn ang="0">
                    <a:pos x="14" y="259"/>
                  </a:cxn>
                  <a:cxn ang="0">
                    <a:pos x="14" y="232"/>
                  </a:cxn>
                  <a:cxn ang="0">
                    <a:pos x="14" y="232"/>
                  </a:cxn>
                  <a:cxn ang="0">
                    <a:pos x="17" y="212"/>
                  </a:cxn>
                  <a:cxn ang="0">
                    <a:pos x="21" y="193"/>
                  </a:cxn>
                  <a:cxn ang="0">
                    <a:pos x="29" y="155"/>
                  </a:cxn>
                  <a:cxn ang="0">
                    <a:pos x="29" y="155"/>
                  </a:cxn>
                  <a:cxn ang="0">
                    <a:pos x="38" y="119"/>
                  </a:cxn>
                  <a:cxn ang="0">
                    <a:pos x="48" y="83"/>
                  </a:cxn>
                  <a:cxn ang="0">
                    <a:pos x="48" y="83"/>
                  </a:cxn>
                  <a:cxn ang="0">
                    <a:pos x="58" y="45"/>
                  </a:cxn>
                  <a:cxn ang="0">
                    <a:pos x="64" y="25"/>
                  </a:cxn>
                  <a:cxn ang="0">
                    <a:pos x="68" y="16"/>
                  </a:cxn>
                  <a:cxn ang="0">
                    <a:pos x="72" y="8"/>
                  </a:cxn>
                  <a:cxn ang="0">
                    <a:pos x="72" y="8"/>
                  </a:cxn>
                  <a:cxn ang="0">
                    <a:pos x="73" y="5"/>
                  </a:cxn>
                  <a:cxn ang="0">
                    <a:pos x="73" y="3"/>
                  </a:cxn>
                  <a:cxn ang="0">
                    <a:pos x="72" y="2"/>
                  </a:cxn>
                  <a:cxn ang="0">
                    <a:pos x="71" y="1"/>
                  </a:cxn>
                  <a:cxn ang="0">
                    <a:pos x="69" y="0"/>
                  </a:cxn>
                  <a:cxn ang="0">
                    <a:pos x="67" y="0"/>
                  </a:cxn>
                  <a:cxn ang="0">
                    <a:pos x="65" y="1"/>
                  </a:cxn>
                  <a:cxn ang="0">
                    <a:pos x="63" y="2"/>
                  </a:cxn>
                  <a:cxn ang="0">
                    <a:pos x="63" y="2"/>
                  </a:cxn>
                </a:cxnLst>
                <a:rect l="0" t="0" r="r" b="b"/>
                <a:pathLst>
                  <a:path w="73" h="296">
                    <a:moveTo>
                      <a:pt x="63" y="2"/>
                    </a:moveTo>
                    <a:lnTo>
                      <a:pt x="63" y="2"/>
                    </a:lnTo>
                    <a:lnTo>
                      <a:pt x="58" y="14"/>
                    </a:lnTo>
                    <a:lnTo>
                      <a:pt x="54" y="25"/>
                    </a:lnTo>
                    <a:lnTo>
                      <a:pt x="47" y="49"/>
                    </a:lnTo>
                    <a:lnTo>
                      <a:pt x="34" y="96"/>
                    </a:lnTo>
                    <a:lnTo>
                      <a:pt x="34" y="96"/>
                    </a:lnTo>
                    <a:lnTo>
                      <a:pt x="27" y="122"/>
                    </a:lnTo>
                    <a:lnTo>
                      <a:pt x="21" y="149"/>
                    </a:lnTo>
                    <a:lnTo>
                      <a:pt x="10" y="203"/>
                    </a:lnTo>
                    <a:lnTo>
                      <a:pt x="10" y="203"/>
                    </a:lnTo>
                    <a:lnTo>
                      <a:pt x="6" y="222"/>
                    </a:lnTo>
                    <a:lnTo>
                      <a:pt x="3" y="243"/>
                    </a:lnTo>
                    <a:lnTo>
                      <a:pt x="1" y="263"/>
                    </a:lnTo>
                    <a:lnTo>
                      <a:pt x="0" y="283"/>
                    </a:lnTo>
                    <a:lnTo>
                      <a:pt x="0" y="283"/>
                    </a:lnTo>
                    <a:lnTo>
                      <a:pt x="1" y="290"/>
                    </a:lnTo>
                    <a:lnTo>
                      <a:pt x="2" y="292"/>
                    </a:lnTo>
                    <a:lnTo>
                      <a:pt x="3" y="294"/>
                    </a:lnTo>
                    <a:lnTo>
                      <a:pt x="6" y="296"/>
                    </a:lnTo>
                    <a:lnTo>
                      <a:pt x="8" y="296"/>
                    </a:lnTo>
                    <a:lnTo>
                      <a:pt x="11" y="296"/>
                    </a:lnTo>
                    <a:lnTo>
                      <a:pt x="14" y="294"/>
                    </a:lnTo>
                    <a:lnTo>
                      <a:pt x="14" y="294"/>
                    </a:lnTo>
                    <a:lnTo>
                      <a:pt x="15" y="293"/>
                    </a:lnTo>
                    <a:lnTo>
                      <a:pt x="16" y="291"/>
                    </a:lnTo>
                    <a:lnTo>
                      <a:pt x="15" y="287"/>
                    </a:lnTo>
                    <a:lnTo>
                      <a:pt x="14" y="285"/>
                    </a:lnTo>
                    <a:lnTo>
                      <a:pt x="12" y="285"/>
                    </a:lnTo>
                    <a:lnTo>
                      <a:pt x="11" y="284"/>
                    </a:lnTo>
                    <a:lnTo>
                      <a:pt x="9" y="285"/>
                    </a:lnTo>
                    <a:lnTo>
                      <a:pt x="9" y="285"/>
                    </a:lnTo>
                    <a:lnTo>
                      <a:pt x="11" y="282"/>
                    </a:lnTo>
                    <a:lnTo>
                      <a:pt x="12" y="276"/>
                    </a:lnTo>
                    <a:lnTo>
                      <a:pt x="14" y="259"/>
                    </a:lnTo>
                    <a:lnTo>
                      <a:pt x="14" y="232"/>
                    </a:lnTo>
                    <a:lnTo>
                      <a:pt x="14" y="232"/>
                    </a:lnTo>
                    <a:lnTo>
                      <a:pt x="17" y="212"/>
                    </a:lnTo>
                    <a:lnTo>
                      <a:pt x="21" y="193"/>
                    </a:lnTo>
                    <a:lnTo>
                      <a:pt x="29" y="155"/>
                    </a:lnTo>
                    <a:lnTo>
                      <a:pt x="29" y="155"/>
                    </a:lnTo>
                    <a:lnTo>
                      <a:pt x="38" y="119"/>
                    </a:lnTo>
                    <a:lnTo>
                      <a:pt x="48" y="83"/>
                    </a:lnTo>
                    <a:lnTo>
                      <a:pt x="48" y="83"/>
                    </a:lnTo>
                    <a:lnTo>
                      <a:pt x="58" y="45"/>
                    </a:lnTo>
                    <a:lnTo>
                      <a:pt x="64" y="25"/>
                    </a:lnTo>
                    <a:lnTo>
                      <a:pt x="68" y="16"/>
                    </a:lnTo>
                    <a:lnTo>
                      <a:pt x="72" y="8"/>
                    </a:lnTo>
                    <a:lnTo>
                      <a:pt x="72" y="8"/>
                    </a:lnTo>
                    <a:lnTo>
                      <a:pt x="73" y="5"/>
                    </a:lnTo>
                    <a:lnTo>
                      <a:pt x="73" y="3"/>
                    </a:lnTo>
                    <a:lnTo>
                      <a:pt x="72" y="2"/>
                    </a:lnTo>
                    <a:lnTo>
                      <a:pt x="71" y="1"/>
                    </a:lnTo>
                    <a:lnTo>
                      <a:pt x="69" y="0"/>
                    </a:lnTo>
                    <a:lnTo>
                      <a:pt x="67" y="0"/>
                    </a:lnTo>
                    <a:lnTo>
                      <a:pt x="65" y="1"/>
                    </a:lnTo>
                    <a:lnTo>
                      <a:pt x="63" y="2"/>
                    </a:lnTo>
                    <a:lnTo>
                      <a:pt x="6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8" name="chenying0907 167"/>
              <p:cNvSpPr/>
              <p:nvPr/>
            </p:nvSpPr>
            <p:spPr bwMode="auto">
              <a:xfrm>
                <a:off x="4251325" y="2206625"/>
                <a:ext cx="39688" cy="177800"/>
              </a:xfrm>
              <a:custGeom>
                <a:avLst/>
                <a:gdLst/>
                <a:ahLst/>
                <a:cxnLst>
                  <a:cxn ang="0">
                    <a:pos x="66" y="3"/>
                  </a:cxn>
                  <a:cxn ang="0">
                    <a:pos x="66" y="3"/>
                  </a:cxn>
                  <a:cxn ang="0">
                    <a:pos x="51" y="40"/>
                  </a:cxn>
                  <a:cxn ang="0">
                    <a:pos x="44" y="59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33" y="101"/>
                  </a:cxn>
                  <a:cxn ang="0">
                    <a:pos x="29" y="124"/>
                  </a:cxn>
                  <a:cxn ang="0">
                    <a:pos x="20" y="170"/>
                  </a:cxn>
                  <a:cxn ang="0">
                    <a:pos x="20" y="170"/>
                  </a:cxn>
                  <a:cxn ang="0">
                    <a:pos x="5" y="249"/>
                  </a:cxn>
                  <a:cxn ang="0">
                    <a:pos x="5" y="249"/>
                  </a:cxn>
                  <a:cxn ang="0">
                    <a:pos x="2" y="270"/>
                  </a:cxn>
                  <a:cxn ang="0">
                    <a:pos x="1" y="290"/>
                  </a:cxn>
                  <a:cxn ang="0">
                    <a:pos x="0" y="311"/>
                  </a:cxn>
                  <a:cxn ang="0">
                    <a:pos x="0" y="332"/>
                  </a:cxn>
                  <a:cxn ang="0">
                    <a:pos x="0" y="332"/>
                  </a:cxn>
                  <a:cxn ang="0">
                    <a:pos x="0" y="334"/>
                  </a:cxn>
                  <a:cxn ang="0">
                    <a:pos x="1" y="336"/>
                  </a:cxn>
                  <a:cxn ang="0">
                    <a:pos x="3" y="336"/>
                  </a:cxn>
                  <a:cxn ang="0">
                    <a:pos x="5" y="337"/>
                  </a:cxn>
                  <a:cxn ang="0">
                    <a:pos x="6" y="336"/>
                  </a:cxn>
                  <a:cxn ang="0">
                    <a:pos x="8" y="336"/>
                  </a:cxn>
                  <a:cxn ang="0">
                    <a:pos x="9" y="334"/>
                  </a:cxn>
                  <a:cxn ang="0">
                    <a:pos x="9" y="332"/>
                  </a:cxn>
                  <a:cxn ang="0">
                    <a:pos x="9" y="332"/>
                  </a:cxn>
                  <a:cxn ang="0">
                    <a:pos x="9" y="310"/>
                  </a:cxn>
                  <a:cxn ang="0">
                    <a:pos x="10" y="288"/>
                  </a:cxn>
                  <a:cxn ang="0">
                    <a:pos x="12" y="265"/>
                  </a:cxn>
                  <a:cxn ang="0">
                    <a:pos x="16" y="244"/>
                  </a:cxn>
                  <a:cxn ang="0">
                    <a:pos x="16" y="244"/>
                  </a:cxn>
                  <a:cxn ang="0">
                    <a:pos x="32" y="164"/>
                  </a:cxn>
                  <a:cxn ang="0">
                    <a:pos x="32" y="164"/>
                  </a:cxn>
                  <a:cxn ang="0">
                    <a:pos x="39" y="122"/>
                  </a:cxn>
                  <a:cxn ang="0">
                    <a:pos x="47" y="81"/>
                  </a:cxn>
                  <a:cxn ang="0">
                    <a:pos x="47" y="81"/>
                  </a:cxn>
                  <a:cxn ang="0">
                    <a:pos x="52" y="61"/>
                  </a:cxn>
                  <a:cxn ang="0">
                    <a:pos x="60" y="43"/>
                  </a:cxn>
                  <a:cxn ang="0">
                    <a:pos x="75" y="6"/>
                  </a:cxn>
                  <a:cxn ang="0">
                    <a:pos x="75" y="6"/>
                  </a:cxn>
                  <a:cxn ang="0">
                    <a:pos x="76" y="4"/>
                  </a:cxn>
                  <a:cxn ang="0">
                    <a:pos x="75" y="2"/>
                  </a:cxn>
                  <a:cxn ang="0">
                    <a:pos x="74" y="1"/>
                  </a:cxn>
                  <a:cxn ang="0">
                    <a:pos x="72" y="0"/>
                  </a:cxn>
                  <a:cxn ang="0">
                    <a:pos x="69" y="1"/>
                  </a:cxn>
                  <a:cxn ang="0">
                    <a:pos x="67" y="2"/>
                  </a:cxn>
                  <a:cxn ang="0">
                    <a:pos x="66" y="3"/>
                  </a:cxn>
                  <a:cxn ang="0">
                    <a:pos x="66" y="3"/>
                  </a:cxn>
                </a:cxnLst>
                <a:rect l="0" t="0" r="r" b="b"/>
                <a:pathLst>
                  <a:path w="76" h="337">
                    <a:moveTo>
                      <a:pt x="66" y="3"/>
                    </a:moveTo>
                    <a:lnTo>
                      <a:pt x="66" y="3"/>
                    </a:lnTo>
                    <a:lnTo>
                      <a:pt x="51" y="40"/>
                    </a:lnTo>
                    <a:lnTo>
                      <a:pt x="44" y="59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33" y="101"/>
                    </a:lnTo>
                    <a:lnTo>
                      <a:pt x="29" y="124"/>
                    </a:lnTo>
                    <a:lnTo>
                      <a:pt x="20" y="170"/>
                    </a:lnTo>
                    <a:lnTo>
                      <a:pt x="20" y="170"/>
                    </a:lnTo>
                    <a:lnTo>
                      <a:pt x="5" y="249"/>
                    </a:lnTo>
                    <a:lnTo>
                      <a:pt x="5" y="249"/>
                    </a:lnTo>
                    <a:lnTo>
                      <a:pt x="2" y="270"/>
                    </a:lnTo>
                    <a:lnTo>
                      <a:pt x="1" y="290"/>
                    </a:lnTo>
                    <a:lnTo>
                      <a:pt x="0" y="311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0" y="334"/>
                    </a:lnTo>
                    <a:lnTo>
                      <a:pt x="1" y="336"/>
                    </a:lnTo>
                    <a:lnTo>
                      <a:pt x="3" y="336"/>
                    </a:lnTo>
                    <a:lnTo>
                      <a:pt x="5" y="337"/>
                    </a:lnTo>
                    <a:lnTo>
                      <a:pt x="6" y="336"/>
                    </a:lnTo>
                    <a:lnTo>
                      <a:pt x="8" y="336"/>
                    </a:lnTo>
                    <a:lnTo>
                      <a:pt x="9" y="334"/>
                    </a:lnTo>
                    <a:lnTo>
                      <a:pt x="9" y="332"/>
                    </a:lnTo>
                    <a:lnTo>
                      <a:pt x="9" y="332"/>
                    </a:lnTo>
                    <a:lnTo>
                      <a:pt x="9" y="310"/>
                    </a:lnTo>
                    <a:lnTo>
                      <a:pt x="10" y="288"/>
                    </a:lnTo>
                    <a:lnTo>
                      <a:pt x="12" y="265"/>
                    </a:lnTo>
                    <a:lnTo>
                      <a:pt x="16" y="244"/>
                    </a:lnTo>
                    <a:lnTo>
                      <a:pt x="16" y="244"/>
                    </a:lnTo>
                    <a:lnTo>
                      <a:pt x="32" y="164"/>
                    </a:lnTo>
                    <a:lnTo>
                      <a:pt x="32" y="164"/>
                    </a:lnTo>
                    <a:lnTo>
                      <a:pt x="39" y="122"/>
                    </a:lnTo>
                    <a:lnTo>
                      <a:pt x="47" y="81"/>
                    </a:lnTo>
                    <a:lnTo>
                      <a:pt x="47" y="81"/>
                    </a:lnTo>
                    <a:lnTo>
                      <a:pt x="52" y="61"/>
                    </a:lnTo>
                    <a:lnTo>
                      <a:pt x="60" y="43"/>
                    </a:lnTo>
                    <a:lnTo>
                      <a:pt x="75" y="6"/>
                    </a:lnTo>
                    <a:lnTo>
                      <a:pt x="75" y="6"/>
                    </a:lnTo>
                    <a:lnTo>
                      <a:pt x="76" y="4"/>
                    </a:lnTo>
                    <a:lnTo>
                      <a:pt x="75" y="2"/>
                    </a:lnTo>
                    <a:lnTo>
                      <a:pt x="74" y="1"/>
                    </a:lnTo>
                    <a:lnTo>
                      <a:pt x="72" y="0"/>
                    </a:lnTo>
                    <a:lnTo>
                      <a:pt x="69" y="1"/>
                    </a:lnTo>
                    <a:lnTo>
                      <a:pt x="67" y="2"/>
                    </a:lnTo>
                    <a:lnTo>
                      <a:pt x="66" y="3"/>
                    </a:lnTo>
                    <a:lnTo>
                      <a:pt x="6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9" name="chenying0907 168"/>
              <p:cNvSpPr/>
              <p:nvPr/>
            </p:nvSpPr>
            <p:spPr bwMode="auto">
              <a:xfrm>
                <a:off x="4271963" y="2197100"/>
                <a:ext cx="55563" cy="195263"/>
              </a:xfrm>
              <a:custGeom>
                <a:avLst/>
                <a:gdLst/>
                <a:ahLst/>
                <a:cxnLst>
                  <a:cxn ang="0">
                    <a:pos x="98" y="2"/>
                  </a:cxn>
                  <a:cxn ang="0">
                    <a:pos x="98" y="2"/>
                  </a:cxn>
                  <a:cxn ang="0">
                    <a:pos x="84" y="26"/>
                  </a:cxn>
                  <a:cxn ang="0">
                    <a:pos x="71" y="51"/>
                  </a:cxn>
                  <a:cxn ang="0">
                    <a:pos x="61" y="77"/>
                  </a:cxn>
                  <a:cxn ang="0">
                    <a:pos x="51" y="103"/>
                  </a:cxn>
                  <a:cxn ang="0">
                    <a:pos x="42" y="128"/>
                  </a:cxn>
                  <a:cxn ang="0">
                    <a:pos x="34" y="155"/>
                  </a:cxn>
                  <a:cxn ang="0">
                    <a:pos x="27" y="182"/>
                  </a:cxn>
                  <a:cxn ang="0">
                    <a:pos x="21" y="209"/>
                  </a:cxn>
                  <a:cxn ang="0">
                    <a:pos x="21" y="209"/>
                  </a:cxn>
                  <a:cxn ang="0">
                    <a:pos x="14" y="234"/>
                  </a:cxn>
                  <a:cxn ang="0">
                    <a:pos x="9" y="259"/>
                  </a:cxn>
                  <a:cxn ang="0">
                    <a:pos x="6" y="283"/>
                  </a:cxn>
                  <a:cxn ang="0">
                    <a:pos x="3" y="308"/>
                  </a:cxn>
                  <a:cxn ang="0">
                    <a:pos x="3" y="308"/>
                  </a:cxn>
                  <a:cxn ang="0">
                    <a:pos x="1" y="323"/>
                  </a:cxn>
                  <a:cxn ang="0">
                    <a:pos x="0" y="340"/>
                  </a:cxn>
                  <a:cxn ang="0">
                    <a:pos x="0" y="349"/>
                  </a:cxn>
                  <a:cxn ang="0">
                    <a:pos x="1" y="356"/>
                  </a:cxn>
                  <a:cxn ang="0">
                    <a:pos x="4" y="363"/>
                  </a:cxn>
                  <a:cxn ang="0">
                    <a:pos x="6" y="366"/>
                  </a:cxn>
                  <a:cxn ang="0">
                    <a:pos x="8" y="368"/>
                  </a:cxn>
                  <a:cxn ang="0">
                    <a:pos x="8" y="368"/>
                  </a:cxn>
                  <a:cxn ang="0">
                    <a:pos x="11" y="370"/>
                  </a:cxn>
                  <a:cxn ang="0">
                    <a:pos x="13" y="369"/>
                  </a:cxn>
                  <a:cxn ang="0">
                    <a:pos x="15" y="368"/>
                  </a:cxn>
                  <a:cxn ang="0">
                    <a:pos x="16" y="365"/>
                  </a:cxn>
                  <a:cxn ang="0">
                    <a:pos x="16" y="361"/>
                  </a:cxn>
                  <a:cxn ang="0">
                    <a:pos x="16" y="361"/>
                  </a:cxn>
                  <a:cxn ang="0">
                    <a:pos x="16" y="359"/>
                  </a:cxn>
                  <a:cxn ang="0">
                    <a:pos x="15" y="357"/>
                  </a:cxn>
                  <a:cxn ang="0">
                    <a:pos x="13" y="356"/>
                  </a:cxn>
                  <a:cxn ang="0">
                    <a:pos x="11" y="356"/>
                  </a:cxn>
                  <a:cxn ang="0">
                    <a:pos x="11" y="356"/>
                  </a:cxn>
                  <a:cxn ang="0">
                    <a:pos x="10" y="349"/>
                  </a:cxn>
                  <a:cxn ang="0">
                    <a:pos x="10" y="339"/>
                  </a:cxn>
                  <a:cxn ang="0">
                    <a:pos x="11" y="324"/>
                  </a:cxn>
                  <a:cxn ang="0">
                    <a:pos x="11" y="324"/>
                  </a:cxn>
                  <a:cxn ang="0">
                    <a:pos x="12" y="304"/>
                  </a:cxn>
                  <a:cxn ang="0">
                    <a:pos x="14" y="283"/>
                  </a:cxn>
                  <a:cxn ang="0">
                    <a:pos x="14" y="283"/>
                  </a:cxn>
                  <a:cxn ang="0">
                    <a:pos x="19" y="259"/>
                  </a:cxn>
                  <a:cxn ang="0">
                    <a:pos x="24" y="235"/>
                  </a:cxn>
                  <a:cxn ang="0">
                    <a:pos x="35" y="185"/>
                  </a:cxn>
                  <a:cxn ang="0">
                    <a:pos x="35" y="185"/>
                  </a:cxn>
                  <a:cxn ang="0">
                    <a:pos x="47" y="143"/>
                  </a:cxn>
                  <a:cxn ang="0">
                    <a:pos x="61" y="102"/>
                  </a:cxn>
                  <a:cxn ang="0">
                    <a:pos x="61" y="102"/>
                  </a:cxn>
                  <a:cxn ang="0">
                    <a:pos x="70" y="77"/>
                  </a:cxn>
                  <a:cxn ang="0">
                    <a:pos x="80" y="53"/>
                  </a:cxn>
                  <a:cxn ang="0">
                    <a:pos x="93" y="30"/>
                  </a:cxn>
                  <a:cxn ang="0">
                    <a:pos x="106" y="8"/>
                  </a:cxn>
                  <a:cxn ang="0">
                    <a:pos x="106" y="8"/>
                  </a:cxn>
                  <a:cxn ang="0">
                    <a:pos x="106" y="6"/>
                  </a:cxn>
                  <a:cxn ang="0">
                    <a:pos x="106" y="3"/>
                  </a:cxn>
                  <a:cxn ang="0">
                    <a:pos x="105" y="2"/>
                  </a:cxn>
                  <a:cxn ang="0">
                    <a:pos x="104" y="0"/>
                  </a:cxn>
                  <a:cxn ang="0">
                    <a:pos x="102" y="0"/>
                  </a:cxn>
                  <a:cxn ang="0">
                    <a:pos x="101" y="0"/>
                  </a:cxn>
                  <a:cxn ang="0">
                    <a:pos x="99" y="0"/>
                  </a:cxn>
                  <a:cxn ang="0">
                    <a:pos x="98" y="2"/>
                  </a:cxn>
                  <a:cxn ang="0">
                    <a:pos x="98" y="2"/>
                  </a:cxn>
                </a:cxnLst>
                <a:rect l="0" t="0" r="r" b="b"/>
                <a:pathLst>
                  <a:path w="106" h="370">
                    <a:moveTo>
                      <a:pt x="98" y="2"/>
                    </a:moveTo>
                    <a:lnTo>
                      <a:pt x="98" y="2"/>
                    </a:lnTo>
                    <a:lnTo>
                      <a:pt x="84" y="26"/>
                    </a:lnTo>
                    <a:lnTo>
                      <a:pt x="71" y="51"/>
                    </a:lnTo>
                    <a:lnTo>
                      <a:pt x="61" y="77"/>
                    </a:lnTo>
                    <a:lnTo>
                      <a:pt x="51" y="103"/>
                    </a:lnTo>
                    <a:lnTo>
                      <a:pt x="42" y="128"/>
                    </a:lnTo>
                    <a:lnTo>
                      <a:pt x="34" y="155"/>
                    </a:lnTo>
                    <a:lnTo>
                      <a:pt x="27" y="182"/>
                    </a:lnTo>
                    <a:lnTo>
                      <a:pt x="21" y="209"/>
                    </a:lnTo>
                    <a:lnTo>
                      <a:pt x="21" y="209"/>
                    </a:lnTo>
                    <a:lnTo>
                      <a:pt x="14" y="234"/>
                    </a:lnTo>
                    <a:lnTo>
                      <a:pt x="9" y="259"/>
                    </a:lnTo>
                    <a:lnTo>
                      <a:pt x="6" y="283"/>
                    </a:lnTo>
                    <a:lnTo>
                      <a:pt x="3" y="308"/>
                    </a:lnTo>
                    <a:lnTo>
                      <a:pt x="3" y="308"/>
                    </a:lnTo>
                    <a:lnTo>
                      <a:pt x="1" y="323"/>
                    </a:lnTo>
                    <a:lnTo>
                      <a:pt x="0" y="340"/>
                    </a:lnTo>
                    <a:lnTo>
                      <a:pt x="0" y="349"/>
                    </a:lnTo>
                    <a:lnTo>
                      <a:pt x="1" y="356"/>
                    </a:lnTo>
                    <a:lnTo>
                      <a:pt x="4" y="363"/>
                    </a:lnTo>
                    <a:lnTo>
                      <a:pt x="6" y="366"/>
                    </a:lnTo>
                    <a:lnTo>
                      <a:pt x="8" y="368"/>
                    </a:lnTo>
                    <a:lnTo>
                      <a:pt x="8" y="368"/>
                    </a:lnTo>
                    <a:lnTo>
                      <a:pt x="11" y="370"/>
                    </a:lnTo>
                    <a:lnTo>
                      <a:pt x="13" y="369"/>
                    </a:lnTo>
                    <a:lnTo>
                      <a:pt x="15" y="368"/>
                    </a:lnTo>
                    <a:lnTo>
                      <a:pt x="16" y="365"/>
                    </a:lnTo>
                    <a:lnTo>
                      <a:pt x="16" y="361"/>
                    </a:lnTo>
                    <a:lnTo>
                      <a:pt x="16" y="361"/>
                    </a:lnTo>
                    <a:lnTo>
                      <a:pt x="16" y="359"/>
                    </a:lnTo>
                    <a:lnTo>
                      <a:pt x="15" y="357"/>
                    </a:lnTo>
                    <a:lnTo>
                      <a:pt x="13" y="356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0" y="349"/>
                    </a:lnTo>
                    <a:lnTo>
                      <a:pt x="10" y="339"/>
                    </a:lnTo>
                    <a:lnTo>
                      <a:pt x="11" y="324"/>
                    </a:lnTo>
                    <a:lnTo>
                      <a:pt x="11" y="324"/>
                    </a:lnTo>
                    <a:lnTo>
                      <a:pt x="12" y="304"/>
                    </a:lnTo>
                    <a:lnTo>
                      <a:pt x="14" y="283"/>
                    </a:lnTo>
                    <a:lnTo>
                      <a:pt x="14" y="283"/>
                    </a:lnTo>
                    <a:lnTo>
                      <a:pt x="19" y="259"/>
                    </a:lnTo>
                    <a:lnTo>
                      <a:pt x="24" y="235"/>
                    </a:lnTo>
                    <a:lnTo>
                      <a:pt x="35" y="185"/>
                    </a:lnTo>
                    <a:lnTo>
                      <a:pt x="35" y="185"/>
                    </a:lnTo>
                    <a:lnTo>
                      <a:pt x="47" y="143"/>
                    </a:lnTo>
                    <a:lnTo>
                      <a:pt x="61" y="102"/>
                    </a:lnTo>
                    <a:lnTo>
                      <a:pt x="61" y="102"/>
                    </a:lnTo>
                    <a:lnTo>
                      <a:pt x="70" y="77"/>
                    </a:lnTo>
                    <a:lnTo>
                      <a:pt x="80" y="53"/>
                    </a:lnTo>
                    <a:lnTo>
                      <a:pt x="93" y="30"/>
                    </a:lnTo>
                    <a:lnTo>
                      <a:pt x="106" y="8"/>
                    </a:lnTo>
                    <a:lnTo>
                      <a:pt x="106" y="8"/>
                    </a:lnTo>
                    <a:lnTo>
                      <a:pt x="106" y="6"/>
                    </a:lnTo>
                    <a:lnTo>
                      <a:pt x="106" y="3"/>
                    </a:lnTo>
                    <a:lnTo>
                      <a:pt x="105" y="2"/>
                    </a:lnTo>
                    <a:lnTo>
                      <a:pt x="104" y="0"/>
                    </a:lnTo>
                    <a:lnTo>
                      <a:pt x="102" y="0"/>
                    </a:lnTo>
                    <a:lnTo>
                      <a:pt x="101" y="0"/>
                    </a:lnTo>
                    <a:lnTo>
                      <a:pt x="99" y="0"/>
                    </a:lnTo>
                    <a:lnTo>
                      <a:pt x="98" y="2"/>
                    </a:lnTo>
                    <a:lnTo>
                      <a:pt x="9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0" name="chenying0907 169"/>
              <p:cNvSpPr/>
              <p:nvPr/>
            </p:nvSpPr>
            <p:spPr bwMode="auto">
              <a:xfrm>
                <a:off x="4305300" y="2198688"/>
                <a:ext cx="39688" cy="146050"/>
              </a:xfrm>
              <a:custGeom>
                <a:avLst/>
                <a:gdLst/>
                <a:ahLst/>
                <a:cxnLst>
                  <a:cxn ang="0">
                    <a:pos x="68" y="2"/>
                  </a:cxn>
                  <a:cxn ang="0">
                    <a:pos x="68" y="2"/>
                  </a:cxn>
                  <a:cxn ang="0">
                    <a:pos x="62" y="10"/>
                  </a:cxn>
                  <a:cxn ang="0">
                    <a:pos x="57" y="20"/>
                  </a:cxn>
                  <a:cxn ang="0">
                    <a:pos x="54" y="31"/>
                  </a:cxn>
                  <a:cxn ang="0">
                    <a:pos x="53" y="41"/>
                  </a:cxn>
                  <a:cxn ang="0">
                    <a:pos x="53" y="41"/>
                  </a:cxn>
                  <a:cxn ang="0">
                    <a:pos x="51" y="51"/>
                  </a:cxn>
                  <a:cxn ang="0">
                    <a:pos x="49" y="60"/>
                  </a:cxn>
                  <a:cxn ang="0">
                    <a:pos x="42" y="80"/>
                  </a:cxn>
                  <a:cxn ang="0">
                    <a:pos x="37" y="101"/>
                  </a:cxn>
                  <a:cxn ang="0">
                    <a:pos x="32" y="120"/>
                  </a:cxn>
                  <a:cxn ang="0">
                    <a:pos x="32" y="120"/>
                  </a:cxn>
                  <a:cxn ang="0">
                    <a:pos x="14" y="191"/>
                  </a:cxn>
                  <a:cxn ang="0">
                    <a:pos x="7" y="227"/>
                  </a:cxn>
                  <a:cxn ang="0">
                    <a:pos x="3" y="244"/>
                  </a:cxn>
                  <a:cxn ang="0">
                    <a:pos x="1" y="263"/>
                  </a:cxn>
                  <a:cxn ang="0">
                    <a:pos x="1" y="263"/>
                  </a:cxn>
                  <a:cxn ang="0">
                    <a:pos x="0" y="265"/>
                  </a:cxn>
                  <a:cxn ang="0">
                    <a:pos x="0" y="270"/>
                  </a:cxn>
                  <a:cxn ang="0">
                    <a:pos x="0" y="270"/>
                  </a:cxn>
                  <a:cxn ang="0">
                    <a:pos x="0" y="272"/>
                  </a:cxn>
                  <a:cxn ang="0">
                    <a:pos x="1" y="273"/>
                  </a:cxn>
                  <a:cxn ang="0">
                    <a:pos x="3" y="274"/>
                  </a:cxn>
                  <a:cxn ang="0">
                    <a:pos x="4" y="274"/>
                  </a:cxn>
                  <a:cxn ang="0">
                    <a:pos x="7" y="273"/>
                  </a:cxn>
                  <a:cxn ang="0">
                    <a:pos x="8" y="272"/>
                  </a:cxn>
                  <a:cxn ang="0">
                    <a:pos x="9" y="270"/>
                  </a:cxn>
                  <a:cxn ang="0">
                    <a:pos x="9" y="270"/>
                  </a:cxn>
                  <a:cxn ang="0">
                    <a:pos x="11" y="254"/>
                  </a:cxn>
                  <a:cxn ang="0">
                    <a:pos x="14" y="237"/>
                  </a:cxn>
                  <a:cxn ang="0">
                    <a:pos x="22" y="204"/>
                  </a:cxn>
                  <a:cxn ang="0">
                    <a:pos x="37" y="139"/>
                  </a:cxn>
                  <a:cxn ang="0">
                    <a:pos x="37" y="139"/>
                  </a:cxn>
                  <a:cxn ang="0">
                    <a:pos x="45" y="106"/>
                  </a:cxn>
                  <a:cxn ang="0">
                    <a:pos x="54" y="73"/>
                  </a:cxn>
                  <a:cxn ang="0">
                    <a:pos x="54" y="73"/>
                  </a:cxn>
                  <a:cxn ang="0">
                    <a:pos x="58" y="56"/>
                  </a:cxn>
                  <a:cxn ang="0">
                    <a:pos x="61" y="39"/>
                  </a:cxn>
                  <a:cxn ang="0">
                    <a:pos x="64" y="31"/>
                  </a:cxn>
                  <a:cxn ang="0">
                    <a:pos x="66" y="22"/>
                  </a:cxn>
                  <a:cxn ang="0">
                    <a:pos x="70" y="14"/>
                  </a:cxn>
                  <a:cxn ang="0">
                    <a:pos x="74" y="8"/>
                  </a:cxn>
                  <a:cxn ang="0">
                    <a:pos x="74" y="8"/>
                  </a:cxn>
                  <a:cxn ang="0">
                    <a:pos x="75" y="6"/>
                  </a:cxn>
                  <a:cxn ang="0">
                    <a:pos x="75" y="5"/>
                  </a:cxn>
                  <a:cxn ang="0">
                    <a:pos x="74" y="1"/>
                  </a:cxn>
                  <a:cxn ang="0">
                    <a:pos x="72" y="0"/>
                  </a:cxn>
                  <a:cxn ang="0">
                    <a:pos x="71" y="0"/>
                  </a:cxn>
                  <a:cxn ang="0">
                    <a:pos x="69" y="0"/>
                  </a:cxn>
                  <a:cxn ang="0">
                    <a:pos x="68" y="2"/>
                  </a:cxn>
                  <a:cxn ang="0">
                    <a:pos x="68" y="2"/>
                  </a:cxn>
                </a:cxnLst>
                <a:rect l="0" t="0" r="r" b="b"/>
                <a:pathLst>
                  <a:path w="75" h="274">
                    <a:moveTo>
                      <a:pt x="68" y="2"/>
                    </a:moveTo>
                    <a:lnTo>
                      <a:pt x="68" y="2"/>
                    </a:lnTo>
                    <a:lnTo>
                      <a:pt x="62" y="10"/>
                    </a:lnTo>
                    <a:lnTo>
                      <a:pt x="57" y="20"/>
                    </a:lnTo>
                    <a:lnTo>
                      <a:pt x="54" y="31"/>
                    </a:lnTo>
                    <a:lnTo>
                      <a:pt x="53" y="41"/>
                    </a:lnTo>
                    <a:lnTo>
                      <a:pt x="53" y="41"/>
                    </a:lnTo>
                    <a:lnTo>
                      <a:pt x="51" y="51"/>
                    </a:lnTo>
                    <a:lnTo>
                      <a:pt x="49" y="60"/>
                    </a:lnTo>
                    <a:lnTo>
                      <a:pt x="42" y="80"/>
                    </a:lnTo>
                    <a:lnTo>
                      <a:pt x="37" y="101"/>
                    </a:lnTo>
                    <a:lnTo>
                      <a:pt x="32" y="120"/>
                    </a:lnTo>
                    <a:lnTo>
                      <a:pt x="32" y="120"/>
                    </a:lnTo>
                    <a:lnTo>
                      <a:pt x="14" y="191"/>
                    </a:lnTo>
                    <a:lnTo>
                      <a:pt x="7" y="227"/>
                    </a:lnTo>
                    <a:lnTo>
                      <a:pt x="3" y="244"/>
                    </a:lnTo>
                    <a:lnTo>
                      <a:pt x="1" y="263"/>
                    </a:lnTo>
                    <a:lnTo>
                      <a:pt x="1" y="263"/>
                    </a:lnTo>
                    <a:lnTo>
                      <a:pt x="0" y="265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0" y="272"/>
                    </a:lnTo>
                    <a:lnTo>
                      <a:pt x="1" y="273"/>
                    </a:lnTo>
                    <a:lnTo>
                      <a:pt x="3" y="274"/>
                    </a:lnTo>
                    <a:lnTo>
                      <a:pt x="4" y="274"/>
                    </a:lnTo>
                    <a:lnTo>
                      <a:pt x="7" y="273"/>
                    </a:lnTo>
                    <a:lnTo>
                      <a:pt x="8" y="272"/>
                    </a:lnTo>
                    <a:lnTo>
                      <a:pt x="9" y="270"/>
                    </a:lnTo>
                    <a:lnTo>
                      <a:pt x="9" y="270"/>
                    </a:lnTo>
                    <a:lnTo>
                      <a:pt x="11" y="254"/>
                    </a:lnTo>
                    <a:lnTo>
                      <a:pt x="14" y="237"/>
                    </a:lnTo>
                    <a:lnTo>
                      <a:pt x="22" y="204"/>
                    </a:lnTo>
                    <a:lnTo>
                      <a:pt x="37" y="139"/>
                    </a:lnTo>
                    <a:lnTo>
                      <a:pt x="37" y="139"/>
                    </a:lnTo>
                    <a:lnTo>
                      <a:pt x="45" y="106"/>
                    </a:lnTo>
                    <a:lnTo>
                      <a:pt x="54" y="73"/>
                    </a:lnTo>
                    <a:lnTo>
                      <a:pt x="54" y="73"/>
                    </a:lnTo>
                    <a:lnTo>
                      <a:pt x="58" y="56"/>
                    </a:lnTo>
                    <a:lnTo>
                      <a:pt x="61" y="39"/>
                    </a:lnTo>
                    <a:lnTo>
                      <a:pt x="64" y="31"/>
                    </a:lnTo>
                    <a:lnTo>
                      <a:pt x="66" y="22"/>
                    </a:lnTo>
                    <a:lnTo>
                      <a:pt x="70" y="14"/>
                    </a:lnTo>
                    <a:lnTo>
                      <a:pt x="74" y="8"/>
                    </a:lnTo>
                    <a:lnTo>
                      <a:pt x="74" y="8"/>
                    </a:lnTo>
                    <a:lnTo>
                      <a:pt x="75" y="6"/>
                    </a:lnTo>
                    <a:lnTo>
                      <a:pt x="75" y="5"/>
                    </a:lnTo>
                    <a:lnTo>
                      <a:pt x="74" y="1"/>
                    </a:lnTo>
                    <a:lnTo>
                      <a:pt x="72" y="0"/>
                    </a:lnTo>
                    <a:lnTo>
                      <a:pt x="71" y="0"/>
                    </a:lnTo>
                    <a:lnTo>
                      <a:pt x="69" y="0"/>
                    </a:lnTo>
                    <a:lnTo>
                      <a:pt x="68" y="2"/>
                    </a:lnTo>
                    <a:lnTo>
                      <a:pt x="6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1" name="chenying0907 170"/>
              <p:cNvSpPr/>
              <p:nvPr/>
            </p:nvSpPr>
            <p:spPr bwMode="auto">
              <a:xfrm>
                <a:off x="4338638" y="2201863"/>
                <a:ext cx="31750" cy="112713"/>
              </a:xfrm>
              <a:custGeom>
                <a:avLst/>
                <a:gdLst/>
                <a:ahLst/>
                <a:cxnLst>
                  <a:cxn ang="0">
                    <a:pos x="52" y="4"/>
                  </a:cxn>
                  <a:cxn ang="0">
                    <a:pos x="52" y="4"/>
                  </a:cxn>
                  <a:cxn ang="0">
                    <a:pos x="51" y="10"/>
                  </a:cxn>
                  <a:cxn ang="0">
                    <a:pos x="48" y="16"/>
                  </a:cxn>
                  <a:cxn ang="0">
                    <a:pos x="43" y="29"/>
                  </a:cxn>
                  <a:cxn ang="0">
                    <a:pos x="38" y="41"/>
                  </a:cxn>
                  <a:cxn ang="0">
                    <a:pos x="36" y="47"/>
                  </a:cxn>
                  <a:cxn ang="0">
                    <a:pos x="34" y="54"/>
                  </a:cxn>
                  <a:cxn ang="0">
                    <a:pos x="34" y="54"/>
                  </a:cxn>
                  <a:cxn ang="0">
                    <a:pos x="25" y="103"/>
                  </a:cxn>
                  <a:cxn ang="0">
                    <a:pos x="25" y="103"/>
                  </a:cxn>
                  <a:cxn ang="0">
                    <a:pos x="23" y="116"/>
                  </a:cxn>
                  <a:cxn ang="0">
                    <a:pos x="19" y="129"/>
                  </a:cxn>
                  <a:cxn ang="0">
                    <a:pos x="10" y="156"/>
                  </a:cxn>
                  <a:cxn ang="0">
                    <a:pos x="3" y="181"/>
                  </a:cxn>
                  <a:cxn ang="0">
                    <a:pos x="1" y="195"/>
                  </a:cxn>
                  <a:cxn ang="0">
                    <a:pos x="0" y="208"/>
                  </a:cxn>
                  <a:cxn ang="0">
                    <a:pos x="0" y="208"/>
                  </a:cxn>
                  <a:cxn ang="0">
                    <a:pos x="0" y="210"/>
                  </a:cxn>
                  <a:cxn ang="0">
                    <a:pos x="1" y="211"/>
                  </a:cxn>
                  <a:cxn ang="0">
                    <a:pos x="2" y="212"/>
                  </a:cxn>
                  <a:cxn ang="0">
                    <a:pos x="4" y="212"/>
                  </a:cxn>
                  <a:cxn ang="0">
                    <a:pos x="6" y="212"/>
                  </a:cxn>
                  <a:cxn ang="0">
                    <a:pos x="7" y="211"/>
                  </a:cxn>
                  <a:cxn ang="0">
                    <a:pos x="8" y="210"/>
                  </a:cxn>
                  <a:cxn ang="0">
                    <a:pos x="9" y="208"/>
                  </a:cxn>
                  <a:cxn ang="0">
                    <a:pos x="9" y="208"/>
                  </a:cxn>
                  <a:cxn ang="0">
                    <a:pos x="10" y="200"/>
                  </a:cxn>
                  <a:cxn ang="0">
                    <a:pos x="11" y="192"/>
                  </a:cxn>
                  <a:cxn ang="0">
                    <a:pos x="15" y="176"/>
                  </a:cxn>
                  <a:cxn ang="0">
                    <a:pos x="26" y="144"/>
                  </a:cxn>
                  <a:cxn ang="0">
                    <a:pos x="26" y="144"/>
                  </a:cxn>
                  <a:cxn ang="0">
                    <a:pos x="29" y="131"/>
                  </a:cxn>
                  <a:cxn ang="0">
                    <a:pos x="32" y="117"/>
                  </a:cxn>
                  <a:cxn ang="0">
                    <a:pos x="37" y="91"/>
                  </a:cxn>
                  <a:cxn ang="0">
                    <a:pos x="37" y="91"/>
                  </a:cxn>
                  <a:cxn ang="0">
                    <a:pos x="41" y="67"/>
                  </a:cxn>
                  <a:cxn ang="0">
                    <a:pos x="46" y="42"/>
                  </a:cxn>
                  <a:cxn ang="0">
                    <a:pos x="46" y="42"/>
                  </a:cxn>
                  <a:cxn ang="0">
                    <a:pos x="50" y="33"/>
                  </a:cxn>
                  <a:cxn ang="0">
                    <a:pos x="55" y="23"/>
                  </a:cxn>
                  <a:cxn ang="0">
                    <a:pos x="59" y="14"/>
                  </a:cxn>
                  <a:cxn ang="0">
                    <a:pos x="60" y="9"/>
                  </a:cxn>
                  <a:cxn ang="0">
                    <a:pos x="61" y="4"/>
                  </a:cxn>
                  <a:cxn ang="0">
                    <a:pos x="61" y="4"/>
                  </a:cxn>
                  <a:cxn ang="0">
                    <a:pos x="61" y="3"/>
                  </a:cxn>
                  <a:cxn ang="0">
                    <a:pos x="60" y="1"/>
                  </a:cxn>
                  <a:cxn ang="0">
                    <a:pos x="59" y="0"/>
                  </a:cxn>
                  <a:cxn ang="0">
                    <a:pos x="57" y="0"/>
                  </a:cxn>
                  <a:cxn ang="0">
                    <a:pos x="54" y="1"/>
                  </a:cxn>
                  <a:cxn ang="0">
                    <a:pos x="53" y="3"/>
                  </a:cxn>
                  <a:cxn ang="0">
                    <a:pos x="52" y="4"/>
                  </a:cxn>
                  <a:cxn ang="0">
                    <a:pos x="52" y="4"/>
                  </a:cxn>
                </a:cxnLst>
                <a:rect l="0" t="0" r="r" b="b"/>
                <a:pathLst>
                  <a:path w="61" h="212">
                    <a:moveTo>
                      <a:pt x="52" y="4"/>
                    </a:moveTo>
                    <a:lnTo>
                      <a:pt x="52" y="4"/>
                    </a:lnTo>
                    <a:lnTo>
                      <a:pt x="51" y="10"/>
                    </a:lnTo>
                    <a:lnTo>
                      <a:pt x="48" y="16"/>
                    </a:lnTo>
                    <a:lnTo>
                      <a:pt x="43" y="29"/>
                    </a:lnTo>
                    <a:lnTo>
                      <a:pt x="38" y="41"/>
                    </a:lnTo>
                    <a:lnTo>
                      <a:pt x="36" y="47"/>
                    </a:lnTo>
                    <a:lnTo>
                      <a:pt x="34" y="54"/>
                    </a:lnTo>
                    <a:lnTo>
                      <a:pt x="34" y="54"/>
                    </a:lnTo>
                    <a:lnTo>
                      <a:pt x="25" y="103"/>
                    </a:lnTo>
                    <a:lnTo>
                      <a:pt x="25" y="103"/>
                    </a:lnTo>
                    <a:lnTo>
                      <a:pt x="23" y="116"/>
                    </a:lnTo>
                    <a:lnTo>
                      <a:pt x="19" y="129"/>
                    </a:lnTo>
                    <a:lnTo>
                      <a:pt x="10" y="156"/>
                    </a:lnTo>
                    <a:lnTo>
                      <a:pt x="3" y="181"/>
                    </a:lnTo>
                    <a:lnTo>
                      <a:pt x="1" y="195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0" y="210"/>
                    </a:lnTo>
                    <a:lnTo>
                      <a:pt x="1" y="211"/>
                    </a:lnTo>
                    <a:lnTo>
                      <a:pt x="2" y="212"/>
                    </a:lnTo>
                    <a:lnTo>
                      <a:pt x="4" y="212"/>
                    </a:lnTo>
                    <a:lnTo>
                      <a:pt x="6" y="212"/>
                    </a:lnTo>
                    <a:lnTo>
                      <a:pt x="7" y="211"/>
                    </a:lnTo>
                    <a:lnTo>
                      <a:pt x="8" y="210"/>
                    </a:lnTo>
                    <a:lnTo>
                      <a:pt x="9" y="208"/>
                    </a:lnTo>
                    <a:lnTo>
                      <a:pt x="9" y="208"/>
                    </a:lnTo>
                    <a:lnTo>
                      <a:pt x="10" y="200"/>
                    </a:lnTo>
                    <a:lnTo>
                      <a:pt x="11" y="192"/>
                    </a:lnTo>
                    <a:lnTo>
                      <a:pt x="15" y="176"/>
                    </a:lnTo>
                    <a:lnTo>
                      <a:pt x="26" y="144"/>
                    </a:lnTo>
                    <a:lnTo>
                      <a:pt x="26" y="144"/>
                    </a:lnTo>
                    <a:lnTo>
                      <a:pt x="29" y="131"/>
                    </a:lnTo>
                    <a:lnTo>
                      <a:pt x="32" y="117"/>
                    </a:lnTo>
                    <a:lnTo>
                      <a:pt x="37" y="91"/>
                    </a:lnTo>
                    <a:lnTo>
                      <a:pt x="37" y="91"/>
                    </a:lnTo>
                    <a:lnTo>
                      <a:pt x="41" y="67"/>
                    </a:lnTo>
                    <a:lnTo>
                      <a:pt x="46" y="42"/>
                    </a:lnTo>
                    <a:lnTo>
                      <a:pt x="46" y="42"/>
                    </a:lnTo>
                    <a:lnTo>
                      <a:pt x="50" y="33"/>
                    </a:lnTo>
                    <a:lnTo>
                      <a:pt x="55" y="23"/>
                    </a:lnTo>
                    <a:lnTo>
                      <a:pt x="59" y="14"/>
                    </a:lnTo>
                    <a:lnTo>
                      <a:pt x="60" y="9"/>
                    </a:lnTo>
                    <a:lnTo>
                      <a:pt x="61" y="4"/>
                    </a:lnTo>
                    <a:lnTo>
                      <a:pt x="61" y="4"/>
                    </a:lnTo>
                    <a:lnTo>
                      <a:pt x="61" y="3"/>
                    </a:lnTo>
                    <a:lnTo>
                      <a:pt x="60" y="1"/>
                    </a:lnTo>
                    <a:lnTo>
                      <a:pt x="59" y="0"/>
                    </a:lnTo>
                    <a:lnTo>
                      <a:pt x="57" y="0"/>
                    </a:lnTo>
                    <a:lnTo>
                      <a:pt x="54" y="1"/>
                    </a:lnTo>
                    <a:lnTo>
                      <a:pt x="53" y="3"/>
                    </a:lnTo>
                    <a:lnTo>
                      <a:pt x="52" y="4"/>
                    </a:lnTo>
                    <a:lnTo>
                      <a:pt x="5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2" name="chenying0907 171"/>
              <p:cNvSpPr/>
              <p:nvPr/>
            </p:nvSpPr>
            <p:spPr bwMode="auto">
              <a:xfrm>
                <a:off x="4357688" y="2209800"/>
                <a:ext cx="36513" cy="90488"/>
              </a:xfrm>
              <a:custGeom>
                <a:avLst/>
                <a:gdLst/>
                <a:ahLst/>
                <a:cxnLst>
                  <a:cxn ang="0">
                    <a:pos x="60" y="1"/>
                  </a:cxn>
                  <a:cxn ang="0">
                    <a:pos x="60" y="1"/>
                  </a:cxn>
                  <a:cxn ang="0">
                    <a:pos x="51" y="10"/>
                  </a:cxn>
                  <a:cxn ang="0">
                    <a:pos x="43" y="22"/>
                  </a:cxn>
                  <a:cxn ang="0">
                    <a:pos x="37" y="34"/>
                  </a:cxn>
                  <a:cxn ang="0">
                    <a:pos x="33" y="48"/>
                  </a:cxn>
                  <a:cxn ang="0">
                    <a:pos x="29" y="61"/>
                  </a:cxn>
                  <a:cxn ang="0">
                    <a:pos x="25" y="75"/>
                  </a:cxn>
                  <a:cxn ang="0">
                    <a:pos x="20" y="100"/>
                  </a:cxn>
                  <a:cxn ang="0">
                    <a:pos x="20" y="100"/>
                  </a:cxn>
                  <a:cxn ang="0">
                    <a:pos x="15" y="115"/>
                  </a:cxn>
                  <a:cxn ang="0">
                    <a:pos x="6" y="135"/>
                  </a:cxn>
                  <a:cxn ang="0">
                    <a:pos x="3" y="147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" y="166"/>
                  </a:cxn>
                  <a:cxn ang="0">
                    <a:pos x="3" y="170"/>
                  </a:cxn>
                  <a:cxn ang="0">
                    <a:pos x="3" y="170"/>
                  </a:cxn>
                  <a:cxn ang="0">
                    <a:pos x="4" y="170"/>
                  </a:cxn>
                  <a:cxn ang="0">
                    <a:pos x="6" y="171"/>
                  </a:cxn>
                  <a:cxn ang="0">
                    <a:pos x="9" y="169"/>
                  </a:cxn>
                  <a:cxn ang="0">
                    <a:pos x="10" y="167"/>
                  </a:cxn>
                  <a:cxn ang="0">
                    <a:pos x="11" y="165"/>
                  </a:cxn>
                  <a:cxn ang="0">
                    <a:pos x="10" y="164"/>
                  </a:cxn>
                  <a:cxn ang="0">
                    <a:pos x="9" y="162"/>
                  </a:cxn>
                  <a:cxn ang="0">
                    <a:pos x="9" y="162"/>
                  </a:cxn>
                  <a:cxn ang="0">
                    <a:pos x="10" y="159"/>
                  </a:cxn>
                  <a:cxn ang="0">
                    <a:pos x="14" y="152"/>
                  </a:cxn>
                  <a:cxn ang="0">
                    <a:pos x="18" y="138"/>
                  </a:cxn>
                  <a:cxn ang="0">
                    <a:pos x="18" y="138"/>
                  </a:cxn>
                  <a:cxn ang="0">
                    <a:pos x="24" y="119"/>
                  </a:cxn>
                  <a:cxn ang="0">
                    <a:pos x="29" y="100"/>
                  </a:cxn>
                  <a:cxn ang="0">
                    <a:pos x="29" y="100"/>
                  </a:cxn>
                  <a:cxn ang="0">
                    <a:pos x="34" y="76"/>
                  </a:cxn>
                  <a:cxn ang="0">
                    <a:pos x="38" y="63"/>
                  </a:cxn>
                  <a:cxn ang="0">
                    <a:pos x="41" y="51"/>
                  </a:cxn>
                  <a:cxn ang="0">
                    <a:pos x="47" y="38"/>
                  </a:cxn>
                  <a:cxn ang="0">
                    <a:pos x="52" y="27"/>
                  </a:cxn>
                  <a:cxn ang="0">
                    <a:pos x="58" y="17"/>
                  </a:cxn>
                  <a:cxn ang="0">
                    <a:pos x="66" y="7"/>
                  </a:cxn>
                  <a:cxn ang="0">
                    <a:pos x="66" y="7"/>
                  </a:cxn>
                  <a:cxn ang="0">
                    <a:pos x="67" y="6"/>
                  </a:cxn>
                  <a:cxn ang="0">
                    <a:pos x="68" y="4"/>
                  </a:cxn>
                  <a:cxn ang="0">
                    <a:pos x="67" y="3"/>
                  </a:cxn>
                  <a:cxn ang="0">
                    <a:pos x="66" y="1"/>
                  </a:cxn>
                  <a:cxn ang="0">
                    <a:pos x="65" y="0"/>
                  </a:cxn>
                  <a:cxn ang="0">
                    <a:pos x="63" y="0"/>
                  </a:cxn>
                  <a:cxn ang="0">
                    <a:pos x="61" y="0"/>
                  </a:cxn>
                  <a:cxn ang="0">
                    <a:pos x="60" y="1"/>
                  </a:cxn>
                  <a:cxn ang="0">
                    <a:pos x="60" y="1"/>
                  </a:cxn>
                </a:cxnLst>
                <a:rect l="0" t="0" r="r" b="b"/>
                <a:pathLst>
                  <a:path w="68" h="171">
                    <a:moveTo>
                      <a:pt x="60" y="1"/>
                    </a:moveTo>
                    <a:lnTo>
                      <a:pt x="60" y="1"/>
                    </a:lnTo>
                    <a:lnTo>
                      <a:pt x="51" y="10"/>
                    </a:lnTo>
                    <a:lnTo>
                      <a:pt x="43" y="22"/>
                    </a:lnTo>
                    <a:lnTo>
                      <a:pt x="37" y="34"/>
                    </a:lnTo>
                    <a:lnTo>
                      <a:pt x="33" y="48"/>
                    </a:lnTo>
                    <a:lnTo>
                      <a:pt x="29" y="61"/>
                    </a:lnTo>
                    <a:lnTo>
                      <a:pt x="25" y="75"/>
                    </a:lnTo>
                    <a:lnTo>
                      <a:pt x="20" y="100"/>
                    </a:lnTo>
                    <a:lnTo>
                      <a:pt x="20" y="100"/>
                    </a:lnTo>
                    <a:lnTo>
                      <a:pt x="15" y="115"/>
                    </a:lnTo>
                    <a:lnTo>
                      <a:pt x="6" y="135"/>
                    </a:lnTo>
                    <a:lnTo>
                      <a:pt x="3" y="147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1" y="166"/>
                    </a:lnTo>
                    <a:lnTo>
                      <a:pt x="3" y="170"/>
                    </a:lnTo>
                    <a:lnTo>
                      <a:pt x="3" y="170"/>
                    </a:lnTo>
                    <a:lnTo>
                      <a:pt x="4" y="170"/>
                    </a:lnTo>
                    <a:lnTo>
                      <a:pt x="6" y="171"/>
                    </a:lnTo>
                    <a:lnTo>
                      <a:pt x="9" y="169"/>
                    </a:lnTo>
                    <a:lnTo>
                      <a:pt x="10" y="167"/>
                    </a:lnTo>
                    <a:lnTo>
                      <a:pt x="11" y="165"/>
                    </a:lnTo>
                    <a:lnTo>
                      <a:pt x="10" y="164"/>
                    </a:lnTo>
                    <a:lnTo>
                      <a:pt x="9" y="162"/>
                    </a:lnTo>
                    <a:lnTo>
                      <a:pt x="9" y="162"/>
                    </a:lnTo>
                    <a:lnTo>
                      <a:pt x="10" y="159"/>
                    </a:lnTo>
                    <a:lnTo>
                      <a:pt x="14" y="152"/>
                    </a:lnTo>
                    <a:lnTo>
                      <a:pt x="18" y="138"/>
                    </a:lnTo>
                    <a:lnTo>
                      <a:pt x="18" y="138"/>
                    </a:lnTo>
                    <a:lnTo>
                      <a:pt x="24" y="119"/>
                    </a:lnTo>
                    <a:lnTo>
                      <a:pt x="29" y="100"/>
                    </a:lnTo>
                    <a:lnTo>
                      <a:pt x="29" y="100"/>
                    </a:lnTo>
                    <a:lnTo>
                      <a:pt x="34" y="76"/>
                    </a:lnTo>
                    <a:lnTo>
                      <a:pt x="38" y="63"/>
                    </a:lnTo>
                    <a:lnTo>
                      <a:pt x="41" y="51"/>
                    </a:lnTo>
                    <a:lnTo>
                      <a:pt x="47" y="38"/>
                    </a:lnTo>
                    <a:lnTo>
                      <a:pt x="52" y="27"/>
                    </a:lnTo>
                    <a:lnTo>
                      <a:pt x="58" y="17"/>
                    </a:lnTo>
                    <a:lnTo>
                      <a:pt x="66" y="7"/>
                    </a:lnTo>
                    <a:lnTo>
                      <a:pt x="66" y="7"/>
                    </a:lnTo>
                    <a:lnTo>
                      <a:pt x="67" y="6"/>
                    </a:lnTo>
                    <a:lnTo>
                      <a:pt x="68" y="4"/>
                    </a:lnTo>
                    <a:lnTo>
                      <a:pt x="67" y="3"/>
                    </a:lnTo>
                    <a:lnTo>
                      <a:pt x="66" y="1"/>
                    </a:lnTo>
                    <a:lnTo>
                      <a:pt x="65" y="0"/>
                    </a:lnTo>
                    <a:lnTo>
                      <a:pt x="63" y="0"/>
                    </a:lnTo>
                    <a:lnTo>
                      <a:pt x="61" y="0"/>
                    </a:lnTo>
                    <a:lnTo>
                      <a:pt x="60" y="1"/>
                    </a:lnTo>
                    <a:lnTo>
                      <a:pt x="6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3" name="chenying0907 172"/>
              <p:cNvSpPr/>
              <p:nvPr/>
            </p:nvSpPr>
            <p:spPr bwMode="auto">
              <a:xfrm>
                <a:off x="4383088" y="2219325"/>
                <a:ext cx="33338" cy="63500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55" y="0"/>
                  </a:cxn>
                  <a:cxn ang="0">
                    <a:pos x="50" y="2"/>
                  </a:cxn>
                  <a:cxn ang="0">
                    <a:pos x="46" y="5"/>
                  </a:cxn>
                  <a:cxn ang="0">
                    <a:pos x="42" y="8"/>
                  </a:cxn>
                  <a:cxn ang="0">
                    <a:pos x="39" y="11"/>
                  </a:cxn>
                  <a:cxn ang="0">
                    <a:pos x="33" y="19"/>
                  </a:cxn>
                  <a:cxn ang="0">
                    <a:pos x="29" y="30"/>
                  </a:cxn>
                  <a:cxn ang="0">
                    <a:pos x="29" y="30"/>
                  </a:cxn>
                  <a:cxn ang="0">
                    <a:pos x="13" y="70"/>
                  </a:cxn>
                  <a:cxn ang="0">
                    <a:pos x="6" y="91"/>
                  </a:cxn>
                  <a:cxn ang="0">
                    <a:pos x="0" y="112"/>
                  </a:cxn>
                  <a:cxn ang="0">
                    <a:pos x="0" y="112"/>
                  </a:cxn>
                  <a:cxn ang="0">
                    <a:pos x="0" y="114"/>
                  </a:cxn>
                  <a:cxn ang="0">
                    <a:pos x="1" y="116"/>
                  </a:cxn>
                  <a:cxn ang="0">
                    <a:pos x="2" y="118"/>
                  </a:cxn>
                  <a:cxn ang="0">
                    <a:pos x="4" y="118"/>
                  </a:cxn>
                  <a:cxn ang="0">
                    <a:pos x="6" y="119"/>
                  </a:cxn>
                  <a:cxn ang="0">
                    <a:pos x="7" y="118"/>
                  </a:cxn>
                  <a:cxn ang="0">
                    <a:pos x="8" y="116"/>
                  </a:cxn>
                  <a:cxn ang="0">
                    <a:pos x="9" y="114"/>
                  </a:cxn>
                  <a:cxn ang="0">
                    <a:pos x="9" y="114"/>
                  </a:cxn>
                  <a:cxn ang="0">
                    <a:pos x="13" y="100"/>
                  </a:cxn>
                  <a:cxn ang="0">
                    <a:pos x="17" y="84"/>
                  </a:cxn>
                  <a:cxn ang="0">
                    <a:pos x="23" y="70"/>
                  </a:cxn>
                  <a:cxn ang="0">
                    <a:pos x="30" y="56"/>
                  </a:cxn>
                  <a:cxn ang="0">
                    <a:pos x="30" y="56"/>
                  </a:cxn>
                  <a:cxn ang="0">
                    <a:pos x="34" y="42"/>
                  </a:cxn>
                  <a:cxn ang="0">
                    <a:pos x="39" y="29"/>
                  </a:cxn>
                  <a:cxn ang="0">
                    <a:pos x="42" y="22"/>
                  </a:cxn>
                  <a:cxn ang="0">
                    <a:pos x="46" y="17"/>
                  </a:cxn>
                  <a:cxn ang="0">
                    <a:pos x="51" y="12"/>
                  </a:cxn>
                  <a:cxn ang="0">
                    <a:pos x="57" y="9"/>
                  </a:cxn>
                  <a:cxn ang="0">
                    <a:pos x="57" y="9"/>
                  </a:cxn>
                  <a:cxn ang="0">
                    <a:pos x="60" y="8"/>
                  </a:cxn>
                  <a:cxn ang="0">
                    <a:pos x="61" y="7"/>
                  </a:cxn>
                  <a:cxn ang="0">
                    <a:pos x="62" y="5"/>
                  </a:cxn>
                  <a:cxn ang="0">
                    <a:pos x="61" y="3"/>
                  </a:cxn>
                  <a:cxn ang="0">
                    <a:pos x="61" y="2"/>
                  </a:cxn>
                  <a:cxn ang="0">
                    <a:pos x="60" y="0"/>
                  </a:cxn>
                  <a:cxn ang="0">
                    <a:pos x="57" y="0"/>
                  </a:cxn>
                  <a:cxn ang="0">
                    <a:pos x="55" y="0"/>
                  </a:cxn>
                  <a:cxn ang="0">
                    <a:pos x="55" y="0"/>
                  </a:cxn>
                </a:cxnLst>
                <a:rect l="0" t="0" r="r" b="b"/>
                <a:pathLst>
                  <a:path w="62" h="119">
                    <a:moveTo>
                      <a:pt x="55" y="0"/>
                    </a:moveTo>
                    <a:lnTo>
                      <a:pt x="55" y="0"/>
                    </a:lnTo>
                    <a:lnTo>
                      <a:pt x="50" y="2"/>
                    </a:lnTo>
                    <a:lnTo>
                      <a:pt x="46" y="5"/>
                    </a:lnTo>
                    <a:lnTo>
                      <a:pt x="42" y="8"/>
                    </a:lnTo>
                    <a:lnTo>
                      <a:pt x="39" y="11"/>
                    </a:lnTo>
                    <a:lnTo>
                      <a:pt x="33" y="19"/>
                    </a:lnTo>
                    <a:lnTo>
                      <a:pt x="29" y="30"/>
                    </a:lnTo>
                    <a:lnTo>
                      <a:pt x="29" y="30"/>
                    </a:lnTo>
                    <a:lnTo>
                      <a:pt x="13" y="70"/>
                    </a:lnTo>
                    <a:lnTo>
                      <a:pt x="6" y="91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0" y="114"/>
                    </a:lnTo>
                    <a:lnTo>
                      <a:pt x="1" y="116"/>
                    </a:lnTo>
                    <a:lnTo>
                      <a:pt x="2" y="118"/>
                    </a:lnTo>
                    <a:lnTo>
                      <a:pt x="4" y="118"/>
                    </a:lnTo>
                    <a:lnTo>
                      <a:pt x="6" y="119"/>
                    </a:lnTo>
                    <a:lnTo>
                      <a:pt x="7" y="118"/>
                    </a:lnTo>
                    <a:lnTo>
                      <a:pt x="8" y="116"/>
                    </a:lnTo>
                    <a:lnTo>
                      <a:pt x="9" y="114"/>
                    </a:lnTo>
                    <a:lnTo>
                      <a:pt x="9" y="114"/>
                    </a:lnTo>
                    <a:lnTo>
                      <a:pt x="13" y="100"/>
                    </a:lnTo>
                    <a:lnTo>
                      <a:pt x="17" y="84"/>
                    </a:lnTo>
                    <a:lnTo>
                      <a:pt x="23" y="70"/>
                    </a:lnTo>
                    <a:lnTo>
                      <a:pt x="30" y="56"/>
                    </a:lnTo>
                    <a:lnTo>
                      <a:pt x="30" y="56"/>
                    </a:lnTo>
                    <a:lnTo>
                      <a:pt x="34" y="42"/>
                    </a:lnTo>
                    <a:lnTo>
                      <a:pt x="39" y="29"/>
                    </a:lnTo>
                    <a:lnTo>
                      <a:pt x="42" y="22"/>
                    </a:lnTo>
                    <a:lnTo>
                      <a:pt x="46" y="17"/>
                    </a:lnTo>
                    <a:lnTo>
                      <a:pt x="51" y="12"/>
                    </a:lnTo>
                    <a:lnTo>
                      <a:pt x="57" y="9"/>
                    </a:lnTo>
                    <a:lnTo>
                      <a:pt x="57" y="9"/>
                    </a:lnTo>
                    <a:lnTo>
                      <a:pt x="60" y="8"/>
                    </a:lnTo>
                    <a:lnTo>
                      <a:pt x="61" y="7"/>
                    </a:lnTo>
                    <a:lnTo>
                      <a:pt x="62" y="5"/>
                    </a:lnTo>
                    <a:lnTo>
                      <a:pt x="61" y="3"/>
                    </a:lnTo>
                    <a:lnTo>
                      <a:pt x="61" y="2"/>
                    </a:lnTo>
                    <a:lnTo>
                      <a:pt x="60" y="0"/>
                    </a:lnTo>
                    <a:lnTo>
                      <a:pt x="57" y="0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4" name="chenying0907 173"/>
              <p:cNvSpPr/>
              <p:nvPr/>
            </p:nvSpPr>
            <p:spPr bwMode="auto">
              <a:xfrm>
                <a:off x="4403725" y="2228850"/>
                <a:ext cx="17463" cy="52388"/>
              </a:xfrm>
              <a:custGeom>
                <a:avLst/>
                <a:gdLst/>
                <a:ahLst/>
                <a:cxnLst>
                  <a:cxn ang="0">
                    <a:pos x="27" y="1"/>
                  </a:cxn>
                  <a:cxn ang="0">
                    <a:pos x="27" y="1"/>
                  </a:cxn>
                  <a:cxn ang="0">
                    <a:pos x="24" y="2"/>
                  </a:cxn>
                  <a:cxn ang="0">
                    <a:pos x="22" y="6"/>
                  </a:cxn>
                  <a:cxn ang="0">
                    <a:pos x="17" y="12"/>
                  </a:cxn>
                  <a:cxn ang="0">
                    <a:pos x="15" y="20"/>
                  </a:cxn>
                  <a:cxn ang="0">
                    <a:pos x="14" y="27"/>
                  </a:cxn>
                  <a:cxn ang="0">
                    <a:pos x="14" y="27"/>
                  </a:cxn>
                  <a:cxn ang="0">
                    <a:pos x="12" y="45"/>
                  </a:cxn>
                  <a:cxn ang="0">
                    <a:pos x="10" y="61"/>
                  </a:cxn>
                  <a:cxn ang="0">
                    <a:pos x="6" y="78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0" y="96"/>
                  </a:cxn>
                  <a:cxn ang="0">
                    <a:pos x="0" y="97"/>
                  </a:cxn>
                  <a:cxn ang="0">
                    <a:pos x="1" y="100"/>
                  </a:cxn>
                  <a:cxn ang="0">
                    <a:pos x="3" y="100"/>
                  </a:cxn>
                  <a:cxn ang="0">
                    <a:pos x="6" y="100"/>
                  </a:cxn>
                  <a:cxn ang="0">
                    <a:pos x="8" y="98"/>
                  </a:cxn>
                  <a:cxn ang="0">
                    <a:pos x="9" y="96"/>
                  </a:cxn>
                  <a:cxn ang="0">
                    <a:pos x="9" y="96"/>
                  </a:cxn>
                  <a:cxn ang="0">
                    <a:pos x="13" y="85"/>
                  </a:cxn>
                  <a:cxn ang="0">
                    <a:pos x="15" y="80"/>
                  </a:cxn>
                  <a:cxn ang="0">
                    <a:pos x="18" y="75"/>
                  </a:cxn>
                  <a:cxn ang="0">
                    <a:pos x="18" y="75"/>
                  </a:cxn>
                  <a:cxn ang="0">
                    <a:pos x="19" y="72"/>
                  </a:cxn>
                  <a:cxn ang="0">
                    <a:pos x="21" y="69"/>
                  </a:cxn>
                  <a:cxn ang="0">
                    <a:pos x="21" y="62"/>
                  </a:cxn>
                  <a:cxn ang="0">
                    <a:pos x="22" y="49"/>
                  </a:cxn>
                  <a:cxn ang="0">
                    <a:pos x="22" y="49"/>
                  </a:cxn>
                  <a:cxn ang="0">
                    <a:pos x="23" y="28"/>
                  </a:cxn>
                  <a:cxn ang="0">
                    <a:pos x="24" y="22"/>
                  </a:cxn>
                  <a:cxn ang="0">
                    <a:pos x="25" y="17"/>
                  </a:cxn>
                  <a:cxn ang="0">
                    <a:pos x="27" y="13"/>
                  </a:cxn>
                  <a:cxn ang="0">
                    <a:pos x="30" y="10"/>
                  </a:cxn>
                  <a:cxn ang="0">
                    <a:pos x="30" y="10"/>
                  </a:cxn>
                  <a:cxn ang="0">
                    <a:pos x="31" y="9"/>
                  </a:cxn>
                  <a:cxn ang="0">
                    <a:pos x="32" y="8"/>
                  </a:cxn>
                  <a:cxn ang="0">
                    <a:pos x="33" y="3"/>
                  </a:cxn>
                  <a:cxn ang="0">
                    <a:pos x="32" y="2"/>
                  </a:cxn>
                  <a:cxn ang="0">
                    <a:pos x="31" y="1"/>
                  </a:cxn>
                  <a:cxn ang="0">
                    <a:pos x="29" y="0"/>
                  </a:cxn>
                  <a:cxn ang="0">
                    <a:pos x="27" y="1"/>
                  </a:cxn>
                  <a:cxn ang="0">
                    <a:pos x="27" y="1"/>
                  </a:cxn>
                </a:cxnLst>
                <a:rect l="0" t="0" r="r" b="b"/>
                <a:pathLst>
                  <a:path w="33" h="100">
                    <a:moveTo>
                      <a:pt x="27" y="1"/>
                    </a:moveTo>
                    <a:lnTo>
                      <a:pt x="27" y="1"/>
                    </a:lnTo>
                    <a:lnTo>
                      <a:pt x="24" y="2"/>
                    </a:lnTo>
                    <a:lnTo>
                      <a:pt x="22" y="6"/>
                    </a:lnTo>
                    <a:lnTo>
                      <a:pt x="17" y="12"/>
                    </a:lnTo>
                    <a:lnTo>
                      <a:pt x="15" y="20"/>
                    </a:lnTo>
                    <a:lnTo>
                      <a:pt x="14" y="27"/>
                    </a:lnTo>
                    <a:lnTo>
                      <a:pt x="14" y="27"/>
                    </a:lnTo>
                    <a:lnTo>
                      <a:pt x="12" y="45"/>
                    </a:lnTo>
                    <a:lnTo>
                      <a:pt x="10" y="61"/>
                    </a:lnTo>
                    <a:lnTo>
                      <a:pt x="6" y="7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0" y="96"/>
                    </a:lnTo>
                    <a:lnTo>
                      <a:pt x="0" y="97"/>
                    </a:lnTo>
                    <a:lnTo>
                      <a:pt x="1" y="100"/>
                    </a:lnTo>
                    <a:lnTo>
                      <a:pt x="3" y="100"/>
                    </a:lnTo>
                    <a:lnTo>
                      <a:pt x="6" y="100"/>
                    </a:lnTo>
                    <a:lnTo>
                      <a:pt x="8" y="98"/>
                    </a:lnTo>
                    <a:lnTo>
                      <a:pt x="9" y="96"/>
                    </a:lnTo>
                    <a:lnTo>
                      <a:pt x="9" y="96"/>
                    </a:lnTo>
                    <a:lnTo>
                      <a:pt x="13" y="85"/>
                    </a:lnTo>
                    <a:lnTo>
                      <a:pt x="15" y="80"/>
                    </a:lnTo>
                    <a:lnTo>
                      <a:pt x="18" y="75"/>
                    </a:lnTo>
                    <a:lnTo>
                      <a:pt x="18" y="75"/>
                    </a:lnTo>
                    <a:lnTo>
                      <a:pt x="19" y="72"/>
                    </a:lnTo>
                    <a:lnTo>
                      <a:pt x="21" y="69"/>
                    </a:lnTo>
                    <a:lnTo>
                      <a:pt x="21" y="62"/>
                    </a:lnTo>
                    <a:lnTo>
                      <a:pt x="22" y="49"/>
                    </a:lnTo>
                    <a:lnTo>
                      <a:pt x="22" y="49"/>
                    </a:lnTo>
                    <a:lnTo>
                      <a:pt x="23" y="28"/>
                    </a:lnTo>
                    <a:lnTo>
                      <a:pt x="24" y="22"/>
                    </a:lnTo>
                    <a:lnTo>
                      <a:pt x="25" y="17"/>
                    </a:lnTo>
                    <a:lnTo>
                      <a:pt x="27" y="13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1" y="9"/>
                    </a:lnTo>
                    <a:lnTo>
                      <a:pt x="32" y="8"/>
                    </a:lnTo>
                    <a:lnTo>
                      <a:pt x="33" y="3"/>
                    </a:lnTo>
                    <a:lnTo>
                      <a:pt x="32" y="2"/>
                    </a:lnTo>
                    <a:lnTo>
                      <a:pt x="31" y="1"/>
                    </a:lnTo>
                    <a:lnTo>
                      <a:pt x="29" y="0"/>
                    </a:lnTo>
                    <a:lnTo>
                      <a:pt x="27" y="1"/>
                    </a:lnTo>
                    <a:lnTo>
                      <a:pt x="27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" name="chenying0907 174"/>
              <p:cNvSpPr/>
              <p:nvPr/>
            </p:nvSpPr>
            <p:spPr bwMode="auto">
              <a:xfrm>
                <a:off x="4340225" y="2436813"/>
                <a:ext cx="4763" cy="4286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76"/>
                  </a:cxn>
                  <a:cxn ang="0">
                    <a:pos x="0" y="76"/>
                  </a:cxn>
                  <a:cxn ang="0">
                    <a:pos x="1" y="78"/>
                  </a:cxn>
                  <a:cxn ang="0">
                    <a:pos x="2" y="79"/>
                  </a:cxn>
                  <a:cxn ang="0">
                    <a:pos x="3" y="80"/>
                  </a:cxn>
                  <a:cxn ang="0">
                    <a:pos x="5" y="80"/>
                  </a:cxn>
                  <a:cxn ang="0">
                    <a:pos x="6" y="80"/>
                  </a:cxn>
                  <a:cxn ang="0">
                    <a:pos x="8" y="79"/>
                  </a:cxn>
                  <a:cxn ang="0">
                    <a:pos x="9" y="78"/>
                  </a:cxn>
                  <a:cxn ang="0">
                    <a:pos x="9" y="76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2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80">
                    <a:moveTo>
                      <a:pt x="0" y="5"/>
                    </a:moveTo>
                    <a:lnTo>
                      <a:pt x="0" y="76"/>
                    </a:lnTo>
                    <a:lnTo>
                      <a:pt x="0" y="76"/>
                    </a:lnTo>
                    <a:lnTo>
                      <a:pt x="1" y="78"/>
                    </a:lnTo>
                    <a:lnTo>
                      <a:pt x="2" y="79"/>
                    </a:lnTo>
                    <a:lnTo>
                      <a:pt x="3" y="80"/>
                    </a:lnTo>
                    <a:lnTo>
                      <a:pt x="5" y="80"/>
                    </a:lnTo>
                    <a:lnTo>
                      <a:pt x="6" y="80"/>
                    </a:lnTo>
                    <a:lnTo>
                      <a:pt x="8" y="79"/>
                    </a:lnTo>
                    <a:lnTo>
                      <a:pt x="9" y="78"/>
                    </a:lnTo>
                    <a:lnTo>
                      <a:pt x="9" y="76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2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6" name="chenying0907 175"/>
              <p:cNvSpPr/>
              <p:nvPr/>
            </p:nvSpPr>
            <p:spPr bwMode="auto">
              <a:xfrm>
                <a:off x="4370388" y="2460625"/>
                <a:ext cx="11113" cy="65088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2"/>
                  </a:cxn>
                  <a:cxn ang="0">
                    <a:pos x="9" y="9"/>
                  </a:cxn>
                  <a:cxn ang="0">
                    <a:pos x="7" y="15"/>
                  </a:cxn>
                  <a:cxn ang="0">
                    <a:pos x="3" y="29"/>
                  </a:cxn>
                  <a:cxn ang="0">
                    <a:pos x="1" y="44"/>
                  </a:cxn>
                  <a:cxn ang="0">
                    <a:pos x="0" y="59"/>
                  </a:cxn>
                  <a:cxn ang="0">
                    <a:pos x="1" y="90"/>
                  </a:cxn>
                  <a:cxn ang="0">
                    <a:pos x="2" y="118"/>
                  </a:cxn>
                  <a:cxn ang="0">
                    <a:pos x="2" y="118"/>
                  </a:cxn>
                  <a:cxn ang="0">
                    <a:pos x="3" y="120"/>
                  </a:cxn>
                  <a:cxn ang="0">
                    <a:pos x="4" y="122"/>
                  </a:cxn>
                  <a:cxn ang="0">
                    <a:pos x="5" y="123"/>
                  </a:cxn>
                  <a:cxn ang="0">
                    <a:pos x="7" y="123"/>
                  </a:cxn>
                  <a:cxn ang="0">
                    <a:pos x="9" y="123"/>
                  </a:cxn>
                  <a:cxn ang="0">
                    <a:pos x="10" y="122"/>
                  </a:cxn>
                  <a:cxn ang="0">
                    <a:pos x="11" y="120"/>
                  </a:cxn>
                  <a:cxn ang="0">
                    <a:pos x="11" y="118"/>
                  </a:cxn>
                  <a:cxn ang="0">
                    <a:pos x="11" y="118"/>
                  </a:cxn>
                  <a:cxn ang="0">
                    <a:pos x="10" y="91"/>
                  </a:cxn>
                  <a:cxn ang="0">
                    <a:pos x="10" y="61"/>
                  </a:cxn>
                  <a:cxn ang="0">
                    <a:pos x="10" y="47"/>
                  </a:cxn>
                  <a:cxn ang="0">
                    <a:pos x="12" y="32"/>
                  </a:cxn>
                  <a:cxn ang="0">
                    <a:pos x="15" y="19"/>
                  </a:cxn>
                  <a:cxn ang="0">
                    <a:pos x="17" y="13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2" y="5"/>
                  </a:cxn>
                  <a:cxn ang="0">
                    <a:pos x="20" y="3"/>
                  </a:cxn>
                  <a:cxn ang="0">
                    <a:pos x="19" y="1"/>
                  </a:cxn>
                  <a:cxn ang="0">
                    <a:pos x="18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2" y="2"/>
                  </a:cxn>
                  <a:cxn ang="0">
                    <a:pos x="12" y="2"/>
                  </a:cxn>
                </a:cxnLst>
                <a:rect l="0" t="0" r="r" b="b"/>
                <a:pathLst>
                  <a:path w="22" h="123">
                    <a:moveTo>
                      <a:pt x="12" y="2"/>
                    </a:moveTo>
                    <a:lnTo>
                      <a:pt x="12" y="2"/>
                    </a:lnTo>
                    <a:lnTo>
                      <a:pt x="9" y="9"/>
                    </a:lnTo>
                    <a:lnTo>
                      <a:pt x="7" y="15"/>
                    </a:lnTo>
                    <a:lnTo>
                      <a:pt x="3" y="29"/>
                    </a:lnTo>
                    <a:lnTo>
                      <a:pt x="1" y="44"/>
                    </a:lnTo>
                    <a:lnTo>
                      <a:pt x="0" y="59"/>
                    </a:lnTo>
                    <a:lnTo>
                      <a:pt x="1" y="90"/>
                    </a:lnTo>
                    <a:lnTo>
                      <a:pt x="2" y="118"/>
                    </a:lnTo>
                    <a:lnTo>
                      <a:pt x="2" y="118"/>
                    </a:lnTo>
                    <a:lnTo>
                      <a:pt x="3" y="120"/>
                    </a:lnTo>
                    <a:lnTo>
                      <a:pt x="4" y="122"/>
                    </a:lnTo>
                    <a:lnTo>
                      <a:pt x="5" y="123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10" y="122"/>
                    </a:lnTo>
                    <a:lnTo>
                      <a:pt x="11" y="120"/>
                    </a:lnTo>
                    <a:lnTo>
                      <a:pt x="11" y="118"/>
                    </a:lnTo>
                    <a:lnTo>
                      <a:pt x="11" y="118"/>
                    </a:lnTo>
                    <a:lnTo>
                      <a:pt x="10" y="91"/>
                    </a:lnTo>
                    <a:lnTo>
                      <a:pt x="10" y="61"/>
                    </a:lnTo>
                    <a:lnTo>
                      <a:pt x="10" y="47"/>
                    </a:lnTo>
                    <a:lnTo>
                      <a:pt x="12" y="32"/>
                    </a:lnTo>
                    <a:lnTo>
                      <a:pt x="15" y="19"/>
                    </a:lnTo>
                    <a:lnTo>
                      <a:pt x="17" y="13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2" y="5"/>
                    </a:lnTo>
                    <a:lnTo>
                      <a:pt x="20" y="3"/>
                    </a:lnTo>
                    <a:lnTo>
                      <a:pt x="19" y="1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7" name="chenying0907 176"/>
              <p:cNvSpPr/>
              <p:nvPr/>
            </p:nvSpPr>
            <p:spPr bwMode="auto">
              <a:xfrm>
                <a:off x="4395788" y="2492375"/>
                <a:ext cx="7938" cy="55563"/>
              </a:xfrm>
              <a:custGeom>
                <a:avLst/>
                <a:gdLst/>
                <a:ahLst/>
                <a:cxnLst>
                  <a:cxn ang="0">
                    <a:pos x="6" y="5"/>
                  </a:cxn>
                  <a:cxn ang="0">
                    <a:pos x="6" y="5"/>
                  </a:cxn>
                  <a:cxn ang="0">
                    <a:pos x="5" y="29"/>
                  </a:cxn>
                  <a:cxn ang="0">
                    <a:pos x="2" y="53"/>
                  </a:cxn>
                  <a:cxn ang="0">
                    <a:pos x="1" y="77"/>
                  </a:cxn>
                  <a:cxn ang="0">
                    <a:pos x="0" y="100"/>
                  </a:cxn>
                  <a:cxn ang="0">
                    <a:pos x="0" y="100"/>
                  </a:cxn>
                  <a:cxn ang="0">
                    <a:pos x="1" y="102"/>
                  </a:cxn>
                  <a:cxn ang="0">
                    <a:pos x="2" y="104"/>
                  </a:cxn>
                  <a:cxn ang="0">
                    <a:pos x="4" y="105"/>
                  </a:cxn>
                  <a:cxn ang="0">
                    <a:pos x="6" y="105"/>
                  </a:cxn>
                  <a:cxn ang="0">
                    <a:pos x="7" y="105"/>
                  </a:cxn>
                  <a:cxn ang="0">
                    <a:pos x="9" y="104"/>
                  </a:cxn>
                  <a:cxn ang="0">
                    <a:pos x="10" y="102"/>
                  </a:cxn>
                  <a:cxn ang="0">
                    <a:pos x="10" y="100"/>
                  </a:cxn>
                  <a:cxn ang="0">
                    <a:pos x="10" y="100"/>
                  </a:cxn>
                  <a:cxn ang="0">
                    <a:pos x="11" y="77"/>
                  </a:cxn>
                  <a:cxn ang="0">
                    <a:pos x="13" y="53"/>
                  </a:cxn>
                  <a:cxn ang="0">
                    <a:pos x="14" y="29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2"/>
                  </a:cxn>
                  <a:cxn ang="0">
                    <a:pos x="12" y="1"/>
                  </a:cxn>
                  <a:cxn ang="0">
                    <a:pos x="10" y="0"/>
                  </a:cxn>
                  <a:cxn ang="0">
                    <a:pos x="9" y="1"/>
                  </a:cxn>
                  <a:cxn ang="0">
                    <a:pos x="7" y="2"/>
                  </a:cxn>
                  <a:cxn ang="0">
                    <a:pos x="6" y="3"/>
                  </a:cxn>
                  <a:cxn ang="0">
                    <a:pos x="6" y="5"/>
                  </a:cxn>
                  <a:cxn ang="0">
                    <a:pos x="6" y="5"/>
                  </a:cxn>
                </a:cxnLst>
                <a:rect l="0" t="0" r="r" b="b"/>
                <a:pathLst>
                  <a:path w="15" h="105">
                    <a:moveTo>
                      <a:pt x="6" y="5"/>
                    </a:moveTo>
                    <a:lnTo>
                      <a:pt x="6" y="5"/>
                    </a:lnTo>
                    <a:lnTo>
                      <a:pt x="5" y="29"/>
                    </a:lnTo>
                    <a:lnTo>
                      <a:pt x="2" y="53"/>
                    </a:lnTo>
                    <a:lnTo>
                      <a:pt x="1" y="77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2"/>
                    </a:lnTo>
                    <a:lnTo>
                      <a:pt x="2" y="104"/>
                    </a:lnTo>
                    <a:lnTo>
                      <a:pt x="4" y="105"/>
                    </a:lnTo>
                    <a:lnTo>
                      <a:pt x="6" y="105"/>
                    </a:lnTo>
                    <a:lnTo>
                      <a:pt x="7" y="105"/>
                    </a:lnTo>
                    <a:lnTo>
                      <a:pt x="9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0" y="100"/>
                    </a:lnTo>
                    <a:lnTo>
                      <a:pt x="11" y="77"/>
                    </a:lnTo>
                    <a:lnTo>
                      <a:pt x="13" y="53"/>
                    </a:lnTo>
                    <a:lnTo>
                      <a:pt x="14" y="29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2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8" name="chenying0907 177"/>
              <p:cNvSpPr/>
              <p:nvPr/>
            </p:nvSpPr>
            <p:spPr bwMode="auto">
              <a:xfrm>
                <a:off x="4424363" y="2520950"/>
                <a:ext cx="4763" cy="7143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0" y="134"/>
                  </a:cxn>
                  <a:cxn ang="0">
                    <a:pos x="1" y="136"/>
                  </a:cxn>
                  <a:cxn ang="0">
                    <a:pos x="3" y="136"/>
                  </a:cxn>
                  <a:cxn ang="0">
                    <a:pos x="4" y="137"/>
                  </a:cxn>
                  <a:cxn ang="0">
                    <a:pos x="6" y="136"/>
                  </a:cxn>
                  <a:cxn ang="0">
                    <a:pos x="7" y="136"/>
                  </a:cxn>
                  <a:cxn ang="0">
                    <a:pos x="8" y="134"/>
                  </a:cxn>
                  <a:cxn ang="0">
                    <a:pos x="9" y="132"/>
                  </a:cxn>
                  <a:cxn ang="0">
                    <a:pos x="9" y="4"/>
                  </a:cxn>
                  <a:cxn ang="0">
                    <a:pos x="9" y="4"/>
                  </a:cxn>
                  <a:cxn ang="0">
                    <a:pos x="8" y="2"/>
                  </a:cxn>
                  <a:cxn ang="0">
                    <a:pos x="7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9" h="137">
                    <a:moveTo>
                      <a:pt x="0" y="4"/>
                    </a:moveTo>
                    <a:lnTo>
                      <a:pt x="0" y="132"/>
                    </a:lnTo>
                    <a:lnTo>
                      <a:pt x="0" y="132"/>
                    </a:lnTo>
                    <a:lnTo>
                      <a:pt x="0" y="134"/>
                    </a:lnTo>
                    <a:lnTo>
                      <a:pt x="1" y="136"/>
                    </a:lnTo>
                    <a:lnTo>
                      <a:pt x="3" y="136"/>
                    </a:lnTo>
                    <a:lnTo>
                      <a:pt x="4" y="137"/>
                    </a:lnTo>
                    <a:lnTo>
                      <a:pt x="6" y="136"/>
                    </a:lnTo>
                    <a:lnTo>
                      <a:pt x="7" y="136"/>
                    </a:lnTo>
                    <a:lnTo>
                      <a:pt x="8" y="134"/>
                    </a:lnTo>
                    <a:lnTo>
                      <a:pt x="9" y="132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8" y="2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9" name="chenying0907 178"/>
              <p:cNvSpPr/>
              <p:nvPr/>
            </p:nvSpPr>
            <p:spPr bwMode="auto">
              <a:xfrm>
                <a:off x="4451350" y="2547938"/>
                <a:ext cx="7938" cy="68263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5" y="5"/>
                  </a:cxn>
                  <a:cxn ang="0">
                    <a:pos x="2" y="33"/>
                  </a:cxn>
                  <a:cxn ang="0">
                    <a:pos x="1" y="47"/>
                  </a:cxn>
                  <a:cxn ang="0">
                    <a:pos x="0" y="62"/>
                  </a:cxn>
                  <a:cxn ang="0">
                    <a:pos x="0" y="124"/>
                  </a:cxn>
                  <a:cxn ang="0">
                    <a:pos x="0" y="124"/>
                  </a:cxn>
                  <a:cxn ang="0">
                    <a:pos x="1" y="126"/>
                  </a:cxn>
                  <a:cxn ang="0">
                    <a:pos x="2" y="127"/>
                  </a:cxn>
                  <a:cxn ang="0">
                    <a:pos x="3" y="128"/>
                  </a:cxn>
                  <a:cxn ang="0">
                    <a:pos x="5" y="128"/>
                  </a:cxn>
                  <a:cxn ang="0">
                    <a:pos x="6" y="128"/>
                  </a:cxn>
                  <a:cxn ang="0">
                    <a:pos x="8" y="127"/>
                  </a:cxn>
                  <a:cxn ang="0">
                    <a:pos x="9" y="126"/>
                  </a:cxn>
                  <a:cxn ang="0">
                    <a:pos x="9" y="124"/>
                  </a:cxn>
                  <a:cxn ang="0">
                    <a:pos x="9" y="69"/>
                  </a:cxn>
                  <a:cxn ang="0">
                    <a:pos x="9" y="69"/>
                  </a:cxn>
                  <a:cxn ang="0">
                    <a:pos x="10" y="52"/>
                  </a:cxn>
                  <a:cxn ang="0">
                    <a:pos x="11" y="37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1" y="1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5" y="3"/>
                  </a:cxn>
                  <a:cxn ang="0">
                    <a:pos x="5" y="5"/>
                  </a:cxn>
                  <a:cxn ang="0">
                    <a:pos x="5" y="5"/>
                  </a:cxn>
                </a:cxnLst>
                <a:rect l="0" t="0" r="r" b="b"/>
                <a:pathLst>
                  <a:path w="14" h="128">
                    <a:moveTo>
                      <a:pt x="5" y="5"/>
                    </a:moveTo>
                    <a:lnTo>
                      <a:pt x="5" y="5"/>
                    </a:lnTo>
                    <a:lnTo>
                      <a:pt x="2" y="33"/>
                    </a:lnTo>
                    <a:lnTo>
                      <a:pt x="1" y="47"/>
                    </a:lnTo>
                    <a:lnTo>
                      <a:pt x="0" y="62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1" y="126"/>
                    </a:lnTo>
                    <a:lnTo>
                      <a:pt x="2" y="127"/>
                    </a:lnTo>
                    <a:lnTo>
                      <a:pt x="3" y="128"/>
                    </a:lnTo>
                    <a:lnTo>
                      <a:pt x="5" y="128"/>
                    </a:lnTo>
                    <a:lnTo>
                      <a:pt x="6" y="128"/>
                    </a:lnTo>
                    <a:lnTo>
                      <a:pt x="8" y="127"/>
                    </a:lnTo>
                    <a:lnTo>
                      <a:pt x="9" y="126"/>
                    </a:lnTo>
                    <a:lnTo>
                      <a:pt x="9" y="124"/>
                    </a:lnTo>
                    <a:lnTo>
                      <a:pt x="9" y="69"/>
                    </a:lnTo>
                    <a:lnTo>
                      <a:pt x="9" y="69"/>
                    </a:lnTo>
                    <a:lnTo>
                      <a:pt x="10" y="52"/>
                    </a:lnTo>
                    <a:lnTo>
                      <a:pt x="11" y="37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1" y="1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20" name="chenying0907 179"/>
              <p:cNvSpPr/>
              <p:nvPr/>
            </p:nvSpPr>
            <p:spPr bwMode="auto">
              <a:xfrm>
                <a:off x="4478338" y="2578100"/>
                <a:ext cx="6350" cy="5556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00"/>
                  </a:cxn>
                  <a:cxn ang="0">
                    <a:pos x="0" y="100"/>
                  </a:cxn>
                  <a:cxn ang="0">
                    <a:pos x="0" y="102"/>
                  </a:cxn>
                  <a:cxn ang="0">
                    <a:pos x="1" y="103"/>
                  </a:cxn>
                  <a:cxn ang="0">
                    <a:pos x="4" y="104"/>
                  </a:cxn>
                  <a:cxn ang="0">
                    <a:pos x="5" y="104"/>
                  </a:cxn>
                  <a:cxn ang="0">
                    <a:pos x="7" y="104"/>
                  </a:cxn>
                  <a:cxn ang="0">
                    <a:pos x="8" y="103"/>
                  </a:cxn>
                  <a:cxn ang="0">
                    <a:pos x="9" y="102"/>
                  </a:cxn>
                  <a:cxn ang="0">
                    <a:pos x="10" y="100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10" h="104">
                    <a:moveTo>
                      <a:pt x="0" y="5"/>
                    </a:moveTo>
                    <a:lnTo>
                      <a:pt x="0" y="100"/>
                    </a:lnTo>
                    <a:lnTo>
                      <a:pt x="0" y="100"/>
                    </a:lnTo>
                    <a:lnTo>
                      <a:pt x="0" y="102"/>
                    </a:lnTo>
                    <a:lnTo>
                      <a:pt x="1" y="103"/>
                    </a:lnTo>
                    <a:lnTo>
                      <a:pt x="4" y="104"/>
                    </a:lnTo>
                    <a:lnTo>
                      <a:pt x="5" y="104"/>
                    </a:lnTo>
                    <a:lnTo>
                      <a:pt x="7" y="104"/>
                    </a:lnTo>
                    <a:lnTo>
                      <a:pt x="8" y="103"/>
                    </a:lnTo>
                    <a:lnTo>
                      <a:pt x="9" y="102"/>
                    </a:lnTo>
                    <a:lnTo>
                      <a:pt x="10" y="100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9" y="2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21" name="chenying0907 180"/>
              <p:cNvSpPr/>
              <p:nvPr/>
            </p:nvSpPr>
            <p:spPr bwMode="auto">
              <a:xfrm>
                <a:off x="4500563" y="2608263"/>
                <a:ext cx="7938" cy="49213"/>
              </a:xfrm>
              <a:custGeom>
                <a:avLst/>
                <a:gdLst/>
                <a:ahLst/>
                <a:cxnLst>
                  <a:cxn ang="0">
                    <a:pos x="15" y="88"/>
                  </a:cxn>
                  <a:cxn ang="0">
                    <a:pos x="15" y="88"/>
                  </a:cxn>
                  <a:cxn ang="0">
                    <a:pos x="12" y="79"/>
                  </a:cxn>
                  <a:cxn ang="0">
                    <a:pos x="10" y="68"/>
                  </a:cxn>
                  <a:cxn ang="0">
                    <a:pos x="9" y="57"/>
                  </a:cxn>
                  <a:cxn ang="0">
                    <a:pos x="9" y="47"/>
                  </a:cxn>
                  <a:cxn ang="0">
                    <a:pos x="9" y="25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1" y="4"/>
                  </a:cxn>
                  <a:cxn ang="0">
                    <a:pos x="1" y="4"/>
                  </a:cxn>
                  <a:cxn ang="0">
                    <a:pos x="0" y="26"/>
                  </a:cxn>
                  <a:cxn ang="0">
                    <a:pos x="0" y="48"/>
                  </a:cxn>
                  <a:cxn ang="0">
                    <a:pos x="0" y="59"/>
                  </a:cxn>
                  <a:cxn ang="0">
                    <a:pos x="1" y="69"/>
                  </a:cxn>
                  <a:cxn ang="0">
                    <a:pos x="3" y="81"/>
                  </a:cxn>
                  <a:cxn ang="0">
                    <a:pos x="6" y="91"/>
                  </a:cxn>
                  <a:cxn ang="0">
                    <a:pos x="6" y="91"/>
                  </a:cxn>
                  <a:cxn ang="0">
                    <a:pos x="7" y="93"/>
                  </a:cxn>
                  <a:cxn ang="0">
                    <a:pos x="8" y="94"/>
                  </a:cxn>
                  <a:cxn ang="0">
                    <a:pos x="10" y="94"/>
                  </a:cxn>
                  <a:cxn ang="0">
                    <a:pos x="12" y="94"/>
                  </a:cxn>
                  <a:cxn ang="0">
                    <a:pos x="13" y="93"/>
                  </a:cxn>
                  <a:cxn ang="0">
                    <a:pos x="14" y="92"/>
                  </a:cxn>
                  <a:cxn ang="0">
                    <a:pos x="15" y="90"/>
                  </a:cxn>
                  <a:cxn ang="0">
                    <a:pos x="15" y="88"/>
                  </a:cxn>
                  <a:cxn ang="0">
                    <a:pos x="15" y="88"/>
                  </a:cxn>
                </a:cxnLst>
                <a:rect l="0" t="0" r="r" b="b"/>
                <a:pathLst>
                  <a:path w="15" h="94">
                    <a:moveTo>
                      <a:pt x="15" y="88"/>
                    </a:moveTo>
                    <a:lnTo>
                      <a:pt x="15" y="88"/>
                    </a:lnTo>
                    <a:lnTo>
                      <a:pt x="12" y="79"/>
                    </a:lnTo>
                    <a:lnTo>
                      <a:pt x="10" y="68"/>
                    </a:lnTo>
                    <a:lnTo>
                      <a:pt x="9" y="57"/>
                    </a:lnTo>
                    <a:lnTo>
                      <a:pt x="9" y="47"/>
                    </a:lnTo>
                    <a:lnTo>
                      <a:pt x="9" y="25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0" y="26"/>
                    </a:lnTo>
                    <a:lnTo>
                      <a:pt x="0" y="48"/>
                    </a:lnTo>
                    <a:lnTo>
                      <a:pt x="0" y="59"/>
                    </a:lnTo>
                    <a:lnTo>
                      <a:pt x="1" y="69"/>
                    </a:lnTo>
                    <a:lnTo>
                      <a:pt x="3" y="81"/>
                    </a:lnTo>
                    <a:lnTo>
                      <a:pt x="6" y="91"/>
                    </a:lnTo>
                    <a:lnTo>
                      <a:pt x="6" y="91"/>
                    </a:lnTo>
                    <a:lnTo>
                      <a:pt x="7" y="93"/>
                    </a:lnTo>
                    <a:lnTo>
                      <a:pt x="8" y="94"/>
                    </a:lnTo>
                    <a:lnTo>
                      <a:pt x="10" y="94"/>
                    </a:lnTo>
                    <a:lnTo>
                      <a:pt x="12" y="94"/>
                    </a:lnTo>
                    <a:lnTo>
                      <a:pt x="13" y="93"/>
                    </a:lnTo>
                    <a:lnTo>
                      <a:pt x="14" y="92"/>
                    </a:lnTo>
                    <a:lnTo>
                      <a:pt x="15" y="90"/>
                    </a:lnTo>
                    <a:lnTo>
                      <a:pt x="15" y="88"/>
                    </a:lnTo>
                    <a:lnTo>
                      <a:pt x="15" y="8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22" name="chenying0907 181"/>
              <p:cNvSpPr/>
              <p:nvPr/>
            </p:nvSpPr>
            <p:spPr bwMode="auto">
              <a:xfrm>
                <a:off x="4529138" y="2622550"/>
                <a:ext cx="7938" cy="63500"/>
              </a:xfrm>
              <a:custGeom>
                <a:avLst/>
                <a:gdLst/>
                <a:ahLst/>
                <a:cxnLst>
                  <a:cxn ang="0">
                    <a:pos x="6" y="5"/>
                  </a:cxn>
                  <a:cxn ang="0">
                    <a:pos x="6" y="5"/>
                  </a:cxn>
                  <a:cxn ang="0">
                    <a:pos x="5" y="18"/>
                  </a:cxn>
                  <a:cxn ang="0">
                    <a:pos x="3" y="31"/>
                  </a:cxn>
                  <a:cxn ang="0">
                    <a:pos x="1" y="43"/>
                  </a:cxn>
                  <a:cxn ang="0">
                    <a:pos x="0" y="57"/>
                  </a:cxn>
                  <a:cxn ang="0">
                    <a:pos x="0" y="57"/>
                  </a:cxn>
                  <a:cxn ang="0">
                    <a:pos x="0" y="86"/>
                  </a:cxn>
                  <a:cxn ang="0">
                    <a:pos x="0" y="114"/>
                  </a:cxn>
                  <a:cxn ang="0">
                    <a:pos x="0" y="114"/>
                  </a:cxn>
                  <a:cxn ang="0">
                    <a:pos x="1" y="116"/>
                  </a:cxn>
                  <a:cxn ang="0">
                    <a:pos x="2" y="117"/>
                  </a:cxn>
                  <a:cxn ang="0">
                    <a:pos x="3" y="118"/>
                  </a:cxn>
                  <a:cxn ang="0">
                    <a:pos x="6" y="119"/>
                  </a:cxn>
                  <a:cxn ang="0">
                    <a:pos x="8" y="118"/>
                  </a:cxn>
                  <a:cxn ang="0">
                    <a:pos x="9" y="117"/>
                  </a:cxn>
                  <a:cxn ang="0">
                    <a:pos x="10" y="116"/>
                  </a:cxn>
                  <a:cxn ang="0">
                    <a:pos x="11" y="114"/>
                  </a:cxn>
                  <a:cxn ang="0">
                    <a:pos x="11" y="57"/>
                  </a:cxn>
                  <a:cxn ang="0">
                    <a:pos x="11" y="57"/>
                  </a:cxn>
                  <a:cxn ang="0">
                    <a:pos x="11" y="43"/>
                  </a:cxn>
                  <a:cxn ang="0">
                    <a:pos x="13" y="31"/>
                  </a:cxn>
                  <a:cxn ang="0">
                    <a:pos x="14" y="18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1"/>
                  </a:cxn>
                  <a:cxn ang="0">
                    <a:pos x="12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8" y="1"/>
                  </a:cxn>
                  <a:cxn ang="0">
                    <a:pos x="6" y="3"/>
                  </a:cxn>
                  <a:cxn ang="0">
                    <a:pos x="6" y="5"/>
                  </a:cxn>
                  <a:cxn ang="0">
                    <a:pos x="6" y="5"/>
                  </a:cxn>
                </a:cxnLst>
                <a:rect l="0" t="0" r="r" b="b"/>
                <a:pathLst>
                  <a:path w="15" h="119">
                    <a:moveTo>
                      <a:pt x="6" y="5"/>
                    </a:moveTo>
                    <a:lnTo>
                      <a:pt x="6" y="5"/>
                    </a:lnTo>
                    <a:lnTo>
                      <a:pt x="5" y="18"/>
                    </a:lnTo>
                    <a:lnTo>
                      <a:pt x="3" y="31"/>
                    </a:lnTo>
                    <a:lnTo>
                      <a:pt x="1" y="43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86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1" y="116"/>
                    </a:lnTo>
                    <a:lnTo>
                      <a:pt x="2" y="117"/>
                    </a:lnTo>
                    <a:lnTo>
                      <a:pt x="3" y="118"/>
                    </a:lnTo>
                    <a:lnTo>
                      <a:pt x="6" y="119"/>
                    </a:lnTo>
                    <a:lnTo>
                      <a:pt x="8" y="118"/>
                    </a:lnTo>
                    <a:lnTo>
                      <a:pt x="9" y="117"/>
                    </a:lnTo>
                    <a:lnTo>
                      <a:pt x="10" y="116"/>
                    </a:lnTo>
                    <a:lnTo>
                      <a:pt x="11" y="114"/>
                    </a:lnTo>
                    <a:lnTo>
                      <a:pt x="11" y="57"/>
                    </a:lnTo>
                    <a:lnTo>
                      <a:pt x="11" y="57"/>
                    </a:lnTo>
                    <a:lnTo>
                      <a:pt x="11" y="43"/>
                    </a:lnTo>
                    <a:lnTo>
                      <a:pt x="13" y="31"/>
                    </a:lnTo>
                    <a:lnTo>
                      <a:pt x="14" y="18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1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23" name="chenying0907 182"/>
              <p:cNvSpPr/>
              <p:nvPr/>
            </p:nvSpPr>
            <p:spPr bwMode="auto">
              <a:xfrm>
                <a:off x="4551363" y="2652713"/>
                <a:ext cx="4763" cy="55563"/>
              </a:xfrm>
              <a:custGeom>
                <a:avLst/>
                <a:gdLst/>
                <a:ahLst/>
                <a:cxnLst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53"/>
                  </a:cxn>
                  <a:cxn ang="0">
                    <a:pos x="0" y="75"/>
                  </a:cxn>
                  <a:cxn ang="0">
                    <a:pos x="2" y="99"/>
                  </a:cxn>
                  <a:cxn ang="0">
                    <a:pos x="2" y="99"/>
                  </a:cxn>
                  <a:cxn ang="0">
                    <a:pos x="2" y="101"/>
                  </a:cxn>
                  <a:cxn ang="0">
                    <a:pos x="4" y="103"/>
                  </a:cxn>
                  <a:cxn ang="0">
                    <a:pos x="7" y="104"/>
                  </a:cxn>
                  <a:cxn ang="0">
                    <a:pos x="9" y="104"/>
                  </a:cxn>
                  <a:cxn ang="0">
                    <a:pos x="10" y="103"/>
                  </a:cxn>
                  <a:cxn ang="0">
                    <a:pos x="11" y="101"/>
                  </a:cxn>
                  <a:cxn ang="0">
                    <a:pos x="11" y="99"/>
                  </a:cxn>
                  <a:cxn ang="0">
                    <a:pos x="11" y="99"/>
                  </a:cxn>
                  <a:cxn ang="0">
                    <a:pos x="9" y="75"/>
                  </a:cxn>
                  <a:cxn ang="0">
                    <a:pos x="9" y="53"/>
                  </a:cxn>
                  <a:cxn ang="0">
                    <a:pos x="11" y="5"/>
                  </a:cxn>
                  <a:cxn ang="0">
                    <a:pos x="11" y="5"/>
                  </a:cxn>
                </a:cxnLst>
                <a:rect l="0" t="0" r="r" b="b"/>
                <a:pathLst>
                  <a:path w="11" h="104">
                    <a:moveTo>
                      <a:pt x="11" y="5"/>
                    </a:moveTo>
                    <a:lnTo>
                      <a:pt x="11" y="5"/>
                    </a:lnTo>
                    <a:lnTo>
                      <a:pt x="11" y="3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53"/>
                    </a:lnTo>
                    <a:lnTo>
                      <a:pt x="0" y="75"/>
                    </a:lnTo>
                    <a:lnTo>
                      <a:pt x="2" y="99"/>
                    </a:lnTo>
                    <a:lnTo>
                      <a:pt x="2" y="99"/>
                    </a:lnTo>
                    <a:lnTo>
                      <a:pt x="2" y="101"/>
                    </a:lnTo>
                    <a:lnTo>
                      <a:pt x="4" y="103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10" y="103"/>
                    </a:lnTo>
                    <a:lnTo>
                      <a:pt x="11" y="101"/>
                    </a:lnTo>
                    <a:lnTo>
                      <a:pt x="11" y="99"/>
                    </a:lnTo>
                    <a:lnTo>
                      <a:pt x="11" y="99"/>
                    </a:lnTo>
                    <a:lnTo>
                      <a:pt x="9" y="75"/>
                    </a:lnTo>
                    <a:lnTo>
                      <a:pt x="9" y="53"/>
                    </a:lnTo>
                    <a:lnTo>
                      <a:pt x="11" y="5"/>
                    </a:lnTo>
                    <a:lnTo>
                      <a:pt x="11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24" name="chenying0907 183"/>
              <p:cNvSpPr/>
              <p:nvPr/>
            </p:nvSpPr>
            <p:spPr bwMode="auto">
              <a:xfrm>
                <a:off x="4572000" y="2676525"/>
                <a:ext cx="6350" cy="58738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10" y="4"/>
                  </a:cxn>
                  <a:cxn ang="0">
                    <a:pos x="9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" y="57"/>
                  </a:cxn>
                  <a:cxn ang="0">
                    <a:pos x="2" y="83"/>
                  </a:cxn>
                  <a:cxn ang="0">
                    <a:pos x="5" y="109"/>
                  </a:cxn>
                  <a:cxn ang="0">
                    <a:pos x="5" y="109"/>
                  </a:cxn>
                  <a:cxn ang="0">
                    <a:pos x="6" y="111"/>
                  </a:cxn>
                  <a:cxn ang="0">
                    <a:pos x="7" y="112"/>
                  </a:cxn>
                  <a:cxn ang="0">
                    <a:pos x="10" y="113"/>
                  </a:cxn>
                  <a:cxn ang="0">
                    <a:pos x="12" y="113"/>
                  </a:cxn>
                  <a:cxn ang="0">
                    <a:pos x="13" y="112"/>
                  </a:cxn>
                  <a:cxn ang="0">
                    <a:pos x="14" y="111"/>
                  </a:cxn>
                  <a:cxn ang="0">
                    <a:pos x="14" y="109"/>
                  </a:cxn>
                  <a:cxn ang="0">
                    <a:pos x="14" y="109"/>
                  </a:cxn>
                  <a:cxn ang="0">
                    <a:pos x="12" y="83"/>
                  </a:cxn>
                  <a:cxn ang="0">
                    <a:pos x="10" y="57"/>
                  </a:cxn>
                  <a:cxn ang="0">
                    <a:pos x="10" y="4"/>
                  </a:cxn>
                  <a:cxn ang="0">
                    <a:pos x="10" y="4"/>
                  </a:cxn>
                </a:cxnLst>
                <a:rect l="0" t="0" r="r" b="b"/>
                <a:pathLst>
                  <a:path w="14" h="113">
                    <a:moveTo>
                      <a:pt x="10" y="4"/>
                    </a:moveTo>
                    <a:lnTo>
                      <a:pt x="10" y="4"/>
                    </a:lnTo>
                    <a:lnTo>
                      <a:pt x="9" y="2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57"/>
                    </a:lnTo>
                    <a:lnTo>
                      <a:pt x="2" y="83"/>
                    </a:lnTo>
                    <a:lnTo>
                      <a:pt x="5" y="109"/>
                    </a:lnTo>
                    <a:lnTo>
                      <a:pt x="5" y="109"/>
                    </a:lnTo>
                    <a:lnTo>
                      <a:pt x="6" y="111"/>
                    </a:lnTo>
                    <a:lnTo>
                      <a:pt x="7" y="112"/>
                    </a:lnTo>
                    <a:lnTo>
                      <a:pt x="10" y="113"/>
                    </a:lnTo>
                    <a:lnTo>
                      <a:pt x="12" y="113"/>
                    </a:lnTo>
                    <a:lnTo>
                      <a:pt x="13" y="112"/>
                    </a:lnTo>
                    <a:lnTo>
                      <a:pt x="14" y="111"/>
                    </a:lnTo>
                    <a:lnTo>
                      <a:pt x="14" y="109"/>
                    </a:lnTo>
                    <a:lnTo>
                      <a:pt x="14" y="109"/>
                    </a:lnTo>
                    <a:lnTo>
                      <a:pt x="12" y="83"/>
                    </a:lnTo>
                    <a:lnTo>
                      <a:pt x="10" y="57"/>
                    </a:lnTo>
                    <a:lnTo>
                      <a:pt x="10" y="4"/>
                    </a:lnTo>
                    <a:lnTo>
                      <a:pt x="1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25" name="chenying0907 184"/>
              <p:cNvSpPr/>
              <p:nvPr/>
            </p:nvSpPr>
            <p:spPr bwMode="auto">
              <a:xfrm>
                <a:off x="4481513" y="2305050"/>
                <a:ext cx="12700" cy="61913"/>
              </a:xfrm>
              <a:custGeom>
                <a:avLst/>
                <a:gdLst/>
                <a:ahLst/>
                <a:cxnLst>
                  <a:cxn ang="0">
                    <a:pos x="21" y="109"/>
                  </a:cxn>
                  <a:cxn ang="0">
                    <a:pos x="21" y="109"/>
                  </a:cxn>
                  <a:cxn ang="0">
                    <a:pos x="16" y="105"/>
                  </a:cxn>
                  <a:cxn ang="0">
                    <a:pos x="13" y="101"/>
                  </a:cxn>
                  <a:cxn ang="0">
                    <a:pos x="11" y="95"/>
                  </a:cxn>
                  <a:cxn ang="0">
                    <a:pos x="9" y="89"/>
                  </a:cxn>
                  <a:cxn ang="0">
                    <a:pos x="9" y="76"/>
                  </a:cxn>
                  <a:cxn ang="0">
                    <a:pos x="9" y="64"/>
                  </a:cxn>
                  <a:cxn ang="0">
                    <a:pos x="9" y="64"/>
                  </a:cxn>
                  <a:cxn ang="0">
                    <a:pos x="10" y="3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77"/>
                  </a:cxn>
                  <a:cxn ang="0">
                    <a:pos x="0" y="77"/>
                  </a:cxn>
                  <a:cxn ang="0">
                    <a:pos x="0" y="89"/>
                  </a:cxn>
                  <a:cxn ang="0">
                    <a:pos x="1" y="95"/>
                  </a:cxn>
                  <a:cxn ang="0">
                    <a:pos x="3" y="100"/>
                  </a:cxn>
                  <a:cxn ang="0">
                    <a:pos x="5" y="105"/>
                  </a:cxn>
                  <a:cxn ang="0">
                    <a:pos x="8" y="110"/>
                  </a:cxn>
                  <a:cxn ang="0">
                    <a:pos x="12" y="115"/>
                  </a:cxn>
                  <a:cxn ang="0">
                    <a:pos x="16" y="118"/>
                  </a:cxn>
                  <a:cxn ang="0">
                    <a:pos x="16" y="118"/>
                  </a:cxn>
                  <a:cxn ang="0">
                    <a:pos x="18" y="119"/>
                  </a:cxn>
                  <a:cxn ang="0">
                    <a:pos x="20" y="119"/>
                  </a:cxn>
                  <a:cxn ang="0">
                    <a:pos x="21" y="118"/>
                  </a:cxn>
                  <a:cxn ang="0">
                    <a:pos x="22" y="117"/>
                  </a:cxn>
                  <a:cxn ang="0">
                    <a:pos x="23" y="115"/>
                  </a:cxn>
                  <a:cxn ang="0">
                    <a:pos x="23" y="112"/>
                  </a:cxn>
                  <a:cxn ang="0">
                    <a:pos x="22" y="111"/>
                  </a:cxn>
                  <a:cxn ang="0">
                    <a:pos x="21" y="109"/>
                  </a:cxn>
                  <a:cxn ang="0">
                    <a:pos x="21" y="109"/>
                  </a:cxn>
                </a:cxnLst>
                <a:rect l="0" t="0" r="r" b="b"/>
                <a:pathLst>
                  <a:path w="23" h="119">
                    <a:moveTo>
                      <a:pt x="21" y="109"/>
                    </a:moveTo>
                    <a:lnTo>
                      <a:pt x="21" y="109"/>
                    </a:lnTo>
                    <a:lnTo>
                      <a:pt x="16" y="105"/>
                    </a:lnTo>
                    <a:lnTo>
                      <a:pt x="13" y="101"/>
                    </a:lnTo>
                    <a:lnTo>
                      <a:pt x="11" y="95"/>
                    </a:lnTo>
                    <a:lnTo>
                      <a:pt x="9" y="89"/>
                    </a:lnTo>
                    <a:lnTo>
                      <a:pt x="9" y="76"/>
                    </a:lnTo>
                    <a:lnTo>
                      <a:pt x="9" y="64"/>
                    </a:lnTo>
                    <a:lnTo>
                      <a:pt x="9" y="64"/>
                    </a:lnTo>
                    <a:lnTo>
                      <a:pt x="10" y="3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77"/>
                    </a:lnTo>
                    <a:lnTo>
                      <a:pt x="0" y="77"/>
                    </a:lnTo>
                    <a:lnTo>
                      <a:pt x="0" y="89"/>
                    </a:lnTo>
                    <a:lnTo>
                      <a:pt x="1" y="95"/>
                    </a:lnTo>
                    <a:lnTo>
                      <a:pt x="3" y="100"/>
                    </a:lnTo>
                    <a:lnTo>
                      <a:pt x="5" y="105"/>
                    </a:lnTo>
                    <a:lnTo>
                      <a:pt x="8" y="110"/>
                    </a:lnTo>
                    <a:lnTo>
                      <a:pt x="12" y="115"/>
                    </a:lnTo>
                    <a:lnTo>
                      <a:pt x="16" y="118"/>
                    </a:lnTo>
                    <a:lnTo>
                      <a:pt x="16" y="118"/>
                    </a:lnTo>
                    <a:lnTo>
                      <a:pt x="18" y="119"/>
                    </a:lnTo>
                    <a:lnTo>
                      <a:pt x="20" y="119"/>
                    </a:lnTo>
                    <a:lnTo>
                      <a:pt x="21" y="118"/>
                    </a:lnTo>
                    <a:lnTo>
                      <a:pt x="22" y="117"/>
                    </a:lnTo>
                    <a:lnTo>
                      <a:pt x="23" y="115"/>
                    </a:lnTo>
                    <a:lnTo>
                      <a:pt x="23" y="112"/>
                    </a:lnTo>
                    <a:lnTo>
                      <a:pt x="22" y="111"/>
                    </a:lnTo>
                    <a:lnTo>
                      <a:pt x="21" y="109"/>
                    </a:lnTo>
                    <a:lnTo>
                      <a:pt x="21" y="10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26" name="chenying0907 185"/>
              <p:cNvSpPr/>
              <p:nvPr/>
            </p:nvSpPr>
            <p:spPr bwMode="auto">
              <a:xfrm>
                <a:off x="4519613" y="2336800"/>
                <a:ext cx="9525" cy="55563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9" y="3"/>
                  </a:cxn>
                  <a:cxn ang="0">
                    <a:pos x="7" y="15"/>
                  </a:cxn>
                  <a:cxn ang="0">
                    <a:pos x="4" y="27"/>
                  </a:cxn>
                  <a:cxn ang="0">
                    <a:pos x="2" y="50"/>
                  </a:cxn>
                  <a:cxn ang="0">
                    <a:pos x="0" y="75"/>
                  </a:cxn>
                  <a:cxn ang="0">
                    <a:pos x="0" y="99"/>
                  </a:cxn>
                  <a:cxn ang="0">
                    <a:pos x="0" y="99"/>
                  </a:cxn>
                  <a:cxn ang="0">
                    <a:pos x="0" y="101"/>
                  </a:cxn>
                  <a:cxn ang="0">
                    <a:pos x="1" y="102"/>
                  </a:cxn>
                  <a:cxn ang="0">
                    <a:pos x="3" y="103"/>
                  </a:cxn>
                  <a:cxn ang="0">
                    <a:pos x="5" y="104"/>
                  </a:cxn>
                  <a:cxn ang="0">
                    <a:pos x="6" y="103"/>
                  </a:cxn>
                  <a:cxn ang="0">
                    <a:pos x="8" y="102"/>
                  </a:cxn>
                  <a:cxn ang="0">
                    <a:pos x="9" y="101"/>
                  </a:cxn>
                  <a:cxn ang="0">
                    <a:pos x="9" y="99"/>
                  </a:cxn>
                  <a:cxn ang="0">
                    <a:pos x="9" y="99"/>
                  </a:cxn>
                  <a:cxn ang="0">
                    <a:pos x="10" y="75"/>
                  </a:cxn>
                  <a:cxn ang="0">
                    <a:pos x="11" y="52"/>
                  </a:cxn>
                  <a:cxn ang="0">
                    <a:pos x="13" y="29"/>
                  </a:cxn>
                  <a:cxn ang="0">
                    <a:pos x="16" y="17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8" y="4"/>
                  </a:cxn>
                  <a:cxn ang="0">
                    <a:pos x="18" y="2"/>
                  </a:cxn>
                  <a:cxn ang="0">
                    <a:pos x="17" y="1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2" y="0"/>
                  </a:cxn>
                  <a:cxn ang="0">
                    <a:pos x="10" y="1"/>
                  </a:cxn>
                  <a:cxn ang="0">
                    <a:pos x="9" y="3"/>
                  </a:cxn>
                  <a:cxn ang="0">
                    <a:pos x="9" y="3"/>
                  </a:cxn>
                </a:cxnLst>
                <a:rect l="0" t="0" r="r" b="b"/>
                <a:pathLst>
                  <a:path w="18" h="104">
                    <a:moveTo>
                      <a:pt x="9" y="3"/>
                    </a:moveTo>
                    <a:lnTo>
                      <a:pt x="9" y="3"/>
                    </a:lnTo>
                    <a:lnTo>
                      <a:pt x="7" y="15"/>
                    </a:lnTo>
                    <a:lnTo>
                      <a:pt x="4" y="27"/>
                    </a:lnTo>
                    <a:lnTo>
                      <a:pt x="2" y="50"/>
                    </a:lnTo>
                    <a:lnTo>
                      <a:pt x="0" y="75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0" y="101"/>
                    </a:lnTo>
                    <a:lnTo>
                      <a:pt x="1" y="102"/>
                    </a:lnTo>
                    <a:lnTo>
                      <a:pt x="3" y="103"/>
                    </a:lnTo>
                    <a:lnTo>
                      <a:pt x="5" y="104"/>
                    </a:lnTo>
                    <a:lnTo>
                      <a:pt x="6" y="103"/>
                    </a:lnTo>
                    <a:lnTo>
                      <a:pt x="8" y="102"/>
                    </a:lnTo>
                    <a:lnTo>
                      <a:pt x="9" y="101"/>
                    </a:lnTo>
                    <a:lnTo>
                      <a:pt x="9" y="99"/>
                    </a:lnTo>
                    <a:lnTo>
                      <a:pt x="9" y="99"/>
                    </a:lnTo>
                    <a:lnTo>
                      <a:pt x="10" y="75"/>
                    </a:lnTo>
                    <a:lnTo>
                      <a:pt x="11" y="52"/>
                    </a:lnTo>
                    <a:lnTo>
                      <a:pt x="13" y="29"/>
                    </a:lnTo>
                    <a:lnTo>
                      <a:pt x="16" y="17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4"/>
                    </a:lnTo>
                    <a:lnTo>
                      <a:pt x="18" y="2"/>
                    </a:lnTo>
                    <a:lnTo>
                      <a:pt x="17" y="1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9" y="3"/>
                    </a:lnTo>
                    <a:lnTo>
                      <a:pt x="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27" name="chenying0907 186"/>
              <p:cNvSpPr/>
              <p:nvPr/>
            </p:nvSpPr>
            <p:spPr bwMode="auto">
              <a:xfrm>
                <a:off x="4543425" y="2370138"/>
                <a:ext cx="7938" cy="71438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4"/>
                  </a:cxn>
                  <a:cxn ang="0">
                    <a:pos x="4" y="36"/>
                  </a:cxn>
                  <a:cxn ang="0">
                    <a:pos x="3" y="68"/>
                  </a:cxn>
                  <a:cxn ang="0">
                    <a:pos x="1" y="100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0" y="134"/>
                  </a:cxn>
                  <a:cxn ang="0">
                    <a:pos x="1" y="135"/>
                  </a:cxn>
                  <a:cxn ang="0">
                    <a:pos x="3" y="136"/>
                  </a:cxn>
                  <a:cxn ang="0">
                    <a:pos x="4" y="136"/>
                  </a:cxn>
                  <a:cxn ang="0">
                    <a:pos x="7" y="136"/>
                  </a:cxn>
                  <a:cxn ang="0">
                    <a:pos x="9" y="135"/>
                  </a:cxn>
                  <a:cxn ang="0">
                    <a:pos x="10" y="134"/>
                  </a:cxn>
                  <a:cxn ang="0">
                    <a:pos x="10" y="132"/>
                  </a:cxn>
                  <a:cxn ang="0">
                    <a:pos x="10" y="132"/>
                  </a:cxn>
                  <a:cxn ang="0">
                    <a:pos x="11" y="100"/>
                  </a:cxn>
                  <a:cxn ang="0">
                    <a:pos x="13" y="68"/>
                  </a:cxn>
                  <a:cxn ang="0">
                    <a:pos x="14" y="36"/>
                  </a:cxn>
                  <a:cxn ang="0">
                    <a:pos x="15" y="4"/>
                  </a:cxn>
                  <a:cxn ang="0">
                    <a:pos x="15" y="4"/>
                  </a:cxn>
                  <a:cxn ang="0">
                    <a:pos x="14" y="2"/>
                  </a:cxn>
                  <a:cxn ang="0">
                    <a:pos x="13" y="1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5" y="2"/>
                  </a:cxn>
                  <a:cxn ang="0">
                    <a:pos x="5" y="4"/>
                  </a:cxn>
                  <a:cxn ang="0">
                    <a:pos x="5" y="4"/>
                  </a:cxn>
                </a:cxnLst>
                <a:rect l="0" t="0" r="r" b="b"/>
                <a:pathLst>
                  <a:path w="15" h="136">
                    <a:moveTo>
                      <a:pt x="5" y="4"/>
                    </a:moveTo>
                    <a:lnTo>
                      <a:pt x="5" y="4"/>
                    </a:lnTo>
                    <a:lnTo>
                      <a:pt x="4" y="36"/>
                    </a:lnTo>
                    <a:lnTo>
                      <a:pt x="3" y="68"/>
                    </a:lnTo>
                    <a:lnTo>
                      <a:pt x="1" y="100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0" y="134"/>
                    </a:lnTo>
                    <a:lnTo>
                      <a:pt x="1" y="135"/>
                    </a:lnTo>
                    <a:lnTo>
                      <a:pt x="3" y="136"/>
                    </a:lnTo>
                    <a:lnTo>
                      <a:pt x="4" y="136"/>
                    </a:lnTo>
                    <a:lnTo>
                      <a:pt x="7" y="136"/>
                    </a:lnTo>
                    <a:lnTo>
                      <a:pt x="9" y="135"/>
                    </a:lnTo>
                    <a:lnTo>
                      <a:pt x="10" y="134"/>
                    </a:lnTo>
                    <a:lnTo>
                      <a:pt x="10" y="132"/>
                    </a:lnTo>
                    <a:lnTo>
                      <a:pt x="10" y="132"/>
                    </a:lnTo>
                    <a:lnTo>
                      <a:pt x="11" y="100"/>
                    </a:lnTo>
                    <a:lnTo>
                      <a:pt x="13" y="68"/>
                    </a:lnTo>
                    <a:lnTo>
                      <a:pt x="14" y="36"/>
                    </a:lnTo>
                    <a:lnTo>
                      <a:pt x="15" y="4"/>
                    </a:lnTo>
                    <a:lnTo>
                      <a:pt x="15" y="4"/>
                    </a:lnTo>
                    <a:lnTo>
                      <a:pt x="14" y="2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5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28" name="chenying0907 187"/>
              <p:cNvSpPr/>
              <p:nvPr/>
            </p:nvSpPr>
            <p:spPr bwMode="auto">
              <a:xfrm>
                <a:off x="4573588" y="2406650"/>
                <a:ext cx="4763" cy="7143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28"/>
                  </a:cxn>
                  <a:cxn ang="0">
                    <a:pos x="0" y="128"/>
                  </a:cxn>
                  <a:cxn ang="0">
                    <a:pos x="0" y="130"/>
                  </a:cxn>
                  <a:cxn ang="0">
                    <a:pos x="1" y="131"/>
                  </a:cxn>
                  <a:cxn ang="0">
                    <a:pos x="3" y="132"/>
                  </a:cxn>
                  <a:cxn ang="0">
                    <a:pos x="5" y="133"/>
                  </a:cxn>
                  <a:cxn ang="0">
                    <a:pos x="6" y="132"/>
                  </a:cxn>
                  <a:cxn ang="0">
                    <a:pos x="8" y="131"/>
                  </a:cxn>
                  <a:cxn ang="0">
                    <a:pos x="9" y="130"/>
                  </a:cxn>
                  <a:cxn ang="0">
                    <a:pos x="9" y="12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33">
                    <a:moveTo>
                      <a:pt x="0" y="5"/>
                    </a:moveTo>
                    <a:lnTo>
                      <a:pt x="0" y="128"/>
                    </a:lnTo>
                    <a:lnTo>
                      <a:pt x="0" y="128"/>
                    </a:lnTo>
                    <a:lnTo>
                      <a:pt x="0" y="130"/>
                    </a:lnTo>
                    <a:lnTo>
                      <a:pt x="1" y="131"/>
                    </a:lnTo>
                    <a:lnTo>
                      <a:pt x="3" y="132"/>
                    </a:lnTo>
                    <a:lnTo>
                      <a:pt x="5" y="133"/>
                    </a:lnTo>
                    <a:lnTo>
                      <a:pt x="6" y="132"/>
                    </a:lnTo>
                    <a:lnTo>
                      <a:pt x="8" y="131"/>
                    </a:lnTo>
                    <a:lnTo>
                      <a:pt x="9" y="130"/>
                    </a:lnTo>
                    <a:lnTo>
                      <a:pt x="9" y="12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29" name="chenying0907 188"/>
              <p:cNvSpPr/>
              <p:nvPr/>
            </p:nvSpPr>
            <p:spPr bwMode="auto">
              <a:xfrm>
                <a:off x="4602163" y="2432050"/>
                <a:ext cx="4763" cy="650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18"/>
                  </a:cxn>
                  <a:cxn ang="0">
                    <a:pos x="0" y="118"/>
                  </a:cxn>
                  <a:cxn ang="0">
                    <a:pos x="0" y="120"/>
                  </a:cxn>
                  <a:cxn ang="0">
                    <a:pos x="1" y="121"/>
                  </a:cxn>
                  <a:cxn ang="0">
                    <a:pos x="2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7" y="121"/>
                  </a:cxn>
                  <a:cxn ang="0">
                    <a:pos x="8" y="120"/>
                  </a:cxn>
                  <a:cxn ang="0">
                    <a:pos x="9" y="11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23">
                    <a:moveTo>
                      <a:pt x="0" y="5"/>
                    </a:moveTo>
                    <a:lnTo>
                      <a:pt x="0" y="118"/>
                    </a:lnTo>
                    <a:lnTo>
                      <a:pt x="0" y="118"/>
                    </a:lnTo>
                    <a:lnTo>
                      <a:pt x="0" y="120"/>
                    </a:lnTo>
                    <a:lnTo>
                      <a:pt x="1" y="121"/>
                    </a:lnTo>
                    <a:lnTo>
                      <a:pt x="2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7" y="121"/>
                    </a:lnTo>
                    <a:lnTo>
                      <a:pt x="8" y="120"/>
                    </a:lnTo>
                    <a:lnTo>
                      <a:pt x="9" y="11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0" name="chenying0907 189"/>
              <p:cNvSpPr/>
              <p:nvPr/>
            </p:nvSpPr>
            <p:spPr bwMode="auto">
              <a:xfrm>
                <a:off x="4624388" y="2457450"/>
                <a:ext cx="4763" cy="650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19"/>
                  </a:cxn>
                  <a:cxn ang="0">
                    <a:pos x="0" y="119"/>
                  </a:cxn>
                  <a:cxn ang="0">
                    <a:pos x="0" y="121"/>
                  </a:cxn>
                  <a:cxn ang="0">
                    <a:pos x="1" y="122"/>
                  </a:cxn>
                  <a:cxn ang="0">
                    <a:pos x="3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8" y="122"/>
                  </a:cxn>
                  <a:cxn ang="0">
                    <a:pos x="9" y="121"/>
                  </a:cxn>
                  <a:cxn ang="0">
                    <a:pos x="9" y="119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23">
                    <a:moveTo>
                      <a:pt x="0" y="5"/>
                    </a:moveTo>
                    <a:lnTo>
                      <a:pt x="0" y="119"/>
                    </a:lnTo>
                    <a:lnTo>
                      <a:pt x="0" y="119"/>
                    </a:lnTo>
                    <a:lnTo>
                      <a:pt x="0" y="121"/>
                    </a:lnTo>
                    <a:lnTo>
                      <a:pt x="1" y="122"/>
                    </a:lnTo>
                    <a:lnTo>
                      <a:pt x="3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8" y="122"/>
                    </a:lnTo>
                    <a:lnTo>
                      <a:pt x="9" y="121"/>
                    </a:lnTo>
                    <a:lnTo>
                      <a:pt x="9" y="119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1" name="chenying0907 190"/>
              <p:cNvSpPr/>
              <p:nvPr/>
            </p:nvSpPr>
            <p:spPr bwMode="auto">
              <a:xfrm>
                <a:off x="4651375" y="2482850"/>
                <a:ext cx="7938" cy="73025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5" y="5"/>
                  </a:cxn>
                  <a:cxn ang="0">
                    <a:pos x="2" y="30"/>
                  </a:cxn>
                  <a:cxn ang="0">
                    <a:pos x="1" y="42"/>
                  </a:cxn>
                  <a:cxn ang="0">
                    <a:pos x="0" y="55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1" y="134"/>
                  </a:cxn>
                  <a:cxn ang="0">
                    <a:pos x="2" y="136"/>
                  </a:cxn>
                  <a:cxn ang="0">
                    <a:pos x="3" y="137"/>
                  </a:cxn>
                  <a:cxn ang="0">
                    <a:pos x="5" y="137"/>
                  </a:cxn>
                  <a:cxn ang="0">
                    <a:pos x="7" y="137"/>
                  </a:cxn>
                  <a:cxn ang="0">
                    <a:pos x="8" y="136"/>
                  </a:cxn>
                  <a:cxn ang="0">
                    <a:pos x="9" y="134"/>
                  </a:cxn>
                  <a:cxn ang="0">
                    <a:pos x="10" y="132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0" y="47"/>
                  </a:cxn>
                  <a:cxn ang="0">
                    <a:pos x="11" y="33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6" y="3"/>
                  </a:cxn>
                  <a:cxn ang="0">
                    <a:pos x="5" y="5"/>
                  </a:cxn>
                  <a:cxn ang="0">
                    <a:pos x="5" y="5"/>
                  </a:cxn>
                </a:cxnLst>
                <a:rect l="0" t="0" r="r" b="b"/>
                <a:pathLst>
                  <a:path w="14" h="137">
                    <a:moveTo>
                      <a:pt x="5" y="5"/>
                    </a:moveTo>
                    <a:lnTo>
                      <a:pt x="5" y="5"/>
                    </a:lnTo>
                    <a:lnTo>
                      <a:pt x="2" y="30"/>
                    </a:lnTo>
                    <a:lnTo>
                      <a:pt x="1" y="42"/>
                    </a:lnTo>
                    <a:lnTo>
                      <a:pt x="0" y="55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34"/>
                    </a:lnTo>
                    <a:lnTo>
                      <a:pt x="2" y="136"/>
                    </a:lnTo>
                    <a:lnTo>
                      <a:pt x="3" y="137"/>
                    </a:lnTo>
                    <a:lnTo>
                      <a:pt x="5" y="137"/>
                    </a:lnTo>
                    <a:lnTo>
                      <a:pt x="7" y="137"/>
                    </a:lnTo>
                    <a:lnTo>
                      <a:pt x="8" y="136"/>
                    </a:lnTo>
                    <a:lnTo>
                      <a:pt x="9" y="134"/>
                    </a:lnTo>
                    <a:lnTo>
                      <a:pt x="10" y="132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0" y="47"/>
                    </a:lnTo>
                    <a:lnTo>
                      <a:pt x="11" y="33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6" y="3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2" name="chenying0907 191"/>
              <p:cNvSpPr/>
              <p:nvPr/>
            </p:nvSpPr>
            <p:spPr bwMode="auto">
              <a:xfrm>
                <a:off x="4684713" y="2500313"/>
                <a:ext cx="4763" cy="8731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61"/>
                  </a:cxn>
                  <a:cxn ang="0">
                    <a:pos x="0" y="161"/>
                  </a:cxn>
                  <a:cxn ang="0">
                    <a:pos x="0" y="163"/>
                  </a:cxn>
                  <a:cxn ang="0">
                    <a:pos x="1" y="164"/>
                  </a:cxn>
                  <a:cxn ang="0">
                    <a:pos x="3" y="165"/>
                  </a:cxn>
                  <a:cxn ang="0">
                    <a:pos x="5" y="166"/>
                  </a:cxn>
                  <a:cxn ang="0">
                    <a:pos x="6" y="165"/>
                  </a:cxn>
                  <a:cxn ang="0">
                    <a:pos x="8" y="164"/>
                  </a:cxn>
                  <a:cxn ang="0">
                    <a:pos x="9" y="163"/>
                  </a:cxn>
                  <a:cxn ang="0">
                    <a:pos x="9" y="161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66">
                    <a:moveTo>
                      <a:pt x="0" y="5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0" y="163"/>
                    </a:lnTo>
                    <a:lnTo>
                      <a:pt x="1" y="164"/>
                    </a:lnTo>
                    <a:lnTo>
                      <a:pt x="3" y="165"/>
                    </a:lnTo>
                    <a:lnTo>
                      <a:pt x="5" y="166"/>
                    </a:lnTo>
                    <a:lnTo>
                      <a:pt x="6" y="165"/>
                    </a:lnTo>
                    <a:lnTo>
                      <a:pt x="8" y="164"/>
                    </a:lnTo>
                    <a:lnTo>
                      <a:pt x="9" y="163"/>
                    </a:lnTo>
                    <a:lnTo>
                      <a:pt x="9" y="161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3" name="chenying0907 192"/>
              <p:cNvSpPr/>
              <p:nvPr/>
            </p:nvSpPr>
            <p:spPr bwMode="auto">
              <a:xfrm>
                <a:off x="4702175" y="2540000"/>
                <a:ext cx="7938" cy="69850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6" y="3"/>
                  </a:cxn>
                  <a:cxn ang="0">
                    <a:pos x="3" y="19"/>
                  </a:cxn>
                  <a:cxn ang="0">
                    <a:pos x="1" y="34"/>
                  </a:cxn>
                  <a:cxn ang="0">
                    <a:pos x="0" y="50"/>
                  </a:cxn>
                  <a:cxn ang="0">
                    <a:pos x="0" y="65"/>
                  </a:cxn>
                  <a:cxn ang="0">
                    <a:pos x="1" y="96"/>
                  </a:cxn>
                  <a:cxn ang="0">
                    <a:pos x="1" y="127"/>
                  </a:cxn>
                  <a:cxn ang="0">
                    <a:pos x="1" y="127"/>
                  </a:cxn>
                  <a:cxn ang="0">
                    <a:pos x="2" y="129"/>
                  </a:cxn>
                  <a:cxn ang="0">
                    <a:pos x="3" y="131"/>
                  </a:cxn>
                  <a:cxn ang="0">
                    <a:pos x="4" y="132"/>
                  </a:cxn>
                  <a:cxn ang="0">
                    <a:pos x="6" y="132"/>
                  </a:cxn>
                  <a:cxn ang="0">
                    <a:pos x="7" y="132"/>
                  </a:cxn>
                  <a:cxn ang="0">
                    <a:pos x="9" y="131"/>
                  </a:cxn>
                  <a:cxn ang="0">
                    <a:pos x="10" y="129"/>
                  </a:cxn>
                  <a:cxn ang="0">
                    <a:pos x="10" y="127"/>
                  </a:cxn>
                  <a:cxn ang="0">
                    <a:pos x="10" y="127"/>
                  </a:cxn>
                  <a:cxn ang="0">
                    <a:pos x="10" y="97"/>
                  </a:cxn>
                  <a:cxn ang="0">
                    <a:pos x="9" y="66"/>
                  </a:cxn>
                  <a:cxn ang="0">
                    <a:pos x="9" y="51"/>
                  </a:cxn>
                  <a:cxn ang="0">
                    <a:pos x="10" y="36"/>
                  </a:cxn>
                  <a:cxn ang="0">
                    <a:pos x="12" y="21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2"/>
                  </a:cxn>
                  <a:cxn ang="0">
                    <a:pos x="13" y="0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6" y="3"/>
                  </a:cxn>
                  <a:cxn ang="0">
                    <a:pos x="6" y="3"/>
                  </a:cxn>
                </a:cxnLst>
                <a:rect l="0" t="0" r="r" b="b"/>
                <a:pathLst>
                  <a:path w="15" h="132">
                    <a:moveTo>
                      <a:pt x="6" y="3"/>
                    </a:moveTo>
                    <a:lnTo>
                      <a:pt x="6" y="3"/>
                    </a:lnTo>
                    <a:lnTo>
                      <a:pt x="3" y="19"/>
                    </a:lnTo>
                    <a:lnTo>
                      <a:pt x="1" y="34"/>
                    </a:lnTo>
                    <a:lnTo>
                      <a:pt x="0" y="50"/>
                    </a:lnTo>
                    <a:lnTo>
                      <a:pt x="0" y="65"/>
                    </a:lnTo>
                    <a:lnTo>
                      <a:pt x="1" y="96"/>
                    </a:lnTo>
                    <a:lnTo>
                      <a:pt x="1" y="127"/>
                    </a:lnTo>
                    <a:lnTo>
                      <a:pt x="1" y="127"/>
                    </a:lnTo>
                    <a:lnTo>
                      <a:pt x="2" y="129"/>
                    </a:lnTo>
                    <a:lnTo>
                      <a:pt x="3" y="131"/>
                    </a:lnTo>
                    <a:lnTo>
                      <a:pt x="4" y="132"/>
                    </a:lnTo>
                    <a:lnTo>
                      <a:pt x="6" y="132"/>
                    </a:lnTo>
                    <a:lnTo>
                      <a:pt x="7" y="132"/>
                    </a:lnTo>
                    <a:lnTo>
                      <a:pt x="9" y="131"/>
                    </a:lnTo>
                    <a:lnTo>
                      <a:pt x="10" y="129"/>
                    </a:lnTo>
                    <a:lnTo>
                      <a:pt x="10" y="127"/>
                    </a:lnTo>
                    <a:lnTo>
                      <a:pt x="10" y="127"/>
                    </a:lnTo>
                    <a:lnTo>
                      <a:pt x="10" y="97"/>
                    </a:lnTo>
                    <a:lnTo>
                      <a:pt x="9" y="66"/>
                    </a:lnTo>
                    <a:lnTo>
                      <a:pt x="9" y="51"/>
                    </a:lnTo>
                    <a:lnTo>
                      <a:pt x="10" y="36"/>
                    </a:lnTo>
                    <a:lnTo>
                      <a:pt x="12" y="21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4" name="chenying0907 193"/>
              <p:cNvSpPr/>
              <p:nvPr/>
            </p:nvSpPr>
            <p:spPr bwMode="auto">
              <a:xfrm>
                <a:off x="4727575" y="2568575"/>
                <a:ext cx="9525" cy="52388"/>
              </a:xfrm>
              <a:custGeom>
                <a:avLst/>
                <a:gdLst/>
                <a:ahLst/>
                <a:cxnLst>
                  <a:cxn ang="0">
                    <a:pos x="10" y="3"/>
                  </a:cxn>
                  <a:cxn ang="0">
                    <a:pos x="10" y="3"/>
                  </a:cxn>
                  <a:cxn ang="0">
                    <a:pos x="3" y="48"/>
                  </a:cxn>
                  <a:cxn ang="0">
                    <a:pos x="1" y="72"/>
                  </a:cxn>
                  <a:cxn ang="0">
                    <a:pos x="0" y="95"/>
                  </a:cxn>
                  <a:cxn ang="0">
                    <a:pos x="0" y="95"/>
                  </a:cxn>
                  <a:cxn ang="0">
                    <a:pos x="0" y="97"/>
                  </a:cxn>
                  <a:cxn ang="0">
                    <a:pos x="1" y="98"/>
                  </a:cxn>
                  <a:cxn ang="0">
                    <a:pos x="3" y="99"/>
                  </a:cxn>
                  <a:cxn ang="0">
                    <a:pos x="6" y="99"/>
                  </a:cxn>
                  <a:cxn ang="0">
                    <a:pos x="7" y="99"/>
                  </a:cxn>
                  <a:cxn ang="0">
                    <a:pos x="9" y="98"/>
                  </a:cxn>
                  <a:cxn ang="0">
                    <a:pos x="10" y="97"/>
                  </a:cxn>
                  <a:cxn ang="0">
                    <a:pos x="10" y="95"/>
                  </a:cxn>
                  <a:cxn ang="0">
                    <a:pos x="10" y="95"/>
                  </a:cxn>
                  <a:cxn ang="0">
                    <a:pos x="11" y="72"/>
                  </a:cxn>
                  <a:cxn ang="0">
                    <a:pos x="13" y="50"/>
                  </a:cxn>
                  <a:cxn ang="0">
                    <a:pos x="19" y="6"/>
                  </a:cxn>
                  <a:cxn ang="0">
                    <a:pos x="19" y="6"/>
                  </a:cxn>
                  <a:cxn ang="0">
                    <a:pos x="19" y="4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11" y="2"/>
                  </a:cxn>
                  <a:cxn ang="0">
                    <a:pos x="10" y="3"/>
                  </a:cxn>
                  <a:cxn ang="0">
                    <a:pos x="10" y="3"/>
                  </a:cxn>
                </a:cxnLst>
                <a:rect l="0" t="0" r="r" b="b"/>
                <a:pathLst>
                  <a:path w="19" h="99">
                    <a:moveTo>
                      <a:pt x="10" y="3"/>
                    </a:moveTo>
                    <a:lnTo>
                      <a:pt x="10" y="3"/>
                    </a:lnTo>
                    <a:lnTo>
                      <a:pt x="3" y="48"/>
                    </a:lnTo>
                    <a:lnTo>
                      <a:pt x="1" y="72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0" y="97"/>
                    </a:lnTo>
                    <a:lnTo>
                      <a:pt x="1" y="98"/>
                    </a:lnTo>
                    <a:lnTo>
                      <a:pt x="3" y="99"/>
                    </a:lnTo>
                    <a:lnTo>
                      <a:pt x="6" y="99"/>
                    </a:lnTo>
                    <a:lnTo>
                      <a:pt x="7" y="99"/>
                    </a:lnTo>
                    <a:lnTo>
                      <a:pt x="9" y="98"/>
                    </a:lnTo>
                    <a:lnTo>
                      <a:pt x="10" y="97"/>
                    </a:lnTo>
                    <a:lnTo>
                      <a:pt x="10" y="95"/>
                    </a:lnTo>
                    <a:lnTo>
                      <a:pt x="10" y="95"/>
                    </a:lnTo>
                    <a:lnTo>
                      <a:pt x="11" y="72"/>
                    </a:lnTo>
                    <a:lnTo>
                      <a:pt x="13" y="50"/>
                    </a:lnTo>
                    <a:lnTo>
                      <a:pt x="19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2"/>
                    </a:lnTo>
                    <a:lnTo>
                      <a:pt x="10" y="3"/>
                    </a:lnTo>
                    <a:lnTo>
                      <a:pt x="1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5" name="chenying0907 194"/>
              <p:cNvSpPr/>
              <p:nvPr/>
            </p:nvSpPr>
            <p:spPr bwMode="auto">
              <a:xfrm>
                <a:off x="4748213" y="2590800"/>
                <a:ext cx="4763" cy="5715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04"/>
                  </a:cxn>
                  <a:cxn ang="0">
                    <a:pos x="0" y="104"/>
                  </a:cxn>
                  <a:cxn ang="0">
                    <a:pos x="0" y="107"/>
                  </a:cxn>
                  <a:cxn ang="0">
                    <a:pos x="1" y="109"/>
                  </a:cxn>
                  <a:cxn ang="0">
                    <a:pos x="3" y="109"/>
                  </a:cxn>
                  <a:cxn ang="0">
                    <a:pos x="4" y="110"/>
                  </a:cxn>
                  <a:cxn ang="0">
                    <a:pos x="6" y="109"/>
                  </a:cxn>
                  <a:cxn ang="0">
                    <a:pos x="7" y="109"/>
                  </a:cxn>
                  <a:cxn ang="0">
                    <a:pos x="9" y="107"/>
                  </a:cxn>
                  <a:cxn ang="0">
                    <a:pos x="9" y="10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10">
                    <a:moveTo>
                      <a:pt x="0" y="5"/>
                    </a:moveTo>
                    <a:lnTo>
                      <a:pt x="0" y="104"/>
                    </a:lnTo>
                    <a:lnTo>
                      <a:pt x="0" y="104"/>
                    </a:lnTo>
                    <a:lnTo>
                      <a:pt x="0" y="107"/>
                    </a:lnTo>
                    <a:lnTo>
                      <a:pt x="1" y="109"/>
                    </a:lnTo>
                    <a:lnTo>
                      <a:pt x="3" y="109"/>
                    </a:lnTo>
                    <a:lnTo>
                      <a:pt x="4" y="110"/>
                    </a:lnTo>
                    <a:lnTo>
                      <a:pt x="6" y="109"/>
                    </a:lnTo>
                    <a:lnTo>
                      <a:pt x="7" y="109"/>
                    </a:lnTo>
                    <a:lnTo>
                      <a:pt x="9" y="107"/>
                    </a:lnTo>
                    <a:lnTo>
                      <a:pt x="9" y="10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6" name="chenying0907 195"/>
              <p:cNvSpPr/>
              <p:nvPr/>
            </p:nvSpPr>
            <p:spPr bwMode="auto">
              <a:xfrm>
                <a:off x="4641850" y="2751138"/>
                <a:ext cx="7938" cy="26988"/>
              </a:xfrm>
              <a:custGeom>
                <a:avLst/>
                <a:gdLst/>
                <a:ahLst/>
                <a:cxnLst>
                  <a:cxn ang="0">
                    <a:pos x="15" y="46"/>
                  </a:cxn>
                  <a:cxn ang="0">
                    <a:pos x="15" y="46"/>
                  </a:cxn>
                  <a:cxn ang="0">
                    <a:pos x="12" y="36"/>
                  </a:cxn>
                  <a:cxn ang="0">
                    <a:pos x="11" y="26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10" y="3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1" y="27"/>
                  </a:cxn>
                  <a:cxn ang="0">
                    <a:pos x="2" y="38"/>
                  </a:cxn>
                  <a:cxn ang="0">
                    <a:pos x="5" y="48"/>
                  </a:cxn>
                  <a:cxn ang="0">
                    <a:pos x="5" y="48"/>
                  </a:cxn>
                  <a:cxn ang="0">
                    <a:pos x="6" y="50"/>
                  </a:cxn>
                  <a:cxn ang="0">
                    <a:pos x="7" y="51"/>
                  </a:cxn>
                  <a:cxn ang="0">
                    <a:pos x="10" y="51"/>
                  </a:cxn>
                  <a:cxn ang="0">
                    <a:pos x="11" y="51"/>
                  </a:cxn>
                  <a:cxn ang="0">
                    <a:pos x="13" y="51"/>
                  </a:cxn>
                  <a:cxn ang="0">
                    <a:pos x="14" y="49"/>
                  </a:cxn>
                  <a:cxn ang="0">
                    <a:pos x="15" y="48"/>
                  </a:cxn>
                  <a:cxn ang="0">
                    <a:pos x="15" y="46"/>
                  </a:cxn>
                  <a:cxn ang="0">
                    <a:pos x="15" y="46"/>
                  </a:cxn>
                </a:cxnLst>
                <a:rect l="0" t="0" r="r" b="b"/>
                <a:pathLst>
                  <a:path w="15" h="51">
                    <a:moveTo>
                      <a:pt x="15" y="46"/>
                    </a:moveTo>
                    <a:lnTo>
                      <a:pt x="15" y="46"/>
                    </a:lnTo>
                    <a:lnTo>
                      <a:pt x="12" y="36"/>
                    </a:lnTo>
                    <a:lnTo>
                      <a:pt x="11" y="26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3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27"/>
                    </a:lnTo>
                    <a:lnTo>
                      <a:pt x="2" y="38"/>
                    </a:lnTo>
                    <a:lnTo>
                      <a:pt x="5" y="48"/>
                    </a:lnTo>
                    <a:lnTo>
                      <a:pt x="5" y="48"/>
                    </a:lnTo>
                    <a:lnTo>
                      <a:pt x="6" y="50"/>
                    </a:lnTo>
                    <a:lnTo>
                      <a:pt x="7" y="51"/>
                    </a:lnTo>
                    <a:lnTo>
                      <a:pt x="10" y="51"/>
                    </a:lnTo>
                    <a:lnTo>
                      <a:pt x="11" y="51"/>
                    </a:lnTo>
                    <a:lnTo>
                      <a:pt x="13" y="51"/>
                    </a:lnTo>
                    <a:lnTo>
                      <a:pt x="14" y="49"/>
                    </a:lnTo>
                    <a:lnTo>
                      <a:pt x="15" y="48"/>
                    </a:lnTo>
                    <a:lnTo>
                      <a:pt x="15" y="46"/>
                    </a:lnTo>
                    <a:lnTo>
                      <a:pt x="15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7" name="chenying0907 196"/>
              <p:cNvSpPr/>
              <p:nvPr/>
            </p:nvSpPr>
            <p:spPr bwMode="auto">
              <a:xfrm>
                <a:off x="4675188" y="2751138"/>
                <a:ext cx="12700" cy="34925"/>
              </a:xfrm>
              <a:custGeom>
                <a:avLst/>
                <a:gdLst/>
                <a:ahLst/>
                <a:cxnLst>
                  <a:cxn ang="0">
                    <a:pos x="18" y="39"/>
                  </a:cxn>
                  <a:cxn ang="0">
                    <a:pos x="18" y="39"/>
                  </a:cxn>
                  <a:cxn ang="0">
                    <a:pos x="14" y="31"/>
                  </a:cxn>
                  <a:cxn ang="0">
                    <a:pos x="12" y="23"/>
                  </a:cxn>
                  <a:cxn ang="0">
                    <a:pos x="9" y="13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1" y="24"/>
                  </a:cxn>
                  <a:cxn ang="0">
                    <a:pos x="3" y="30"/>
                  </a:cxn>
                  <a:cxn ang="0">
                    <a:pos x="3" y="30"/>
                  </a:cxn>
                  <a:cxn ang="0">
                    <a:pos x="6" y="38"/>
                  </a:cxn>
                  <a:cxn ang="0">
                    <a:pos x="9" y="45"/>
                  </a:cxn>
                  <a:cxn ang="0">
                    <a:pos x="13" y="54"/>
                  </a:cxn>
                  <a:cxn ang="0">
                    <a:pos x="14" y="62"/>
                  </a:cxn>
                  <a:cxn ang="0">
                    <a:pos x="14" y="62"/>
                  </a:cxn>
                  <a:cxn ang="0">
                    <a:pos x="15" y="64"/>
                  </a:cxn>
                  <a:cxn ang="0">
                    <a:pos x="16" y="65"/>
                  </a:cxn>
                  <a:cxn ang="0">
                    <a:pos x="18" y="66"/>
                  </a:cxn>
                  <a:cxn ang="0">
                    <a:pos x="19" y="66"/>
                  </a:cxn>
                  <a:cxn ang="0">
                    <a:pos x="21" y="66"/>
                  </a:cxn>
                  <a:cxn ang="0">
                    <a:pos x="22" y="65"/>
                  </a:cxn>
                  <a:cxn ang="0">
                    <a:pos x="23" y="64"/>
                  </a:cxn>
                  <a:cxn ang="0">
                    <a:pos x="24" y="62"/>
                  </a:cxn>
                  <a:cxn ang="0">
                    <a:pos x="24" y="62"/>
                  </a:cxn>
                  <a:cxn ang="0">
                    <a:pos x="23" y="56"/>
                  </a:cxn>
                  <a:cxn ang="0">
                    <a:pos x="22" y="49"/>
                  </a:cxn>
                  <a:cxn ang="0">
                    <a:pos x="18" y="39"/>
                  </a:cxn>
                  <a:cxn ang="0">
                    <a:pos x="18" y="39"/>
                  </a:cxn>
                </a:cxnLst>
                <a:rect l="0" t="0" r="r" b="b"/>
                <a:pathLst>
                  <a:path w="24" h="66">
                    <a:moveTo>
                      <a:pt x="18" y="39"/>
                    </a:moveTo>
                    <a:lnTo>
                      <a:pt x="18" y="39"/>
                    </a:lnTo>
                    <a:lnTo>
                      <a:pt x="14" y="31"/>
                    </a:lnTo>
                    <a:lnTo>
                      <a:pt x="12" y="23"/>
                    </a:lnTo>
                    <a:lnTo>
                      <a:pt x="9" y="13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1" y="24"/>
                    </a:lnTo>
                    <a:lnTo>
                      <a:pt x="3" y="30"/>
                    </a:lnTo>
                    <a:lnTo>
                      <a:pt x="3" y="30"/>
                    </a:lnTo>
                    <a:lnTo>
                      <a:pt x="6" y="38"/>
                    </a:lnTo>
                    <a:lnTo>
                      <a:pt x="9" y="45"/>
                    </a:lnTo>
                    <a:lnTo>
                      <a:pt x="13" y="54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5" y="64"/>
                    </a:lnTo>
                    <a:lnTo>
                      <a:pt x="16" y="65"/>
                    </a:lnTo>
                    <a:lnTo>
                      <a:pt x="18" y="66"/>
                    </a:lnTo>
                    <a:lnTo>
                      <a:pt x="19" y="66"/>
                    </a:lnTo>
                    <a:lnTo>
                      <a:pt x="21" y="66"/>
                    </a:lnTo>
                    <a:lnTo>
                      <a:pt x="22" y="65"/>
                    </a:lnTo>
                    <a:lnTo>
                      <a:pt x="23" y="64"/>
                    </a:lnTo>
                    <a:lnTo>
                      <a:pt x="24" y="62"/>
                    </a:lnTo>
                    <a:lnTo>
                      <a:pt x="24" y="62"/>
                    </a:lnTo>
                    <a:lnTo>
                      <a:pt x="23" y="56"/>
                    </a:lnTo>
                    <a:lnTo>
                      <a:pt x="22" y="49"/>
                    </a:lnTo>
                    <a:lnTo>
                      <a:pt x="18" y="39"/>
                    </a:lnTo>
                    <a:lnTo>
                      <a:pt x="18" y="3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8" name="chenying0907 197"/>
              <p:cNvSpPr/>
              <p:nvPr/>
            </p:nvSpPr>
            <p:spPr bwMode="auto">
              <a:xfrm>
                <a:off x="4710113" y="2759075"/>
                <a:ext cx="9525" cy="44450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9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" y="24"/>
                  </a:cxn>
                  <a:cxn ang="0">
                    <a:pos x="3" y="44"/>
                  </a:cxn>
                  <a:cxn ang="0">
                    <a:pos x="6" y="63"/>
                  </a:cxn>
                  <a:cxn ang="0">
                    <a:pos x="10" y="82"/>
                  </a:cxn>
                  <a:cxn ang="0">
                    <a:pos x="10" y="82"/>
                  </a:cxn>
                  <a:cxn ang="0">
                    <a:pos x="11" y="84"/>
                  </a:cxn>
                  <a:cxn ang="0">
                    <a:pos x="12" y="85"/>
                  </a:cxn>
                  <a:cxn ang="0">
                    <a:pos x="14" y="85"/>
                  </a:cxn>
                  <a:cxn ang="0">
                    <a:pos x="16" y="85"/>
                  </a:cxn>
                  <a:cxn ang="0">
                    <a:pos x="17" y="84"/>
                  </a:cxn>
                  <a:cxn ang="0">
                    <a:pos x="18" y="83"/>
                  </a:cxn>
                  <a:cxn ang="0">
                    <a:pos x="19" y="82"/>
                  </a:cxn>
                  <a:cxn ang="0">
                    <a:pos x="19" y="80"/>
                  </a:cxn>
                  <a:cxn ang="0">
                    <a:pos x="19" y="80"/>
                  </a:cxn>
                  <a:cxn ang="0">
                    <a:pos x="16" y="61"/>
                  </a:cxn>
                  <a:cxn ang="0">
                    <a:pos x="13" y="43"/>
                  </a:cxn>
                  <a:cxn ang="0">
                    <a:pos x="11" y="24"/>
                  </a:cxn>
                  <a:cxn ang="0">
                    <a:pos x="10" y="4"/>
                  </a:cxn>
                  <a:cxn ang="0">
                    <a:pos x="10" y="4"/>
                  </a:cxn>
                </a:cxnLst>
                <a:rect l="0" t="0" r="r" b="b"/>
                <a:pathLst>
                  <a:path w="19" h="85">
                    <a:moveTo>
                      <a:pt x="10" y="4"/>
                    </a:moveTo>
                    <a:lnTo>
                      <a:pt x="10" y="4"/>
                    </a:lnTo>
                    <a:lnTo>
                      <a:pt x="10" y="2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24"/>
                    </a:lnTo>
                    <a:lnTo>
                      <a:pt x="3" y="44"/>
                    </a:lnTo>
                    <a:lnTo>
                      <a:pt x="6" y="63"/>
                    </a:lnTo>
                    <a:lnTo>
                      <a:pt x="10" y="82"/>
                    </a:lnTo>
                    <a:lnTo>
                      <a:pt x="10" y="82"/>
                    </a:lnTo>
                    <a:lnTo>
                      <a:pt x="11" y="84"/>
                    </a:lnTo>
                    <a:lnTo>
                      <a:pt x="12" y="85"/>
                    </a:lnTo>
                    <a:lnTo>
                      <a:pt x="14" y="85"/>
                    </a:lnTo>
                    <a:lnTo>
                      <a:pt x="16" y="85"/>
                    </a:lnTo>
                    <a:lnTo>
                      <a:pt x="17" y="84"/>
                    </a:lnTo>
                    <a:lnTo>
                      <a:pt x="18" y="83"/>
                    </a:lnTo>
                    <a:lnTo>
                      <a:pt x="19" y="82"/>
                    </a:lnTo>
                    <a:lnTo>
                      <a:pt x="19" y="80"/>
                    </a:lnTo>
                    <a:lnTo>
                      <a:pt x="19" y="80"/>
                    </a:lnTo>
                    <a:lnTo>
                      <a:pt x="16" y="61"/>
                    </a:lnTo>
                    <a:lnTo>
                      <a:pt x="13" y="43"/>
                    </a:lnTo>
                    <a:lnTo>
                      <a:pt x="11" y="24"/>
                    </a:lnTo>
                    <a:lnTo>
                      <a:pt x="10" y="4"/>
                    </a:lnTo>
                    <a:lnTo>
                      <a:pt x="1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9" name="chenying0907 198"/>
              <p:cNvSpPr/>
              <p:nvPr/>
            </p:nvSpPr>
            <p:spPr bwMode="auto">
              <a:xfrm>
                <a:off x="4416425" y="2370138"/>
                <a:ext cx="15875" cy="106363"/>
              </a:xfrm>
              <a:custGeom>
                <a:avLst/>
                <a:gdLst/>
                <a:ahLst/>
                <a:cxnLst>
                  <a:cxn ang="0">
                    <a:pos x="19" y="3"/>
                  </a:cxn>
                  <a:cxn ang="0">
                    <a:pos x="19" y="3"/>
                  </a:cxn>
                  <a:cxn ang="0">
                    <a:pos x="14" y="24"/>
                  </a:cxn>
                  <a:cxn ang="0">
                    <a:pos x="13" y="34"/>
                  </a:cxn>
                  <a:cxn ang="0">
                    <a:pos x="13" y="45"/>
                  </a:cxn>
                  <a:cxn ang="0">
                    <a:pos x="13" y="98"/>
                  </a:cxn>
                  <a:cxn ang="0">
                    <a:pos x="13" y="98"/>
                  </a:cxn>
                  <a:cxn ang="0">
                    <a:pos x="13" y="124"/>
                  </a:cxn>
                  <a:cxn ang="0">
                    <a:pos x="12" y="136"/>
                  </a:cxn>
                  <a:cxn ang="0">
                    <a:pos x="10" y="149"/>
                  </a:cxn>
                  <a:cxn ang="0">
                    <a:pos x="10" y="149"/>
                  </a:cxn>
                  <a:cxn ang="0">
                    <a:pos x="4" y="171"/>
                  </a:cxn>
                  <a:cxn ang="0">
                    <a:pos x="2" y="183"/>
                  </a:cxn>
                  <a:cxn ang="0">
                    <a:pos x="0" y="194"/>
                  </a:cxn>
                  <a:cxn ang="0">
                    <a:pos x="0" y="194"/>
                  </a:cxn>
                  <a:cxn ang="0">
                    <a:pos x="1" y="196"/>
                  </a:cxn>
                  <a:cxn ang="0">
                    <a:pos x="2" y="197"/>
                  </a:cxn>
                  <a:cxn ang="0">
                    <a:pos x="3" y="198"/>
                  </a:cxn>
                  <a:cxn ang="0">
                    <a:pos x="5" y="199"/>
                  </a:cxn>
                  <a:cxn ang="0">
                    <a:pos x="6" y="198"/>
                  </a:cxn>
                  <a:cxn ang="0">
                    <a:pos x="8" y="197"/>
                  </a:cxn>
                  <a:cxn ang="0">
                    <a:pos x="9" y="196"/>
                  </a:cxn>
                  <a:cxn ang="0">
                    <a:pos x="10" y="194"/>
                  </a:cxn>
                  <a:cxn ang="0">
                    <a:pos x="10" y="194"/>
                  </a:cxn>
                  <a:cxn ang="0">
                    <a:pos x="11" y="182"/>
                  </a:cxn>
                  <a:cxn ang="0">
                    <a:pos x="14" y="169"/>
                  </a:cxn>
                  <a:cxn ang="0">
                    <a:pos x="20" y="144"/>
                  </a:cxn>
                  <a:cxn ang="0">
                    <a:pos x="20" y="144"/>
                  </a:cxn>
                  <a:cxn ang="0">
                    <a:pos x="22" y="135"/>
                  </a:cxn>
                  <a:cxn ang="0">
                    <a:pos x="22" y="125"/>
                  </a:cxn>
                  <a:cxn ang="0">
                    <a:pos x="22" y="105"/>
                  </a:cxn>
                  <a:cxn ang="0">
                    <a:pos x="22" y="105"/>
                  </a:cxn>
                  <a:cxn ang="0">
                    <a:pos x="22" y="80"/>
                  </a:cxn>
                  <a:cxn ang="0">
                    <a:pos x="22" y="55"/>
                  </a:cxn>
                  <a:cxn ang="0">
                    <a:pos x="23" y="31"/>
                  </a:cxn>
                  <a:cxn ang="0">
                    <a:pos x="25" y="18"/>
                  </a:cxn>
                  <a:cxn ang="0">
                    <a:pos x="29" y="6"/>
                  </a:cxn>
                  <a:cxn ang="0">
                    <a:pos x="29" y="6"/>
                  </a:cxn>
                  <a:cxn ang="0">
                    <a:pos x="29" y="4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4" y="0"/>
                  </a:cxn>
                  <a:cxn ang="0">
                    <a:pos x="23" y="0"/>
                  </a:cxn>
                  <a:cxn ang="0">
                    <a:pos x="21" y="0"/>
                  </a:cxn>
                  <a:cxn ang="0">
                    <a:pos x="20" y="2"/>
                  </a:cxn>
                  <a:cxn ang="0">
                    <a:pos x="19" y="3"/>
                  </a:cxn>
                  <a:cxn ang="0">
                    <a:pos x="19" y="3"/>
                  </a:cxn>
                </a:cxnLst>
                <a:rect l="0" t="0" r="r" b="b"/>
                <a:pathLst>
                  <a:path w="29" h="199">
                    <a:moveTo>
                      <a:pt x="19" y="3"/>
                    </a:moveTo>
                    <a:lnTo>
                      <a:pt x="19" y="3"/>
                    </a:lnTo>
                    <a:lnTo>
                      <a:pt x="14" y="24"/>
                    </a:lnTo>
                    <a:lnTo>
                      <a:pt x="13" y="34"/>
                    </a:lnTo>
                    <a:lnTo>
                      <a:pt x="13" y="45"/>
                    </a:lnTo>
                    <a:lnTo>
                      <a:pt x="13" y="98"/>
                    </a:lnTo>
                    <a:lnTo>
                      <a:pt x="13" y="98"/>
                    </a:lnTo>
                    <a:lnTo>
                      <a:pt x="13" y="124"/>
                    </a:lnTo>
                    <a:lnTo>
                      <a:pt x="12" y="136"/>
                    </a:lnTo>
                    <a:lnTo>
                      <a:pt x="10" y="149"/>
                    </a:lnTo>
                    <a:lnTo>
                      <a:pt x="10" y="149"/>
                    </a:lnTo>
                    <a:lnTo>
                      <a:pt x="4" y="171"/>
                    </a:lnTo>
                    <a:lnTo>
                      <a:pt x="2" y="18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96"/>
                    </a:lnTo>
                    <a:lnTo>
                      <a:pt x="2" y="197"/>
                    </a:lnTo>
                    <a:lnTo>
                      <a:pt x="3" y="198"/>
                    </a:lnTo>
                    <a:lnTo>
                      <a:pt x="5" y="199"/>
                    </a:lnTo>
                    <a:lnTo>
                      <a:pt x="6" y="198"/>
                    </a:lnTo>
                    <a:lnTo>
                      <a:pt x="8" y="197"/>
                    </a:lnTo>
                    <a:lnTo>
                      <a:pt x="9" y="196"/>
                    </a:lnTo>
                    <a:lnTo>
                      <a:pt x="10" y="194"/>
                    </a:lnTo>
                    <a:lnTo>
                      <a:pt x="10" y="194"/>
                    </a:lnTo>
                    <a:lnTo>
                      <a:pt x="11" y="182"/>
                    </a:lnTo>
                    <a:lnTo>
                      <a:pt x="14" y="169"/>
                    </a:lnTo>
                    <a:lnTo>
                      <a:pt x="20" y="144"/>
                    </a:lnTo>
                    <a:lnTo>
                      <a:pt x="20" y="144"/>
                    </a:lnTo>
                    <a:lnTo>
                      <a:pt x="22" y="135"/>
                    </a:lnTo>
                    <a:lnTo>
                      <a:pt x="22" y="125"/>
                    </a:lnTo>
                    <a:lnTo>
                      <a:pt x="22" y="105"/>
                    </a:lnTo>
                    <a:lnTo>
                      <a:pt x="22" y="105"/>
                    </a:lnTo>
                    <a:lnTo>
                      <a:pt x="22" y="80"/>
                    </a:lnTo>
                    <a:lnTo>
                      <a:pt x="22" y="55"/>
                    </a:lnTo>
                    <a:lnTo>
                      <a:pt x="23" y="31"/>
                    </a:lnTo>
                    <a:lnTo>
                      <a:pt x="25" y="18"/>
                    </a:lnTo>
                    <a:lnTo>
                      <a:pt x="29" y="6"/>
                    </a:lnTo>
                    <a:lnTo>
                      <a:pt x="29" y="6"/>
                    </a:lnTo>
                    <a:lnTo>
                      <a:pt x="29" y="4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4" y="0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20" y="2"/>
                    </a:lnTo>
                    <a:lnTo>
                      <a:pt x="19" y="3"/>
                    </a:lnTo>
                    <a:lnTo>
                      <a:pt x="1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0" name="chenying0907 199"/>
              <p:cNvSpPr/>
              <p:nvPr/>
            </p:nvSpPr>
            <p:spPr bwMode="auto">
              <a:xfrm>
                <a:off x="4464050" y="2424113"/>
                <a:ext cx="19050" cy="88900"/>
              </a:xfrm>
              <a:custGeom>
                <a:avLst/>
                <a:gdLst/>
                <a:ahLst/>
                <a:cxnLst>
                  <a:cxn ang="0">
                    <a:pos x="26" y="3"/>
                  </a:cxn>
                  <a:cxn ang="0">
                    <a:pos x="26" y="3"/>
                  </a:cxn>
                  <a:cxn ang="0">
                    <a:pos x="18" y="42"/>
                  </a:cxn>
                  <a:cxn ang="0">
                    <a:pos x="11" y="83"/>
                  </a:cxn>
                  <a:cxn ang="0">
                    <a:pos x="6" y="123"/>
                  </a:cxn>
                  <a:cxn ang="0">
                    <a:pos x="0" y="162"/>
                  </a:cxn>
                  <a:cxn ang="0">
                    <a:pos x="0" y="162"/>
                  </a:cxn>
                  <a:cxn ang="0">
                    <a:pos x="0" y="164"/>
                  </a:cxn>
                  <a:cxn ang="0">
                    <a:pos x="2" y="166"/>
                  </a:cxn>
                  <a:cxn ang="0">
                    <a:pos x="3" y="167"/>
                  </a:cxn>
                  <a:cxn ang="0">
                    <a:pos x="5" y="167"/>
                  </a:cxn>
                  <a:cxn ang="0">
                    <a:pos x="8" y="166"/>
                  </a:cxn>
                  <a:cxn ang="0">
                    <a:pos x="10" y="164"/>
                  </a:cxn>
                  <a:cxn ang="0">
                    <a:pos x="10" y="162"/>
                  </a:cxn>
                  <a:cxn ang="0">
                    <a:pos x="10" y="162"/>
                  </a:cxn>
                  <a:cxn ang="0">
                    <a:pos x="15" y="123"/>
                  </a:cxn>
                  <a:cxn ang="0">
                    <a:pos x="20" y="84"/>
                  </a:cxn>
                  <a:cxn ang="0">
                    <a:pos x="26" y="45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6" y="4"/>
                  </a:cxn>
                  <a:cxn ang="0">
                    <a:pos x="35" y="2"/>
                  </a:cxn>
                  <a:cxn ang="0">
                    <a:pos x="34" y="1"/>
                  </a:cxn>
                  <a:cxn ang="0">
                    <a:pos x="31" y="0"/>
                  </a:cxn>
                  <a:cxn ang="0">
                    <a:pos x="29" y="0"/>
                  </a:cxn>
                  <a:cxn ang="0">
                    <a:pos x="28" y="0"/>
                  </a:cxn>
                  <a:cxn ang="0">
                    <a:pos x="26" y="1"/>
                  </a:cxn>
                  <a:cxn ang="0">
                    <a:pos x="26" y="3"/>
                  </a:cxn>
                  <a:cxn ang="0">
                    <a:pos x="26" y="3"/>
                  </a:cxn>
                </a:cxnLst>
                <a:rect l="0" t="0" r="r" b="b"/>
                <a:pathLst>
                  <a:path w="36" h="167">
                    <a:moveTo>
                      <a:pt x="26" y="3"/>
                    </a:moveTo>
                    <a:lnTo>
                      <a:pt x="26" y="3"/>
                    </a:lnTo>
                    <a:lnTo>
                      <a:pt x="18" y="42"/>
                    </a:lnTo>
                    <a:lnTo>
                      <a:pt x="11" y="83"/>
                    </a:lnTo>
                    <a:lnTo>
                      <a:pt x="6" y="123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0" y="164"/>
                    </a:lnTo>
                    <a:lnTo>
                      <a:pt x="2" y="166"/>
                    </a:lnTo>
                    <a:lnTo>
                      <a:pt x="3" y="167"/>
                    </a:lnTo>
                    <a:lnTo>
                      <a:pt x="5" y="167"/>
                    </a:lnTo>
                    <a:lnTo>
                      <a:pt x="8" y="166"/>
                    </a:lnTo>
                    <a:lnTo>
                      <a:pt x="10" y="164"/>
                    </a:lnTo>
                    <a:lnTo>
                      <a:pt x="10" y="162"/>
                    </a:lnTo>
                    <a:lnTo>
                      <a:pt x="10" y="162"/>
                    </a:lnTo>
                    <a:lnTo>
                      <a:pt x="15" y="123"/>
                    </a:lnTo>
                    <a:lnTo>
                      <a:pt x="20" y="84"/>
                    </a:lnTo>
                    <a:lnTo>
                      <a:pt x="26" y="45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6" y="4"/>
                    </a:lnTo>
                    <a:lnTo>
                      <a:pt x="35" y="2"/>
                    </a:lnTo>
                    <a:lnTo>
                      <a:pt x="34" y="1"/>
                    </a:lnTo>
                    <a:lnTo>
                      <a:pt x="31" y="0"/>
                    </a:lnTo>
                    <a:lnTo>
                      <a:pt x="29" y="0"/>
                    </a:lnTo>
                    <a:lnTo>
                      <a:pt x="28" y="0"/>
                    </a:lnTo>
                    <a:lnTo>
                      <a:pt x="26" y="1"/>
                    </a:lnTo>
                    <a:lnTo>
                      <a:pt x="26" y="3"/>
                    </a:lnTo>
                    <a:lnTo>
                      <a:pt x="2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1" name="chenying0907 200"/>
              <p:cNvSpPr/>
              <p:nvPr/>
            </p:nvSpPr>
            <p:spPr bwMode="auto">
              <a:xfrm>
                <a:off x="4521200" y="2484438"/>
                <a:ext cx="17463" cy="95250"/>
              </a:xfrm>
              <a:custGeom>
                <a:avLst/>
                <a:gdLst/>
                <a:ahLst/>
                <a:cxnLst>
                  <a:cxn ang="0">
                    <a:pos x="26" y="5"/>
                  </a:cxn>
                  <a:cxn ang="0">
                    <a:pos x="26" y="5"/>
                  </a:cxn>
                  <a:cxn ang="0">
                    <a:pos x="25" y="26"/>
                  </a:cxn>
                  <a:cxn ang="0">
                    <a:pos x="23" y="46"/>
                  </a:cxn>
                  <a:cxn ang="0">
                    <a:pos x="20" y="67"/>
                  </a:cxn>
                  <a:cxn ang="0">
                    <a:pos x="14" y="88"/>
                  </a:cxn>
                  <a:cxn ang="0">
                    <a:pos x="14" y="88"/>
                  </a:cxn>
                  <a:cxn ang="0">
                    <a:pos x="11" y="98"/>
                  </a:cxn>
                  <a:cxn ang="0">
                    <a:pos x="9" y="109"/>
                  </a:cxn>
                  <a:cxn ang="0">
                    <a:pos x="6" y="131"/>
                  </a:cxn>
                  <a:cxn ang="0">
                    <a:pos x="3" y="153"/>
                  </a:cxn>
                  <a:cxn ang="0">
                    <a:pos x="0" y="174"/>
                  </a:cxn>
                  <a:cxn ang="0">
                    <a:pos x="0" y="174"/>
                  </a:cxn>
                  <a:cxn ang="0">
                    <a:pos x="0" y="176"/>
                  </a:cxn>
                  <a:cxn ang="0">
                    <a:pos x="1" y="177"/>
                  </a:cxn>
                  <a:cxn ang="0">
                    <a:pos x="4" y="179"/>
                  </a:cxn>
                  <a:cxn ang="0">
                    <a:pos x="6" y="179"/>
                  </a:cxn>
                  <a:cxn ang="0">
                    <a:pos x="7" y="179"/>
                  </a:cxn>
                  <a:cxn ang="0">
                    <a:pos x="8" y="178"/>
                  </a:cxn>
                  <a:cxn ang="0">
                    <a:pos x="9" y="176"/>
                  </a:cxn>
                  <a:cxn ang="0">
                    <a:pos x="9" y="176"/>
                  </a:cxn>
                  <a:cxn ang="0">
                    <a:pos x="12" y="155"/>
                  </a:cxn>
                  <a:cxn ang="0">
                    <a:pos x="15" y="133"/>
                  </a:cxn>
                  <a:cxn ang="0">
                    <a:pos x="18" y="111"/>
                  </a:cxn>
                  <a:cxn ang="0">
                    <a:pos x="24" y="91"/>
                  </a:cxn>
                  <a:cxn ang="0">
                    <a:pos x="24" y="91"/>
                  </a:cxn>
                  <a:cxn ang="0">
                    <a:pos x="28" y="69"/>
                  </a:cxn>
                  <a:cxn ang="0">
                    <a:pos x="32" y="48"/>
                  </a:cxn>
                  <a:cxn ang="0">
                    <a:pos x="34" y="27"/>
                  </a:cxn>
                  <a:cxn ang="0">
                    <a:pos x="35" y="5"/>
                  </a:cxn>
                  <a:cxn ang="0">
                    <a:pos x="35" y="5"/>
                  </a:cxn>
                  <a:cxn ang="0">
                    <a:pos x="34" y="3"/>
                  </a:cxn>
                  <a:cxn ang="0">
                    <a:pos x="33" y="1"/>
                  </a:cxn>
                  <a:cxn ang="0">
                    <a:pos x="32" y="0"/>
                  </a:cxn>
                  <a:cxn ang="0">
                    <a:pos x="30" y="0"/>
                  </a:cxn>
                  <a:cxn ang="0">
                    <a:pos x="28" y="0"/>
                  </a:cxn>
                  <a:cxn ang="0">
                    <a:pos x="27" y="1"/>
                  </a:cxn>
                  <a:cxn ang="0">
                    <a:pos x="26" y="3"/>
                  </a:cxn>
                  <a:cxn ang="0">
                    <a:pos x="26" y="5"/>
                  </a:cxn>
                  <a:cxn ang="0">
                    <a:pos x="26" y="5"/>
                  </a:cxn>
                </a:cxnLst>
                <a:rect l="0" t="0" r="r" b="b"/>
                <a:pathLst>
                  <a:path w="35" h="179">
                    <a:moveTo>
                      <a:pt x="26" y="5"/>
                    </a:moveTo>
                    <a:lnTo>
                      <a:pt x="26" y="5"/>
                    </a:lnTo>
                    <a:lnTo>
                      <a:pt x="25" y="26"/>
                    </a:lnTo>
                    <a:lnTo>
                      <a:pt x="23" y="46"/>
                    </a:lnTo>
                    <a:lnTo>
                      <a:pt x="20" y="67"/>
                    </a:lnTo>
                    <a:lnTo>
                      <a:pt x="14" y="88"/>
                    </a:lnTo>
                    <a:lnTo>
                      <a:pt x="14" y="88"/>
                    </a:lnTo>
                    <a:lnTo>
                      <a:pt x="11" y="98"/>
                    </a:lnTo>
                    <a:lnTo>
                      <a:pt x="9" y="109"/>
                    </a:lnTo>
                    <a:lnTo>
                      <a:pt x="6" y="131"/>
                    </a:lnTo>
                    <a:lnTo>
                      <a:pt x="3" y="153"/>
                    </a:lnTo>
                    <a:lnTo>
                      <a:pt x="0" y="174"/>
                    </a:lnTo>
                    <a:lnTo>
                      <a:pt x="0" y="174"/>
                    </a:lnTo>
                    <a:lnTo>
                      <a:pt x="0" y="176"/>
                    </a:lnTo>
                    <a:lnTo>
                      <a:pt x="1" y="177"/>
                    </a:lnTo>
                    <a:lnTo>
                      <a:pt x="4" y="179"/>
                    </a:lnTo>
                    <a:lnTo>
                      <a:pt x="6" y="179"/>
                    </a:lnTo>
                    <a:lnTo>
                      <a:pt x="7" y="179"/>
                    </a:lnTo>
                    <a:lnTo>
                      <a:pt x="8" y="178"/>
                    </a:lnTo>
                    <a:lnTo>
                      <a:pt x="9" y="176"/>
                    </a:lnTo>
                    <a:lnTo>
                      <a:pt x="9" y="176"/>
                    </a:lnTo>
                    <a:lnTo>
                      <a:pt x="12" y="155"/>
                    </a:lnTo>
                    <a:lnTo>
                      <a:pt x="15" y="133"/>
                    </a:lnTo>
                    <a:lnTo>
                      <a:pt x="18" y="111"/>
                    </a:lnTo>
                    <a:lnTo>
                      <a:pt x="24" y="91"/>
                    </a:lnTo>
                    <a:lnTo>
                      <a:pt x="24" y="91"/>
                    </a:lnTo>
                    <a:lnTo>
                      <a:pt x="28" y="69"/>
                    </a:lnTo>
                    <a:lnTo>
                      <a:pt x="32" y="48"/>
                    </a:lnTo>
                    <a:lnTo>
                      <a:pt x="34" y="27"/>
                    </a:lnTo>
                    <a:lnTo>
                      <a:pt x="35" y="5"/>
                    </a:lnTo>
                    <a:lnTo>
                      <a:pt x="35" y="5"/>
                    </a:lnTo>
                    <a:lnTo>
                      <a:pt x="34" y="3"/>
                    </a:lnTo>
                    <a:lnTo>
                      <a:pt x="33" y="1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7" y="1"/>
                    </a:lnTo>
                    <a:lnTo>
                      <a:pt x="26" y="3"/>
                    </a:lnTo>
                    <a:lnTo>
                      <a:pt x="26" y="5"/>
                    </a:lnTo>
                    <a:lnTo>
                      <a:pt x="2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2" name="chenying0907 201"/>
              <p:cNvSpPr/>
              <p:nvPr/>
            </p:nvSpPr>
            <p:spPr bwMode="auto">
              <a:xfrm>
                <a:off x="4570413" y="2508250"/>
                <a:ext cx="12700" cy="41275"/>
              </a:xfrm>
              <a:custGeom>
                <a:avLst/>
                <a:gdLst/>
                <a:ahLst/>
                <a:cxnLst>
                  <a:cxn ang="0">
                    <a:pos x="12" y="3"/>
                  </a:cxn>
                  <a:cxn ang="0">
                    <a:pos x="12" y="3"/>
                  </a:cxn>
                  <a:cxn ang="0">
                    <a:pos x="8" y="21"/>
                  </a:cxn>
                  <a:cxn ang="0">
                    <a:pos x="6" y="38"/>
                  </a:cxn>
                  <a:cxn ang="0">
                    <a:pos x="3" y="56"/>
                  </a:cxn>
                  <a:cxn ang="0">
                    <a:pos x="0" y="73"/>
                  </a:cxn>
                  <a:cxn ang="0">
                    <a:pos x="0" y="73"/>
                  </a:cxn>
                  <a:cxn ang="0">
                    <a:pos x="0" y="76"/>
                  </a:cxn>
                  <a:cxn ang="0">
                    <a:pos x="1" y="77"/>
                  </a:cxn>
                  <a:cxn ang="0">
                    <a:pos x="2" y="78"/>
                  </a:cxn>
                  <a:cxn ang="0">
                    <a:pos x="3" y="79"/>
                  </a:cxn>
                  <a:cxn ang="0">
                    <a:pos x="5" y="79"/>
                  </a:cxn>
                  <a:cxn ang="0">
                    <a:pos x="7" y="79"/>
                  </a:cxn>
                  <a:cxn ang="0">
                    <a:pos x="8" y="78"/>
                  </a:cxn>
                  <a:cxn ang="0">
                    <a:pos x="9" y="76"/>
                  </a:cxn>
                  <a:cxn ang="0">
                    <a:pos x="9" y="76"/>
                  </a:cxn>
                  <a:cxn ang="0">
                    <a:pos x="12" y="58"/>
                  </a:cxn>
                  <a:cxn ang="0">
                    <a:pos x="14" y="40"/>
                  </a:cxn>
                  <a:cxn ang="0">
                    <a:pos x="17" y="23"/>
                  </a:cxn>
                  <a:cxn ang="0">
                    <a:pos x="22" y="6"/>
                  </a:cxn>
                  <a:cxn ang="0">
                    <a:pos x="22" y="6"/>
                  </a:cxn>
                  <a:cxn ang="0">
                    <a:pos x="22" y="4"/>
                  </a:cxn>
                  <a:cxn ang="0">
                    <a:pos x="22" y="2"/>
                  </a:cxn>
                  <a:cxn ang="0">
                    <a:pos x="21" y="1"/>
                  </a:cxn>
                  <a:cxn ang="0">
                    <a:pos x="19" y="0"/>
                  </a:cxn>
                  <a:cxn ang="0">
                    <a:pos x="16" y="0"/>
                  </a:cxn>
                  <a:cxn ang="0">
                    <a:pos x="15" y="0"/>
                  </a:cxn>
                  <a:cxn ang="0">
                    <a:pos x="13" y="1"/>
                  </a:cxn>
                  <a:cxn ang="0">
                    <a:pos x="12" y="3"/>
                  </a:cxn>
                  <a:cxn ang="0">
                    <a:pos x="12" y="3"/>
                  </a:cxn>
                </a:cxnLst>
                <a:rect l="0" t="0" r="r" b="b"/>
                <a:pathLst>
                  <a:path w="22" h="79">
                    <a:moveTo>
                      <a:pt x="12" y="3"/>
                    </a:moveTo>
                    <a:lnTo>
                      <a:pt x="12" y="3"/>
                    </a:lnTo>
                    <a:lnTo>
                      <a:pt x="8" y="21"/>
                    </a:lnTo>
                    <a:lnTo>
                      <a:pt x="6" y="38"/>
                    </a:lnTo>
                    <a:lnTo>
                      <a:pt x="3" y="56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0" y="76"/>
                    </a:lnTo>
                    <a:lnTo>
                      <a:pt x="1" y="77"/>
                    </a:lnTo>
                    <a:lnTo>
                      <a:pt x="2" y="78"/>
                    </a:lnTo>
                    <a:lnTo>
                      <a:pt x="3" y="79"/>
                    </a:lnTo>
                    <a:lnTo>
                      <a:pt x="5" y="79"/>
                    </a:lnTo>
                    <a:lnTo>
                      <a:pt x="7" y="79"/>
                    </a:lnTo>
                    <a:lnTo>
                      <a:pt x="8" y="78"/>
                    </a:lnTo>
                    <a:lnTo>
                      <a:pt x="9" y="76"/>
                    </a:lnTo>
                    <a:lnTo>
                      <a:pt x="9" y="76"/>
                    </a:lnTo>
                    <a:lnTo>
                      <a:pt x="12" y="58"/>
                    </a:lnTo>
                    <a:lnTo>
                      <a:pt x="14" y="40"/>
                    </a:lnTo>
                    <a:lnTo>
                      <a:pt x="17" y="23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2" y="4"/>
                    </a:lnTo>
                    <a:lnTo>
                      <a:pt x="22" y="2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2" y="3"/>
                    </a:lnTo>
                    <a:lnTo>
                      <a:pt x="1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3" name="chenying0907 202"/>
              <p:cNvSpPr/>
              <p:nvPr/>
            </p:nvSpPr>
            <p:spPr bwMode="auto">
              <a:xfrm>
                <a:off x="4603750" y="2557463"/>
                <a:ext cx="15875" cy="46038"/>
              </a:xfrm>
              <a:custGeom>
                <a:avLst/>
                <a:gdLst/>
                <a:ahLst/>
                <a:cxnLst>
                  <a:cxn ang="0">
                    <a:pos x="20" y="3"/>
                  </a:cxn>
                  <a:cxn ang="0">
                    <a:pos x="20" y="3"/>
                  </a:cxn>
                  <a:cxn ang="0">
                    <a:pos x="0" y="79"/>
                  </a:cxn>
                  <a:cxn ang="0">
                    <a:pos x="0" y="79"/>
                  </a:cxn>
                  <a:cxn ang="0">
                    <a:pos x="0" y="81"/>
                  </a:cxn>
                  <a:cxn ang="0">
                    <a:pos x="1" y="83"/>
                  </a:cxn>
                  <a:cxn ang="0">
                    <a:pos x="2" y="84"/>
                  </a:cxn>
                  <a:cxn ang="0">
                    <a:pos x="4" y="85"/>
                  </a:cxn>
                  <a:cxn ang="0">
                    <a:pos x="5" y="85"/>
                  </a:cxn>
                  <a:cxn ang="0">
                    <a:pos x="7" y="85"/>
                  </a:cxn>
                  <a:cxn ang="0">
                    <a:pos x="8" y="84"/>
                  </a:cxn>
                  <a:cxn ang="0">
                    <a:pos x="9" y="82"/>
                  </a:cxn>
                  <a:cxn ang="0">
                    <a:pos x="9" y="82"/>
                  </a:cxn>
                  <a:cxn ang="0">
                    <a:pos x="28" y="5"/>
                  </a:cxn>
                  <a:cxn ang="0">
                    <a:pos x="28" y="5"/>
                  </a:cxn>
                  <a:cxn ang="0">
                    <a:pos x="29" y="3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2" y="0"/>
                  </a:cxn>
                  <a:cxn ang="0">
                    <a:pos x="20" y="1"/>
                  </a:cxn>
                  <a:cxn ang="0">
                    <a:pos x="20" y="3"/>
                  </a:cxn>
                  <a:cxn ang="0">
                    <a:pos x="20" y="3"/>
                  </a:cxn>
                </a:cxnLst>
                <a:rect l="0" t="0" r="r" b="b"/>
                <a:pathLst>
                  <a:path w="29" h="85">
                    <a:moveTo>
                      <a:pt x="20" y="3"/>
                    </a:moveTo>
                    <a:lnTo>
                      <a:pt x="20" y="3"/>
                    </a:lnTo>
                    <a:lnTo>
                      <a:pt x="0" y="79"/>
                    </a:lnTo>
                    <a:lnTo>
                      <a:pt x="0" y="79"/>
                    </a:lnTo>
                    <a:lnTo>
                      <a:pt x="0" y="81"/>
                    </a:lnTo>
                    <a:lnTo>
                      <a:pt x="1" y="83"/>
                    </a:lnTo>
                    <a:lnTo>
                      <a:pt x="2" y="84"/>
                    </a:lnTo>
                    <a:lnTo>
                      <a:pt x="4" y="85"/>
                    </a:lnTo>
                    <a:lnTo>
                      <a:pt x="5" y="85"/>
                    </a:lnTo>
                    <a:lnTo>
                      <a:pt x="7" y="85"/>
                    </a:lnTo>
                    <a:lnTo>
                      <a:pt x="8" y="84"/>
                    </a:lnTo>
                    <a:lnTo>
                      <a:pt x="9" y="82"/>
                    </a:lnTo>
                    <a:lnTo>
                      <a:pt x="9" y="82"/>
                    </a:lnTo>
                    <a:lnTo>
                      <a:pt x="28" y="5"/>
                    </a:lnTo>
                    <a:lnTo>
                      <a:pt x="28" y="5"/>
                    </a:lnTo>
                    <a:lnTo>
                      <a:pt x="29" y="3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0" y="1"/>
                    </a:lnTo>
                    <a:lnTo>
                      <a:pt x="20" y="3"/>
                    </a:lnTo>
                    <a:lnTo>
                      <a:pt x="2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4" name="chenying0907 203"/>
              <p:cNvSpPr/>
              <p:nvPr/>
            </p:nvSpPr>
            <p:spPr bwMode="auto">
              <a:xfrm>
                <a:off x="4687888" y="2668588"/>
                <a:ext cx="15875" cy="61913"/>
              </a:xfrm>
              <a:custGeom>
                <a:avLst/>
                <a:gdLst/>
                <a:ahLst/>
                <a:cxnLst>
                  <a:cxn ang="0">
                    <a:pos x="19" y="4"/>
                  </a:cxn>
                  <a:cxn ang="0">
                    <a:pos x="19" y="4"/>
                  </a:cxn>
                  <a:cxn ang="0">
                    <a:pos x="19" y="12"/>
                  </a:cxn>
                  <a:cxn ang="0">
                    <a:pos x="17" y="19"/>
                  </a:cxn>
                  <a:cxn ang="0">
                    <a:pos x="12" y="35"/>
                  </a:cxn>
                  <a:cxn ang="0">
                    <a:pos x="8" y="50"/>
                  </a:cxn>
                  <a:cxn ang="0">
                    <a:pos x="7" y="58"/>
                  </a:cxn>
                  <a:cxn ang="0">
                    <a:pos x="6" y="65"/>
                  </a:cxn>
                  <a:cxn ang="0">
                    <a:pos x="6" y="65"/>
                  </a:cxn>
                  <a:cxn ang="0">
                    <a:pos x="6" y="76"/>
                  </a:cxn>
                  <a:cxn ang="0">
                    <a:pos x="5" y="89"/>
                  </a:cxn>
                  <a:cxn ang="0">
                    <a:pos x="4" y="99"/>
                  </a:cxn>
                  <a:cxn ang="0">
                    <a:pos x="0" y="110"/>
                  </a:cxn>
                  <a:cxn ang="0">
                    <a:pos x="0" y="110"/>
                  </a:cxn>
                  <a:cxn ang="0">
                    <a:pos x="0" y="112"/>
                  </a:cxn>
                  <a:cxn ang="0">
                    <a:pos x="0" y="113"/>
                  </a:cxn>
                  <a:cxn ang="0">
                    <a:pos x="1" y="116"/>
                  </a:cxn>
                  <a:cxn ang="0">
                    <a:pos x="3" y="116"/>
                  </a:cxn>
                  <a:cxn ang="0">
                    <a:pos x="6" y="116"/>
                  </a:cxn>
                  <a:cxn ang="0">
                    <a:pos x="8" y="114"/>
                  </a:cxn>
                  <a:cxn ang="0">
                    <a:pos x="9" y="112"/>
                  </a:cxn>
                  <a:cxn ang="0">
                    <a:pos x="9" y="112"/>
                  </a:cxn>
                  <a:cxn ang="0">
                    <a:pos x="12" y="102"/>
                  </a:cxn>
                  <a:cxn ang="0">
                    <a:pos x="14" y="92"/>
                  </a:cxn>
                  <a:cxn ang="0">
                    <a:pos x="15" y="80"/>
                  </a:cxn>
                  <a:cxn ang="0">
                    <a:pos x="15" y="70"/>
                  </a:cxn>
                  <a:cxn ang="0">
                    <a:pos x="15" y="70"/>
                  </a:cxn>
                  <a:cxn ang="0">
                    <a:pos x="17" y="62"/>
                  </a:cxn>
                  <a:cxn ang="0">
                    <a:pos x="18" y="54"/>
                  </a:cxn>
                  <a:cxn ang="0">
                    <a:pos x="22" y="37"/>
                  </a:cxn>
                  <a:cxn ang="0">
                    <a:pos x="26" y="20"/>
                  </a:cxn>
                  <a:cxn ang="0">
                    <a:pos x="28" y="12"/>
                  </a:cxn>
                  <a:cxn ang="0">
                    <a:pos x="29" y="4"/>
                  </a:cxn>
                  <a:cxn ang="0">
                    <a:pos x="29" y="4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6" y="0"/>
                  </a:cxn>
                  <a:cxn ang="0">
                    <a:pos x="24" y="0"/>
                  </a:cxn>
                  <a:cxn ang="0">
                    <a:pos x="22" y="0"/>
                  </a:cxn>
                  <a:cxn ang="0">
                    <a:pos x="21" y="1"/>
                  </a:cxn>
                  <a:cxn ang="0">
                    <a:pos x="20" y="2"/>
                  </a:cxn>
                  <a:cxn ang="0">
                    <a:pos x="19" y="4"/>
                  </a:cxn>
                  <a:cxn ang="0">
                    <a:pos x="19" y="4"/>
                  </a:cxn>
                </a:cxnLst>
                <a:rect l="0" t="0" r="r" b="b"/>
                <a:pathLst>
                  <a:path w="29" h="116">
                    <a:moveTo>
                      <a:pt x="19" y="4"/>
                    </a:moveTo>
                    <a:lnTo>
                      <a:pt x="19" y="4"/>
                    </a:lnTo>
                    <a:lnTo>
                      <a:pt x="19" y="12"/>
                    </a:lnTo>
                    <a:lnTo>
                      <a:pt x="17" y="19"/>
                    </a:lnTo>
                    <a:lnTo>
                      <a:pt x="12" y="35"/>
                    </a:lnTo>
                    <a:lnTo>
                      <a:pt x="8" y="50"/>
                    </a:lnTo>
                    <a:lnTo>
                      <a:pt x="7" y="58"/>
                    </a:lnTo>
                    <a:lnTo>
                      <a:pt x="6" y="65"/>
                    </a:lnTo>
                    <a:lnTo>
                      <a:pt x="6" y="65"/>
                    </a:lnTo>
                    <a:lnTo>
                      <a:pt x="6" y="76"/>
                    </a:lnTo>
                    <a:lnTo>
                      <a:pt x="5" y="89"/>
                    </a:lnTo>
                    <a:lnTo>
                      <a:pt x="4" y="99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0" y="112"/>
                    </a:lnTo>
                    <a:lnTo>
                      <a:pt x="0" y="113"/>
                    </a:lnTo>
                    <a:lnTo>
                      <a:pt x="1" y="116"/>
                    </a:lnTo>
                    <a:lnTo>
                      <a:pt x="3" y="116"/>
                    </a:lnTo>
                    <a:lnTo>
                      <a:pt x="6" y="116"/>
                    </a:lnTo>
                    <a:lnTo>
                      <a:pt x="8" y="114"/>
                    </a:lnTo>
                    <a:lnTo>
                      <a:pt x="9" y="112"/>
                    </a:lnTo>
                    <a:lnTo>
                      <a:pt x="9" y="112"/>
                    </a:lnTo>
                    <a:lnTo>
                      <a:pt x="12" y="102"/>
                    </a:lnTo>
                    <a:lnTo>
                      <a:pt x="14" y="92"/>
                    </a:lnTo>
                    <a:lnTo>
                      <a:pt x="15" y="80"/>
                    </a:lnTo>
                    <a:lnTo>
                      <a:pt x="15" y="70"/>
                    </a:lnTo>
                    <a:lnTo>
                      <a:pt x="15" y="70"/>
                    </a:lnTo>
                    <a:lnTo>
                      <a:pt x="17" y="62"/>
                    </a:lnTo>
                    <a:lnTo>
                      <a:pt x="18" y="54"/>
                    </a:lnTo>
                    <a:lnTo>
                      <a:pt x="22" y="37"/>
                    </a:lnTo>
                    <a:lnTo>
                      <a:pt x="26" y="20"/>
                    </a:lnTo>
                    <a:lnTo>
                      <a:pt x="28" y="12"/>
                    </a:lnTo>
                    <a:lnTo>
                      <a:pt x="29" y="4"/>
                    </a:lnTo>
                    <a:lnTo>
                      <a:pt x="29" y="4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1" y="1"/>
                    </a:lnTo>
                    <a:lnTo>
                      <a:pt x="20" y="2"/>
                    </a:lnTo>
                    <a:lnTo>
                      <a:pt x="19" y="4"/>
                    </a:lnTo>
                    <a:lnTo>
                      <a:pt x="19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5" name="chenying0907 204"/>
              <p:cNvSpPr/>
              <p:nvPr/>
            </p:nvSpPr>
            <p:spPr bwMode="auto">
              <a:xfrm>
                <a:off x="4714875" y="2657475"/>
                <a:ext cx="11113" cy="61913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12" y="5"/>
                  </a:cxn>
                  <a:cxn ang="0">
                    <a:pos x="10" y="32"/>
                  </a:cxn>
                  <a:cxn ang="0">
                    <a:pos x="6" y="59"/>
                  </a:cxn>
                  <a:cxn ang="0">
                    <a:pos x="2" y="86"/>
                  </a:cxn>
                  <a:cxn ang="0">
                    <a:pos x="0" y="113"/>
                  </a:cxn>
                  <a:cxn ang="0">
                    <a:pos x="0" y="113"/>
                  </a:cxn>
                  <a:cxn ang="0">
                    <a:pos x="0" y="115"/>
                  </a:cxn>
                  <a:cxn ang="0">
                    <a:pos x="1" y="116"/>
                  </a:cxn>
                  <a:cxn ang="0">
                    <a:pos x="3" y="117"/>
                  </a:cxn>
                  <a:cxn ang="0">
                    <a:pos x="4" y="117"/>
                  </a:cxn>
                  <a:cxn ang="0">
                    <a:pos x="6" y="117"/>
                  </a:cxn>
                  <a:cxn ang="0">
                    <a:pos x="8" y="116"/>
                  </a:cxn>
                  <a:cxn ang="0">
                    <a:pos x="9" y="115"/>
                  </a:cxn>
                  <a:cxn ang="0">
                    <a:pos x="9" y="113"/>
                  </a:cxn>
                  <a:cxn ang="0">
                    <a:pos x="9" y="113"/>
                  </a:cxn>
                  <a:cxn ang="0">
                    <a:pos x="11" y="86"/>
                  </a:cxn>
                  <a:cxn ang="0">
                    <a:pos x="15" y="59"/>
                  </a:cxn>
                  <a:cxn ang="0">
                    <a:pos x="19" y="32"/>
                  </a:cxn>
                  <a:cxn ang="0">
                    <a:pos x="21" y="5"/>
                  </a:cxn>
                  <a:cxn ang="0">
                    <a:pos x="21" y="5"/>
                  </a:cxn>
                  <a:cxn ang="0">
                    <a:pos x="21" y="3"/>
                  </a:cxn>
                  <a:cxn ang="0">
                    <a:pos x="20" y="2"/>
                  </a:cxn>
                  <a:cxn ang="0">
                    <a:pos x="19" y="1"/>
                  </a:cxn>
                  <a:cxn ang="0">
                    <a:pos x="17" y="0"/>
                  </a:cxn>
                  <a:cxn ang="0">
                    <a:pos x="15" y="1"/>
                  </a:cxn>
                  <a:cxn ang="0">
                    <a:pos x="14" y="2"/>
                  </a:cxn>
                  <a:cxn ang="0">
                    <a:pos x="13" y="3"/>
                  </a:cxn>
                  <a:cxn ang="0">
                    <a:pos x="12" y="5"/>
                  </a:cxn>
                  <a:cxn ang="0">
                    <a:pos x="12" y="5"/>
                  </a:cxn>
                </a:cxnLst>
                <a:rect l="0" t="0" r="r" b="b"/>
                <a:pathLst>
                  <a:path w="21" h="117">
                    <a:moveTo>
                      <a:pt x="12" y="5"/>
                    </a:moveTo>
                    <a:lnTo>
                      <a:pt x="12" y="5"/>
                    </a:lnTo>
                    <a:lnTo>
                      <a:pt x="10" y="32"/>
                    </a:lnTo>
                    <a:lnTo>
                      <a:pt x="6" y="59"/>
                    </a:lnTo>
                    <a:lnTo>
                      <a:pt x="2" y="86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0" y="115"/>
                    </a:lnTo>
                    <a:lnTo>
                      <a:pt x="1" y="116"/>
                    </a:lnTo>
                    <a:lnTo>
                      <a:pt x="3" y="117"/>
                    </a:lnTo>
                    <a:lnTo>
                      <a:pt x="4" y="117"/>
                    </a:lnTo>
                    <a:lnTo>
                      <a:pt x="6" y="117"/>
                    </a:lnTo>
                    <a:lnTo>
                      <a:pt x="8" y="116"/>
                    </a:lnTo>
                    <a:lnTo>
                      <a:pt x="9" y="115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11" y="86"/>
                    </a:lnTo>
                    <a:lnTo>
                      <a:pt x="15" y="59"/>
                    </a:lnTo>
                    <a:lnTo>
                      <a:pt x="19" y="32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21" y="3"/>
                    </a:lnTo>
                    <a:lnTo>
                      <a:pt x="20" y="2"/>
                    </a:lnTo>
                    <a:lnTo>
                      <a:pt x="19" y="1"/>
                    </a:lnTo>
                    <a:lnTo>
                      <a:pt x="17" y="0"/>
                    </a:lnTo>
                    <a:lnTo>
                      <a:pt x="15" y="1"/>
                    </a:lnTo>
                    <a:lnTo>
                      <a:pt x="14" y="2"/>
                    </a:lnTo>
                    <a:lnTo>
                      <a:pt x="13" y="3"/>
                    </a:lnTo>
                    <a:lnTo>
                      <a:pt x="12" y="5"/>
                    </a:lnTo>
                    <a:lnTo>
                      <a:pt x="12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6" name="chenying0907 206"/>
              <p:cNvSpPr>
                <a:spLocks noEditPoints="1"/>
              </p:cNvSpPr>
              <p:nvPr/>
            </p:nvSpPr>
            <p:spPr bwMode="auto">
              <a:xfrm>
                <a:off x="4249738" y="2249488"/>
                <a:ext cx="555625" cy="574675"/>
              </a:xfrm>
              <a:custGeom>
                <a:avLst/>
                <a:gdLst/>
                <a:ahLst/>
                <a:cxnLst>
                  <a:cxn ang="0">
                    <a:pos x="817" y="1056"/>
                  </a:cxn>
                  <a:cxn ang="0">
                    <a:pos x="716" y="1035"/>
                  </a:cxn>
                  <a:cxn ang="0">
                    <a:pos x="659" y="1016"/>
                  </a:cxn>
                  <a:cxn ang="0">
                    <a:pos x="645" y="1010"/>
                  </a:cxn>
                  <a:cxn ang="0">
                    <a:pos x="623" y="986"/>
                  </a:cxn>
                  <a:cxn ang="0">
                    <a:pos x="608" y="970"/>
                  </a:cxn>
                  <a:cxn ang="0">
                    <a:pos x="577" y="929"/>
                  </a:cxn>
                  <a:cxn ang="0">
                    <a:pos x="513" y="864"/>
                  </a:cxn>
                  <a:cxn ang="0">
                    <a:pos x="403" y="767"/>
                  </a:cxn>
                  <a:cxn ang="0">
                    <a:pos x="307" y="683"/>
                  </a:cxn>
                  <a:cxn ang="0">
                    <a:pos x="222" y="574"/>
                  </a:cxn>
                  <a:cxn ang="0">
                    <a:pos x="139" y="472"/>
                  </a:cxn>
                  <a:cxn ang="0">
                    <a:pos x="97" y="439"/>
                  </a:cxn>
                  <a:cxn ang="0">
                    <a:pos x="31" y="360"/>
                  </a:cxn>
                  <a:cxn ang="0">
                    <a:pos x="27" y="300"/>
                  </a:cxn>
                  <a:cxn ang="0">
                    <a:pos x="84" y="371"/>
                  </a:cxn>
                  <a:cxn ang="0">
                    <a:pos x="141" y="426"/>
                  </a:cxn>
                  <a:cxn ang="0">
                    <a:pos x="208" y="491"/>
                  </a:cxn>
                  <a:cxn ang="0">
                    <a:pos x="305" y="624"/>
                  </a:cxn>
                  <a:cxn ang="0">
                    <a:pos x="398" y="714"/>
                  </a:cxn>
                  <a:cxn ang="0">
                    <a:pos x="481" y="790"/>
                  </a:cxn>
                  <a:cxn ang="0">
                    <a:pos x="571" y="872"/>
                  </a:cxn>
                  <a:cxn ang="0">
                    <a:pos x="646" y="943"/>
                  </a:cxn>
                  <a:cxn ang="0">
                    <a:pos x="724" y="871"/>
                  </a:cxn>
                  <a:cxn ang="0">
                    <a:pos x="843" y="787"/>
                  </a:cxn>
                  <a:cxn ang="0">
                    <a:pos x="981" y="693"/>
                  </a:cxn>
                  <a:cxn ang="0">
                    <a:pos x="917" y="620"/>
                  </a:cxn>
                  <a:cxn ang="0">
                    <a:pos x="751" y="446"/>
                  </a:cxn>
                  <a:cxn ang="0">
                    <a:pos x="583" y="291"/>
                  </a:cxn>
                  <a:cxn ang="0">
                    <a:pos x="501" y="195"/>
                  </a:cxn>
                  <a:cxn ang="0">
                    <a:pos x="431" y="116"/>
                  </a:cxn>
                  <a:cxn ang="0">
                    <a:pos x="378" y="54"/>
                  </a:cxn>
                  <a:cxn ang="0">
                    <a:pos x="377" y="0"/>
                  </a:cxn>
                  <a:cxn ang="0">
                    <a:pos x="496" y="134"/>
                  </a:cxn>
                  <a:cxn ang="0">
                    <a:pos x="631" y="290"/>
                  </a:cxn>
                  <a:cxn ang="0">
                    <a:pos x="729" y="380"/>
                  </a:cxn>
                  <a:cxn ang="0">
                    <a:pos x="900" y="546"/>
                  </a:cxn>
                  <a:cxn ang="0">
                    <a:pos x="980" y="641"/>
                  </a:cxn>
                  <a:cxn ang="0">
                    <a:pos x="1020" y="678"/>
                  </a:cxn>
                  <a:cxn ang="0">
                    <a:pos x="1032" y="689"/>
                  </a:cxn>
                  <a:cxn ang="0">
                    <a:pos x="1037" y="700"/>
                  </a:cxn>
                  <a:cxn ang="0">
                    <a:pos x="1051" y="800"/>
                  </a:cxn>
                  <a:cxn ang="0">
                    <a:pos x="1037" y="911"/>
                  </a:cxn>
                  <a:cxn ang="0">
                    <a:pos x="1029" y="991"/>
                  </a:cxn>
                  <a:cxn ang="0">
                    <a:pos x="1023" y="1039"/>
                  </a:cxn>
                  <a:cxn ang="0">
                    <a:pos x="1016" y="1079"/>
                  </a:cxn>
                  <a:cxn ang="0">
                    <a:pos x="1002" y="1088"/>
                  </a:cxn>
                  <a:cxn ang="0">
                    <a:pos x="996" y="1087"/>
                  </a:cxn>
                  <a:cxn ang="0">
                    <a:pos x="954" y="761"/>
                  </a:cxn>
                  <a:cxn ang="0">
                    <a:pos x="842" y="830"/>
                  </a:cxn>
                  <a:cxn ang="0">
                    <a:pos x="729" y="917"/>
                  </a:cxn>
                  <a:cxn ang="0">
                    <a:pos x="672" y="967"/>
                  </a:cxn>
                  <a:cxn ang="0">
                    <a:pos x="699" y="991"/>
                  </a:cxn>
                  <a:cxn ang="0">
                    <a:pos x="772" y="1010"/>
                  </a:cxn>
                  <a:cxn ang="0">
                    <a:pos x="941" y="1046"/>
                  </a:cxn>
                  <a:cxn ang="0">
                    <a:pos x="989" y="1039"/>
                  </a:cxn>
                  <a:cxn ang="0">
                    <a:pos x="990" y="1018"/>
                  </a:cxn>
                  <a:cxn ang="0">
                    <a:pos x="995" y="957"/>
                  </a:cxn>
                  <a:cxn ang="0">
                    <a:pos x="1010" y="856"/>
                  </a:cxn>
                  <a:cxn ang="0">
                    <a:pos x="1010" y="734"/>
                  </a:cxn>
                </a:cxnLst>
                <a:rect l="0" t="0" r="r" b="b"/>
                <a:pathLst>
                  <a:path w="1051" h="1088">
                    <a:moveTo>
                      <a:pt x="991" y="1088"/>
                    </a:moveTo>
                    <a:lnTo>
                      <a:pt x="991" y="1088"/>
                    </a:lnTo>
                    <a:lnTo>
                      <a:pt x="952" y="1084"/>
                    </a:lnTo>
                    <a:lnTo>
                      <a:pt x="911" y="1078"/>
                    </a:lnTo>
                    <a:lnTo>
                      <a:pt x="866" y="1069"/>
                    </a:lnTo>
                    <a:lnTo>
                      <a:pt x="817" y="1056"/>
                    </a:lnTo>
                    <a:lnTo>
                      <a:pt x="817" y="1056"/>
                    </a:lnTo>
                    <a:lnTo>
                      <a:pt x="773" y="1046"/>
                    </a:lnTo>
                    <a:lnTo>
                      <a:pt x="751" y="1041"/>
                    </a:lnTo>
                    <a:lnTo>
                      <a:pt x="728" y="1037"/>
                    </a:lnTo>
                    <a:lnTo>
                      <a:pt x="728" y="1037"/>
                    </a:lnTo>
                    <a:lnTo>
                      <a:pt x="716" y="1035"/>
                    </a:lnTo>
                    <a:lnTo>
                      <a:pt x="706" y="1031"/>
                    </a:lnTo>
                    <a:lnTo>
                      <a:pt x="686" y="1025"/>
                    </a:lnTo>
                    <a:lnTo>
                      <a:pt x="686" y="1025"/>
                    </a:lnTo>
                    <a:lnTo>
                      <a:pt x="673" y="1020"/>
                    </a:lnTo>
                    <a:lnTo>
                      <a:pt x="659" y="1016"/>
                    </a:lnTo>
                    <a:lnTo>
                      <a:pt x="659" y="1016"/>
                    </a:lnTo>
                    <a:lnTo>
                      <a:pt x="654" y="1015"/>
                    </a:lnTo>
                    <a:lnTo>
                      <a:pt x="651" y="1013"/>
                    </a:lnTo>
                    <a:lnTo>
                      <a:pt x="650" y="1012"/>
                    </a:lnTo>
                    <a:lnTo>
                      <a:pt x="649" y="1011"/>
                    </a:lnTo>
                    <a:lnTo>
                      <a:pt x="649" y="1011"/>
                    </a:lnTo>
                    <a:lnTo>
                      <a:pt x="645" y="1010"/>
                    </a:lnTo>
                    <a:lnTo>
                      <a:pt x="645" y="1010"/>
                    </a:lnTo>
                    <a:lnTo>
                      <a:pt x="640" y="1006"/>
                    </a:lnTo>
                    <a:lnTo>
                      <a:pt x="635" y="1001"/>
                    </a:lnTo>
                    <a:lnTo>
                      <a:pt x="628" y="991"/>
                    </a:lnTo>
                    <a:lnTo>
                      <a:pt x="623" y="986"/>
                    </a:lnTo>
                    <a:lnTo>
                      <a:pt x="623" y="986"/>
                    </a:lnTo>
                    <a:lnTo>
                      <a:pt x="620" y="983"/>
                    </a:lnTo>
                    <a:lnTo>
                      <a:pt x="619" y="982"/>
                    </a:lnTo>
                    <a:lnTo>
                      <a:pt x="619" y="982"/>
                    </a:lnTo>
                    <a:lnTo>
                      <a:pt x="614" y="979"/>
                    </a:lnTo>
                    <a:lnTo>
                      <a:pt x="611" y="976"/>
                    </a:lnTo>
                    <a:lnTo>
                      <a:pt x="608" y="970"/>
                    </a:lnTo>
                    <a:lnTo>
                      <a:pt x="608" y="965"/>
                    </a:lnTo>
                    <a:lnTo>
                      <a:pt x="608" y="963"/>
                    </a:lnTo>
                    <a:lnTo>
                      <a:pt x="606" y="961"/>
                    </a:lnTo>
                    <a:lnTo>
                      <a:pt x="606" y="961"/>
                    </a:lnTo>
                    <a:lnTo>
                      <a:pt x="591" y="946"/>
                    </a:lnTo>
                    <a:lnTo>
                      <a:pt x="577" y="929"/>
                    </a:lnTo>
                    <a:lnTo>
                      <a:pt x="577" y="929"/>
                    </a:lnTo>
                    <a:lnTo>
                      <a:pt x="561" y="912"/>
                    </a:lnTo>
                    <a:lnTo>
                      <a:pt x="546" y="895"/>
                    </a:lnTo>
                    <a:lnTo>
                      <a:pt x="529" y="879"/>
                    </a:lnTo>
                    <a:lnTo>
                      <a:pt x="513" y="864"/>
                    </a:lnTo>
                    <a:lnTo>
                      <a:pt x="513" y="864"/>
                    </a:lnTo>
                    <a:lnTo>
                      <a:pt x="490" y="846"/>
                    </a:lnTo>
                    <a:lnTo>
                      <a:pt x="469" y="827"/>
                    </a:lnTo>
                    <a:lnTo>
                      <a:pt x="428" y="789"/>
                    </a:lnTo>
                    <a:lnTo>
                      <a:pt x="428" y="789"/>
                    </a:lnTo>
                    <a:lnTo>
                      <a:pt x="416" y="777"/>
                    </a:lnTo>
                    <a:lnTo>
                      <a:pt x="403" y="767"/>
                    </a:lnTo>
                    <a:lnTo>
                      <a:pt x="378" y="745"/>
                    </a:lnTo>
                    <a:lnTo>
                      <a:pt x="378" y="745"/>
                    </a:lnTo>
                    <a:lnTo>
                      <a:pt x="356" y="729"/>
                    </a:lnTo>
                    <a:lnTo>
                      <a:pt x="336" y="711"/>
                    </a:lnTo>
                    <a:lnTo>
                      <a:pt x="317" y="693"/>
                    </a:lnTo>
                    <a:lnTo>
                      <a:pt x="307" y="683"/>
                    </a:lnTo>
                    <a:lnTo>
                      <a:pt x="299" y="673"/>
                    </a:lnTo>
                    <a:lnTo>
                      <a:pt x="299" y="673"/>
                    </a:lnTo>
                    <a:lnTo>
                      <a:pt x="271" y="638"/>
                    </a:lnTo>
                    <a:lnTo>
                      <a:pt x="271" y="638"/>
                    </a:lnTo>
                    <a:lnTo>
                      <a:pt x="238" y="596"/>
                    </a:lnTo>
                    <a:lnTo>
                      <a:pt x="222" y="574"/>
                    </a:lnTo>
                    <a:lnTo>
                      <a:pt x="207" y="552"/>
                    </a:lnTo>
                    <a:lnTo>
                      <a:pt x="207" y="552"/>
                    </a:lnTo>
                    <a:lnTo>
                      <a:pt x="194" y="534"/>
                    </a:lnTo>
                    <a:lnTo>
                      <a:pt x="178" y="514"/>
                    </a:lnTo>
                    <a:lnTo>
                      <a:pt x="160" y="493"/>
                    </a:lnTo>
                    <a:lnTo>
                      <a:pt x="139" y="472"/>
                    </a:lnTo>
                    <a:lnTo>
                      <a:pt x="139" y="472"/>
                    </a:lnTo>
                    <a:lnTo>
                      <a:pt x="128" y="461"/>
                    </a:lnTo>
                    <a:lnTo>
                      <a:pt x="115" y="453"/>
                    </a:lnTo>
                    <a:lnTo>
                      <a:pt x="115" y="453"/>
                    </a:lnTo>
                    <a:lnTo>
                      <a:pt x="103" y="444"/>
                    </a:lnTo>
                    <a:lnTo>
                      <a:pt x="97" y="439"/>
                    </a:lnTo>
                    <a:lnTo>
                      <a:pt x="92" y="433"/>
                    </a:lnTo>
                    <a:lnTo>
                      <a:pt x="92" y="433"/>
                    </a:lnTo>
                    <a:lnTo>
                      <a:pt x="74" y="414"/>
                    </a:lnTo>
                    <a:lnTo>
                      <a:pt x="57" y="393"/>
                    </a:lnTo>
                    <a:lnTo>
                      <a:pt x="57" y="393"/>
                    </a:lnTo>
                    <a:lnTo>
                      <a:pt x="31" y="360"/>
                    </a:lnTo>
                    <a:lnTo>
                      <a:pt x="16" y="345"/>
                    </a:lnTo>
                    <a:lnTo>
                      <a:pt x="2" y="329"/>
                    </a:lnTo>
                    <a:lnTo>
                      <a:pt x="2" y="329"/>
                    </a:lnTo>
                    <a:lnTo>
                      <a:pt x="0" y="327"/>
                    </a:lnTo>
                    <a:lnTo>
                      <a:pt x="0" y="327"/>
                    </a:lnTo>
                    <a:lnTo>
                      <a:pt x="27" y="300"/>
                    </a:lnTo>
                    <a:lnTo>
                      <a:pt x="27" y="300"/>
                    </a:lnTo>
                    <a:lnTo>
                      <a:pt x="45" y="322"/>
                    </a:lnTo>
                    <a:lnTo>
                      <a:pt x="45" y="322"/>
                    </a:lnTo>
                    <a:lnTo>
                      <a:pt x="68" y="351"/>
                    </a:lnTo>
                    <a:lnTo>
                      <a:pt x="68" y="351"/>
                    </a:lnTo>
                    <a:lnTo>
                      <a:pt x="84" y="371"/>
                    </a:lnTo>
                    <a:lnTo>
                      <a:pt x="102" y="392"/>
                    </a:lnTo>
                    <a:lnTo>
                      <a:pt x="111" y="401"/>
                    </a:lnTo>
                    <a:lnTo>
                      <a:pt x="120" y="411"/>
                    </a:lnTo>
                    <a:lnTo>
                      <a:pt x="131" y="419"/>
                    </a:lnTo>
                    <a:lnTo>
                      <a:pt x="141" y="426"/>
                    </a:lnTo>
                    <a:lnTo>
                      <a:pt x="141" y="426"/>
                    </a:lnTo>
                    <a:lnTo>
                      <a:pt x="151" y="434"/>
                    </a:lnTo>
                    <a:lnTo>
                      <a:pt x="163" y="444"/>
                    </a:lnTo>
                    <a:lnTo>
                      <a:pt x="174" y="454"/>
                    </a:lnTo>
                    <a:lnTo>
                      <a:pt x="186" y="465"/>
                    </a:lnTo>
                    <a:lnTo>
                      <a:pt x="197" y="478"/>
                    </a:lnTo>
                    <a:lnTo>
                      <a:pt x="208" y="491"/>
                    </a:lnTo>
                    <a:lnTo>
                      <a:pt x="219" y="506"/>
                    </a:lnTo>
                    <a:lnTo>
                      <a:pt x="229" y="521"/>
                    </a:lnTo>
                    <a:lnTo>
                      <a:pt x="229" y="521"/>
                    </a:lnTo>
                    <a:lnTo>
                      <a:pt x="261" y="567"/>
                    </a:lnTo>
                    <a:lnTo>
                      <a:pt x="291" y="607"/>
                    </a:lnTo>
                    <a:lnTo>
                      <a:pt x="305" y="624"/>
                    </a:lnTo>
                    <a:lnTo>
                      <a:pt x="319" y="640"/>
                    </a:lnTo>
                    <a:lnTo>
                      <a:pt x="332" y="654"/>
                    </a:lnTo>
                    <a:lnTo>
                      <a:pt x="346" y="668"/>
                    </a:lnTo>
                    <a:lnTo>
                      <a:pt x="346" y="668"/>
                    </a:lnTo>
                    <a:lnTo>
                      <a:pt x="371" y="692"/>
                    </a:lnTo>
                    <a:lnTo>
                      <a:pt x="398" y="714"/>
                    </a:lnTo>
                    <a:lnTo>
                      <a:pt x="398" y="714"/>
                    </a:lnTo>
                    <a:lnTo>
                      <a:pt x="429" y="741"/>
                    </a:lnTo>
                    <a:lnTo>
                      <a:pt x="445" y="755"/>
                    </a:lnTo>
                    <a:lnTo>
                      <a:pt x="459" y="769"/>
                    </a:lnTo>
                    <a:lnTo>
                      <a:pt x="459" y="769"/>
                    </a:lnTo>
                    <a:lnTo>
                      <a:pt x="481" y="790"/>
                    </a:lnTo>
                    <a:lnTo>
                      <a:pt x="504" y="809"/>
                    </a:lnTo>
                    <a:lnTo>
                      <a:pt x="504" y="809"/>
                    </a:lnTo>
                    <a:lnTo>
                      <a:pt x="526" y="828"/>
                    </a:lnTo>
                    <a:lnTo>
                      <a:pt x="548" y="849"/>
                    </a:lnTo>
                    <a:lnTo>
                      <a:pt x="548" y="849"/>
                    </a:lnTo>
                    <a:lnTo>
                      <a:pt x="571" y="872"/>
                    </a:lnTo>
                    <a:lnTo>
                      <a:pt x="594" y="896"/>
                    </a:lnTo>
                    <a:lnTo>
                      <a:pt x="594" y="896"/>
                    </a:lnTo>
                    <a:lnTo>
                      <a:pt x="615" y="920"/>
                    </a:lnTo>
                    <a:lnTo>
                      <a:pt x="638" y="943"/>
                    </a:lnTo>
                    <a:lnTo>
                      <a:pt x="643" y="948"/>
                    </a:lnTo>
                    <a:lnTo>
                      <a:pt x="646" y="943"/>
                    </a:lnTo>
                    <a:lnTo>
                      <a:pt x="646" y="943"/>
                    </a:lnTo>
                    <a:lnTo>
                      <a:pt x="658" y="929"/>
                    </a:lnTo>
                    <a:lnTo>
                      <a:pt x="669" y="917"/>
                    </a:lnTo>
                    <a:lnTo>
                      <a:pt x="682" y="904"/>
                    </a:lnTo>
                    <a:lnTo>
                      <a:pt x="696" y="893"/>
                    </a:lnTo>
                    <a:lnTo>
                      <a:pt x="724" y="871"/>
                    </a:lnTo>
                    <a:lnTo>
                      <a:pt x="753" y="851"/>
                    </a:lnTo>
                    <a:lnTo>
                      <a:pt x="753" y="851"/>
                    </a:lnTo>
                    <a:lnTo>
                      <a:pt x="784" y="829"/>
                    </a:lnTo>
                    <a:lnTo>
                      <a:pt x="784" y="829"/>
                    </a:lnTo>
                    <a:lnTo>
                      <a:pt x="812" y="807"/>
                    </a:lnTo>
                    <a:lnTo>
                      <a:pt x="843" y="787"/>
                    </a:lnTo>
                    <a:lnTo>
                      <a:pt x="906" y="748"/>
                    </a:lnTo>
                    <a:lnTo>
                      <a:pt x="906" y="748"/>
                    </a:lnTo>
                    <a:lnTo>
                      <a:pt x="944" y="725"/>
                    </a:lnTo>
                    <a:lnTo>
                      <a:pt x="980" y="702"/>
                    </a:lnTo>
                    <a:lnTo>
                      <a:pt x="986" y="698"/>
                    </a:lnTo>
                    <a:lnTo>
                      <a:pt x="981" y="693"/>
                    </a:lnTo>
                    <a:lnTo>
                      <a:pt x="981" y="693"/>
                    </a:lnTo>
                    <a:lnTo>
                      <a:pt x="964" y="676"/>
                    </a:lnTo>
                    <a:lnTo>
                      <a:pt x="949" y="660"/>
                    </a:lnTo>
                    <a:lnTo>
                      <a:pt x="920" y="624"/>
                    </a:lnTo>
                    <a:lnTo>
                      <a:pt x="917" y="620"/>
                    </a:lnTo>
                    <a:lnTo>
                      <a:pt x="917" y="620"/>
                    </a:lnTo>
                    <a:lnTo>
                      <a:pt x="882" y="579"/>
                    </a:lnTo>
                    <a:lnTo>
                      <a:pt x="850" y="543"/>
                    </a:lnTo>
                    <a:lnTo>
                      <a:pt x="819" y="510"/>
                    </a:lnTo>
                    <a:lnTo>
                      <a:pt x="789" y="480"/>
                    </a:lnTo>
                    <a:lnTo>
                      <a:pt x="789" y="480"/>
                    </a:lnTo>
                    <a:lnTo>
                      <a:pt x="751" y="446"/>
                    </a:lnTo>
                    <a:lnTo>
                      <a:pt x="712" y="412"/>
                    </a:lnTo>
                    <a:lnTo>
                      <a:pt x="712" y="412"/>
                    </a:lnTo>
                    <a:lnTo>
                      <a:pt x="668" y="372"/>
                    </a:lnTo>
                    <a:lnTo>
                      <a:pt x="624" y="332"/>
                    </a:lnTo>
                    <a:lnTo>
                      <a:pt x="604" y="313"/>
                    </a:lnTo>
                    <a:lnTo>
                      <a:pt x="583" y="291"/>
                    </a:lnTo>
                    <a:lnTo>
                      <a:pt x="564" y="269"/>
                    </a:lnTo>
                    <a:lnTo>
                      <a:pt x="544" y="246"/>
                    </a:lnTo>
                    <a:lnTo>
                      <a:pt x="544" y="246"/>
                    </a:lnTo>
                    <a:lnTo>
                      <a:pt x="522" y="221"/>
                    </a:lnTo>
                    <a:lnTo>
                      <a:pt x="501" y="195"/>
                    </a:lnTo>
                    <a:lnTo>
                      <a:pt x="501" y="195"/>
                    </a:lnTo>
                    <a:lnTo>
                      <a:pt x="475" y="165"/>
                    </a:lnTo>
                    <a:lnTo>
                      <a:pt x="450" y="135"/>
                    </a:lnTo>
                    <a:lnTo>
                      <a:pt x="450" y="135"/>
                    </a:lnTo>
                    <a:lnTo>
                      <a:pt x="441" y="125"/>
                    </a:lnTo>
                    <a:lnTo>
                      <a:pt x="431" y="116"/>
                    </a:lnTo>
                    <a:lnTo>
                      <a:pt x="431" y="116"/>
                    </a:lnTo>
                    <a:lnTo>
                      <a:pt x="422" y="107"/>
                    </a:lnTo>
                    <a:lnTo>
                      <a:pt x="413" y="98"/>
                    </a:lnTo>
                    <a:lnTo>
                      <a:pt x="413" y="98"/>
                    </a:lnTo>
                    <a:lnTo>
                      <a:pt x="400" y="81"/>
                    </a:lnTo>
                    <a:lnTo>
                      <a:pt x="389" y="67"/>
                    </a:lnTo>
                    <a:lnTo>
                      <a:pt x="378" y="54"/>
                    </a:lnTo>
                    <a:lnTo>
                      <a:pt x="366" y="44"/>
                    </a:lnTo>
                    <a:lnTo>
                      <a:pt x="366" y="44"/>
                    </a:lnTo>
                    <a:lnTo>
                      <a:pt x="355" y="33"/>
                    </a:lnTo>
                    <a:lnTo>
                      <a:pt x="346" y="21"/>
                    </a:lnTo>
                    <a:lnTo>
                      <a:pt x="346" y="21"/>
                    </a:lnTo>
                    <a:lnTo>
                      <a:pt x="377" y="0"/>
                    </a:lnTo>
                    <a:lnTo>
                      <a:pt x="377" y="0"/>
                    </a:lnTo>
                    <a:lnTo>
                      <a:pt x="382" y="6"/>
                    </a:lnTo>
                    <a:lnTo>
                      <a:pt x="382" y="6"/>
                    </a:lnTo>
                    <a:lnTo>
                      <a:pt x="433" y="64"/>
                    </a:lnTo>
                    <a:lnTo>
                      <a:pt x="433" y="64"/>
                    </a:lnTo>
                    <a:lnTo>
                      <a:pt x="496" y="134"/>
                    </a:lnTo>
                    <a:lnTo>
                      <a:pt x="527" y="170"/>
                    </a:lnTo>
                    <a:lnTo>
                      <a:pt x="558" y="207"/>
                    </a:lnTo>
                    <a:lnTo>
                      <a:pt x="558" y="207"/>
                    </a:lnTo>
                    <a:lnTo>
                      <a:pt x="585" y="239"/>
                    </a:lnTo>
                    <a:lnTo>
                      <a:pt x="614" y="273"/>
                    </a:lnTo>
                    <a:lnTo>
                      <a:pt x="631" y="290"/>
                    </a:lnTo>
                    <a:lnTo>
                      <a:pt x="647" y="307"/>
                    </a:lnTo>
                    <a:lnTo>
                      <a:pt x="665" y="324"/>
                    </a:lnTo>
                    <a:lnTo>
                      <a:pt x="683" y="341"/>
                    </a:lnTo>
                    <a:lnTo>
                      <a:pt x="683" y="341"/>
                    </a:lnTo>
                    <a:lnTo>
                      <a:pt x="729" y="380"/>
                    </a:lnTo>
                    <a:lnTo>
                      <a:pt x="729" y="380"/>
                    </a:lnTo>
                    <a:lnTo>
                      <a:pt x="765" y="411"/>
                    </a:lnTo>
                    <a:lnTo>
                      <a:pt x="801" y="444"/>
                    </a:lnTo>
                    <a:lnTo>
                      <a:pt x="801" y="444"/>
                    </a:lnTo>
                    <a:lnTo>
                      <a:pt x="836" y="477"/>
                    </a:lnTo>
                    <a:lnTo>
                      <a:pt x="869" y="511"/>
                    </a:lnTo>
                    <a:lnTo>
                      <a:pt x="900" y="546"/>
                    </a:lnTo>
                    <a:lnTo>
                      <a:pt x="930" y="581"/>
                    </a:lnTo>
                    <a:lnTo>
                      <a:pt x="930" y="581"/>
                    </a:lnTo>
                    <a:lnTo>
                      <a:pt x="946" y="600"/>
                    </a:lnTo>
                    <a:lnTo>
                      <a:pt x="946" y="600"/>
                    </a:lnTo>
                    <a:lnTo>
                      <a:pt x="962" y="620"/>
                    </a:lnTo>
                    <a:lnTo>
                      <a:pt x="980" y="641"/>
                    </a:lnTo>
                    <a:lnTo>
                      <a:pt x="998" y="661"/>
                    </a:lnTo>
                    <a:lnTo>
                      <a:pt x="1008" y="669"/>
                    </a:lnTo>
                    <a:lnTo>
                      <a:pt x="1018" y="677"/>
                    </a:lnTo>
                    <a:lnTo>
                      <a:pt x="1019" y="678"/>
                    </a:lnTo>
                    <a:lnTo>
                      <a:pt x="1020" y="678"/>
                    </a:lnTo>
                    <a:lnTo>
                      <a:pt x="1020" y="678"/>
                    </a:lnTo>
                    <a:lnTo>
                      <a:pt x="1025" y="680"/>
                    </a:lnTo>
                    <a:lnTo>
                      <a:pt x="1029" y="684"/>
                    </a:lnTo>
                    <a:lnTo>
                      <a:pt x="1029" y="685"/>
                    </a:lnTo>
                    <a:lnTo>
                      <a:pt x="1030" y="686"/>
                    </a:lnTo>
                    <a:lnTo>
                      <a:pt x="1030" y="686"/>
                    </a:lnTo>
                    <a:lnTo>
                      <a:pt x="1032" y="689"/>
                    </a:lnTo>
                    <a:lnTo>
                      <a:pt x="1035" y="692"/>
                    </a:lnTo>
                    <a:lnTo>
                      <a:pt x="1036" y="695"/>
                    </a:lnTo>
                    <a:lnTo>
                      <a:pt x="1037" y="698"/>
                    </a:lnTo>
                    <a:lnTo>
                      <a:pt x="1037" y="699"/>
                    </a:lnTo>
                    <a:lnTo>
                      <a:pt x="1037" y="700"/>
                    </a:lnTo>
                    <a:lnTo>
                      <a:pt x="1037" y="700"/>
                    </a:lnTo>
                    <a:lnTo>
                      <a:pt x="1041" y="711"/>
                    </a:lnTo>
                    <a:lnTo>
                      <a:pt x="1045" y="723"/>
                    </a:lnTo>
                    <a:lnTo>
                      <a:pt x="1047" y="735"/>
                    </a:lnTo>
                    <a:lnTo>
                      <a:pt x="1049" y="748"/>
                    </a:lnTo>
                    <a:lnTo>
                      <a:pt x="1051" y="774"/>
                    </a:lnTo>
                    <a:lnTo>
                      <a:pt x="1051" y="800"/>
                    </a:lnTo>
                    <a:lnTo>
                      <a:pt x="1050" y="826"/>
                    </a:lnTo>
                    <a:lnTo>
                      <a:pt x="1047" y="851"/>
                    </a:lnTo>
                    <a:lnTo>
                      <a:pt x="1044" y="872"/>
                    </a:lnTo>
                    <a:lnTo>
                      <a:pt x="1040" y="892"/>
                    </a:lnTo>
                    <a:lnTo>
                      <a:pt x="1040" y="892"/>
                    </a:lnTo>
                    <a:lnTo>
                      <a:pt x="1037" y="911"/>
                    </a:lnTo>
                    <a:lnTo>
                      <a:pt x="1035" y="929"/>
                    </a:lnTo>
                    <a:lnTo>
                      <a:pt x="1030" y="967"/>
                    </a:lnTo>
                    <a:lnTo>
                      <a:pt x="1030" y="973"/>
                    </a:lnTo>
                    <a:lnTo>
                      <a:pt x="1030" y="973"/>
                    </a:lnTo>
                    <a:lnTo>
                      <a:pt x="1029" y="991"/>
                    </a:lnTo>
                    <a:lnTo>
                      <a:pt x="1029" y="991"/>
                    </a:lnTo>
                    <a:lnTo>
                      <a:pt x="1029" y="1009"/>
                    </a:lnTo>
                    <a:lnTo>
                      <a:pt x="1028" y="1017"/>
                    </a:lnTo>
                    <a:lnTo>
                      <a:pt x="1026" y="1024"/>
                    </a:lnTo>
                    <a:lnTo>
                      <a:pt x="1026" y="1024"/>
                    </a:lnTo>
                    <a:lnTo>
                      <a:pt x="1024" y="1031"/>
                    </a:lnTo>
                    <a:lnTo>
                      <a:pt x="1023" y="1039"/>
                    </a:lnTo>
                    <a:lnTo>
                      <a:pt x="1023" y="1051"/>
                    </a:lnTo>
                    <a:lnTo>
                      <a:pt x="1023" y="1051"/>
                    </a:lnTo>
                    <a:lnTo>
                      <a:pt x="1023" y="1059"/>
                    </a:lnTo>
                    <a:lnTo>
                      <a:pt x="1021" y="1068"/>
                    </a:lnTo>
                    <a:lnTo>
                      <a:pt x="1019" y="1075"/>
                    </a:lnTo>
                    <a:lnTo>
                      <a:pt x="1016" y="1079"/>
                    </a:lnTo>
                    <a:lnTo>
                      <a:pt x="1013" y="1083"/>
                    </a:lnTo>
                    <a:lnTo>
                      <a:pt x="1013" y="1083"/>
                    </a:lnTo>
                    <a:lnTo>
                      <a:pt x="1010" y="1085"/>
                    </a:lnTo>
                    <a:lnTo>
                      <a:pt x="1008" y="1086"/>
                    </a:lnTo>
                    <a:lnTo>
                      <a:pt x="1005" y="1087"/>
                    </a:lnTo>
                    <a:lnTo>
                      <a:pt x="1002" y="1088"/>
                    </a:lnTo>
                    <a:lnTo>
                      <a:pt x="1002" y="1088"/>
                    </a:lnTo>
                    <a:lnTo>
                      <a:pt x="1002" y="1088"/>
                    </a:lnTo>
                    <a:lnTo>
                      <a:pt x="998" y="1087"/>
                    </a:lnTo>
                    <a:lnTo>
                      <a:pt x="997" y="1087"/>
                    </a:lnTo>
                    <a:lnTo>
                      <a:pt x="996" y="1087"/>
                    </a:lnTo>
                    <a:lnTo>
                      <a:pt x="996" y="1087"/>
                    </a:lnTo>
                    <a:lnTo>
                      <a:pt x="992" y="1088"/>
                    </a:lnTo>
                    <a:lnTo>
                      <a:pt x="991" y="1088"/>
                    </a:lnTo>
                    <a:close/>
                    <a:moveTo>
                      <a:pt x="1002" y="731"/>
                    </a:moveTo>
                    <a:lnTo>
                      <a:pt x="1002" y="731"/>
                    </a:lnTo>
                    <a:lnTo>
                      <a:pt x="954" y="761"/>
                    </a:lnTo>
                    <a:lnTo>
                      <a:pt x="954" y="761"/>
                    </a:lnTo>
                    <a:lnTo>
                      <a:pt x="918" y="784"/>
                    </a:lnTo>
                    <a:lnTo>
                      <a:pt x="918" y="784"/>
                    </a:lnTo>
                    <a:lnTo>
                      <a:pt x="885" y="803"/>
                    </a:lnTo>
                    <a:lnTo>
                      <a:pt x="885" y="803"/>
                    </a:lnTo>
                    <a:lnTo>
                      <a:pt x="856" y="821"/>
                    </a:lnTo>
                    <a:lnTo>
                      <a:pt x="842" y="830"/>
                    </a:lnTo>
                    <a:lnTo>
                      <a:pt x="829" y="839"/>
                    </a:lnTo>
                    <a:lnTo>
                      <a:pt x="819" y="847"/>
                    </a:lnTo>
                    <a:lnTo>
                      <a:pt x="819" y="847"/>
                    </a:lnTo>
                    <a:lnTo>
                      <a:pt x="773" y="881"/>
                    </a:lnTo>
                    <a:lnTo>
                      <a:pt x="729" y="917"/>
                    </a:lnTo>
                    <a:lnTo>
                      <a:pt x="729" y="917"/>
                    </a:lnTo>
                    <a:lnTo>
                      <a:pt x="717" y="925"/>
                    </a:lnTo>
                    <a:lnTo>
                      <a:pt x="717" y="925"/>
                    </a:lnTo>
                    <a:lnTo>
                      <a:pt x="704" y="936"/>
                    </a:lnTo>
                    <a:lnTo>
                      <a:pt x="691" y="948"/>
                    </a:lnTo>
                    <a:lnTo>
                      <a:pt x="678" y="960"/>
                    </a:lnTo>
                    <a:lnTo>
                      <a:pt x="672" y="967"/>
                    </a:lnTo>
                    <a:lnTo>
                      <a:pt x="668" y="974"/>
                    </a:lnTo>
                    <a:lnTo>
                      <a:pt x="664" y="980"/>
                    </a:lnTo>
                    <a:lnTo>
                      <a:pt x="671" y="982"/>
                    </a:lnTo>
                    <a:lnTo>
                      <a:pt x="671" y="982"/>
                    </a:lnTo>
                    <a:lnTo>
                      <a:pt x="699" y="991"/>
                    </a:lnTo>
                    <a:lnTo>
                      <a:pt x="699" y="991"/>
                    </a:lnTo>
                    <a:lnTo>
                      <a:pt x="718" y="996"/>
                    </a:lnTo>
                    <a:lnTo>
                      <a:pt x="738" y="1003"/>
                    </a:lnTo>
                    <a:lnTo>
                      <a:pt x="738" y="1003"/>
                    </a:lnTo>
                    <a:lnTo>
                      <a:pt x="756" y="1007"/>
                    </a:lnTo>
                    <a:lnTo>
                      <a:pt x="772" y="1010"/>
                    </a:lnTo>
                    <a:lnTo>
                      <a:pt x="772" y="1010"/>
                    </a:lnTo>
                    <a:lnTo>
                      <a:pt x="792" y="1014"/>
                    </a:lnTo>
                    <a:lnTo>
                      <a:pt x="811" y="1018"/>
                    </a:lnTo>
                    <a:lnTo>
                      <a:pt x="811" y="1018"/>
                    </a:lnTo>
                    <a:lnTo>
                      <a:pt x="854" y="1028"/>
                    </a:lnTo>
                    <a:lnTo>
                      <a:pt x="897" y="1039"/>
                    </a:lnTo>
                    <a:lnTo>
                      <a:pt x="941" y="1046"/>
                    </a:lnTo>
                    <a:lnTo>
                      <a:pt x="962" y="1049"/>
                    </a:lnTo>
                    <a:lnTo>
                      <a:pt x="984" y="1051"/>
                    </a:lnTo>
                    <a:lnTo>
                      <a:pt x="991" y="1052"/>
                    </a:lnTo>
                    <a:lnTo>
                      <a:pt x="990" y="1045"/>
                    </a:lnTo>
                    <a:lnTo>
                      <a:pt x="990" y="1045"/>
                    </a:lnTo>
                    <a:lnTo>
                      <a:pt x="989" y="1039"/>
                    </a:lnTo>
                    <a:lnTo>
                      <a:pt x="989" y="1039"/>
                    </a:lnTo>
                    <a:lnTo>
                      <a:pt x="987" y="1032"/>
                    </a:lnTo>
                    <a:lnTo>
                      <a:pt x="987" y="1029"/>
                    </a:lnTo>
                    <a:lnTo>
                      <a:pt x="987" y="1027"/>
                    </a:lnTo>
                    <a:lnTo>
                      <a:pt x="987" y="1027"/>
                    </a:lnTo>
                    <a:lnTo>
                      <a:pt x="990" y="1018"/>
                    </a:lnTo>
                    <a:lnTo>
                      <a:pt x="992" y="1008"/>
                    </a:lnTo>
                    <a:lnTo>
                      <a:pt x="993" y="988"/>
                    </a:lnTo>
                    <a:lnTo>
                      <a:pt x="993" y="988"/>
                    </a:lnTo>
                    <a:lnTo>
                      <a:pt x="994" y="974"/>
                    </a:lnTo>
                    <a:lnTo>
                      <a:pt x="994" y="974"/>
                    </a:lnTo>
                    <a:lnTo>
                      <a:pt x="995" y="957"/>
                    </a:lnTo>
                    <a:lnTo>
                      <a:pt x="995" y="957"/>
                    </a:lnTo>
                    <a:lnTo>
                      <a:pt x="998" y="925"/>
                    </a:lnTo>
                    <a:lnTo>
                      <a:pt x="1000" y="910"/>
                    </a:lnTo>
                    <a:lnTo>
                      <a:pt x="1004" y="893"/>
                    </a:lnTo>
                    <a:lnTo>
                      <a:pt x="1004" y="893"/>
                    </a:lnTo>
                    <a:lnTo>
                      <a:pt x="1010" y="856"/>
                    </a:lnTo>
                    <a:lnTo>
                      <a:pt x="1013" y="835"/>
                    </a:lnTo>
                    <a:lnTo>
                      <a:pt x="1015" y="813"/>
                    </a:lnTo>
                    <a:lnTo>
                      <a:pt x="1016" y="793"/>
                    </a:lnTo>
                    <a:lnTo>
                      <a:pt x="1015" y="772"/>
                    </a:lnTo>
                    <a:lnTo>
                      <a:pt x="1014" y="753"/>
                    </a:lnTo>
                    <a:lnTo>
                      <a:pt x="1010" y="734"/>
                    </a:lnTo>
                    <a:lnTo>
                      <a:pt x="1008" y="726"/>
                    </a:lnTo>
                    <a:lnTo>
                      <a:pt x="1002" y="7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7" name="chenying0907 207"/>
              <p:cNvSpPr/>
              <p:nvPr/>
            </p:nvSpPr>
            <p:spPr bwMode="auto">
              <a:xfrm>
                <a:off x="4251325" y="2251075"/>
                <a:ext cx="195263" cy="161925"/>
              </a:xfrm>
              <a:custGeom>
                <a:avLst/>
                <a:gdLst/>
                <a:ahLst/>
                <a:cxnLst>
                  <a:cxn ang="0">
                    <a:pos x="15" y="307"/>
                  </a:cxn>
                  <a:cxn ang="0">
                    <a:pos x="9" y="306"/>
                  </a:cxn>
                  <a:cxn ang="0">
                    <a:pos x="2" y="298"/>
                  </a:cxn>
                  <a:cxn ang="0">
                    <a:pos x="0" y="293"/>
                  </a:cxn>
                  <a:cxn ang="0">
                    <a:pos x="2" y="281"/>
                  </a:cxn>
                  <a:cxn ang="0">
                    <a:pos x="6" y="275"/>
                  </a:cxn>
                  <a:cxn ang="0">
                    <a:pos x="12" y="272"/>
                  </a:cxn>
                  <a:cxn ang="0">
                    <a:pos x="18" y="269"/>
                  </a:cxn>
                  <a:cxn ang="0">
                    <a:pos x="30" y="259"/>
                  </a:cxn>
                  <a:cxn ang="0">
                    <a:pos x="48" y="238"/>
                  </a:cxn>
                  <a:cxn ang="0">
                    <a:pos x="59" y="222"/>
                  </a:cxn>
                  <a:cxn ang="0">
                    <a:pos x="75" y="201"/>
                  </a:cxn>
                  <a:cxn ang="0">
                    <a:pos x="94" y="180"/>
                  </a:cxn>
                  <a:cxn ang="0">
                    <a:pos x="136" y="143"/>
                  </a:cxn>
                  <a:cxn ang="0">
                    <a:pos x="160" y="124"/>
                  </a:cxn>
                  <a:cxn ang="0">
                    <a:pos x="174" y="112"/>
                  </a:cxn>
                  <a:cxn ang="0">
                    <a:pos x="224" y="83"/>
                  </a:cxn>
                  <a:cxn ang="0">
                    <a:pos x="241" y="73"/>
                  </a:cxn>
                  <a:cxn ang="0">
                    <a:pos x="259" y="63"/>
                  </a:cxn>
                  <a:cxn ang="0">
                    <a:pos x="305" y="32"/>
                  </a:cxn>
                  <a:cxn ang="0">
                    <a:pos x="345" y="3"/>
                  </a:cxn>
                  <a:cxn ang="0">
                    <a:pos x="354" y="0"/>
                  </a:cxn>
                  <a:cxn ang="0">
                    <a:pos x="359" y="1"/>
                  </a:cxn>
                  <a:cxn ang="0">
                    <a:pos x="366" y="8"/>
                  </a:cxn>
                  <a:cxn ang="0">
                    <a:pos x="368" y="12"/>
                  </a:cxn>
                  <a:cxn ang="0">
                    <a:pos x="369" y="22"/>
                  </a:cxn>
                  <a:cxn ang="0">
                    <a:pos x="367" y="29"/>
                  </a:cxn>
                  <a:cxn ang="0">
                    <a:pos x="362" y="35"/>
                  </a:cxn>
                  <a:cxn ang="0">
                    <a:pos x="339" y="51"/>
                  </a:cxn>
                  <a:cxn ang="0">
                    <a:pos x="270" y="96"/>
                  </a:cxn>
                  <a:cxn ang="0">
                    <a:pos x="240" y="115"/>
                  </a:cxn>
                  <a:cxn ang="0">
                    <a:pos x="180" y="157"/>
                  </a:cxn>
                  <a:cxn ang="0">
                    <a:pos x="151" y="179"/>
                  </a:cxn>
                  <a:cxn ang="0">
                    <a:pos x="109" y="218"/>
                  </a:cxn>
                  <a:cxn ang="0">
                    <a:pos x="78" y="252"/>
                  </a:cxn>
                  <a:cxn ang="0">
                    <a:pos x="69" y="264"/>
                  </a:cxn>
                  <a:cxn ang="0">
                    <a:pos x="47" y="290"/>
                  </a:cxn>
                  <a:cxn ang="0">
                    <a:pos x="35" y="300"/>
                  </a:cxn>
                  <a:cxn ang="0">
                    <a:pos x="21" y="306"/>
                  </a:cxn>
                  <a:cxn ang="0">
                    <a:pos x="15" y="307"/>
                  </a:cxn>
                </a:cxnLst>
                <a:rect l="0" t="0" r="r" b="b"/>
                <a:pathLst>
                  <a:path w="369" h="307">
                    <a:moveTo>
                      <a:pt x="15" y="307"/>
                    </a:moveTo>
                    <a:lnTo>
                      <a:pt x="15" y="307"/>
                    </a:lnTo>
                    <a:lnTo>
                      <a:pt x="12" y="307"/>
                    </a:lnTo>
                    <a:lnTo>
                      <a:pt x="9" y="306"/>
                    </a:lnTo>
                    <a:lnTo>
                      <a:pt x="5" y="303"/>
                    </a:lnTo>
                    <a:lnTo>
                      <a:pt x="2" y="298"/>
                    </a:lnTo>
                    <a:lnTo>
                      <a:pt x="0" y="293"/>
                    </a:lnTo>
                    <a:lnTo>
                      <a:pt x="0" y="293"/>
                    </a:lnTo>
                    <a:lnTo>
                      <a:pt x="0" y="287"/>
                    </a:lnTo>
                    <a:lnTo>
                      <a:pt x="2" y="281"/>
                    </a:lnTo>
                    <a:lnTo>
                      <a:pt x="4" y="277"/>
                    </a:lnTo>
                    <a:lnTo>
                      <a:pt x="6" y="275"/>
                    </a:lnTo>
                    <a:lnTo>
                      <a:pt x="9" y="273"/>
                    </a:lnTo>
                    <a:lnTo>
                      <a:pt x="12" y="272"/>
                    </a:lnTo>
                    <a:lnTo>
                      <a:pt x="12" y="272"/>
                    </a:lnTo>
                    <a:lnTo>
                      <a:pt x="18" y="269"/>
                    </a:lnTo>
                    <a:lnTo>
                      <a:pt x="24" y="265"/>
                    </a:lnTo>
                    <a:lnTo>
                      <a:pt x="30" y="259"/>
                    </a:lnTo>
                    <a:lnTo>
                      <a:pt x="36" y="253"/>
                    </a:lnTo>
                    <a:lnTo>
                      <a:pt x="48" y="238"/>
                    </a:lnTo>
                    <a:lnTo>
                      <a:pt x="59" y="222"/>
                    </a:lnTo>
                    <a:lnTo>
                      <a:pt x="59" y="222"/>
                    </a:lnTo>
                    <a:lnTo>
                      <a:pt x="68" y="210"/>
                    </a:lnTo>
                    <a:lnTo>
                      <a:pt x="75" y="201"/>
                    </a:lnTo>
                    <a:lnTo>
                      <a:pt x="75" y="201"/>
                    </a:lnTo>
                    <a:lnTo>
                      <a:pt x="94" y="180"/>
                    </a:lnTo>
                    <a:lnTo>
                      <a:pt x="114" y="162"/>
                    </a:lnTo>
                    <a:lnTo>
                      <a:pt x="136" y="143"/>
                    </a:lnTo>
                    <a:lnTo>
                      <a:pt x="157" y="126"/>
                    </a:lnTo>
                    <a:lnTo>
                      <a:pt x="160" y="124"/>
                    </a:lnTo>
                    <a:lnTo>
                      <a:pt x="160" y="124"/>
                    </a:lnTo>
                    <a:lnTo>
                      <a:pt x="174" y="112"/>
                    </a:lnTo>
                    <a:lnTo>
                      <a:pt x="190" y="102"/>
                    </a:lnTo>
                    <a:lnTo>
                      <a:pt x="224" y="83"/>
                    </a:lnTo>
                    <a:lnTo>
                      <a:pt x="224" y="83"/>
                    </a:lnTo>
                    <a:lnTo>
                      <a:pt x="241" y="73"/>
                    </a:lnTo>
                    <a:lnTo>
                      <a:pt x="259" y="63"/>
                    </a:lnTo>
                    <a:lnTo>
                      <a:pt x="259" y="63"/>
                    </a:lnTo>
                    <a:lnTo>
                      <a:pt x="283" y="47"/>
                    </a:lnTo>
                    <a:lnTo>
                      <a:pt x="305" y="32"/>
                    </a:lnTo>
                    <a:lnTo>
                      <a:pt x="345" y="3"/>
                    </a:lnTo>
                    <a:lnTo>
                      <a:pt x="345" y="3"/>
                    </a:lnTo>
                    <a:lnTo>
                      <a:pt x="350" y="1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59" y="1"/>
                    </a:lnTo>
                    <a:lnTo>
                      <a:pt x="363" y="4"/>
                    </a:lnTo>
                    <a:lnTo>
                      <a:pt x="366" y="8"/>
                    </a:lnTo>
                    <a:lnTo>
                      <a:pt x="368" y="12"/>
                    </a:lnTo>
                    <a:lnTo>
                      <a:pt x="368" y="12"/>
                    </a:lnTo>
                    <a:lnTo>
                      <a:pt x="369" y="16"/>
                    </a:lnTo>
                    <a:lnTo>
                      <a:pt x="369" y="22"/>
                    </a:lnTo>
                    <a:lnTo>
                      <a:pt x="369" y="25"/>
                    </a:lnTo>
                    <a:lnTo>
                      <a:pt x="367" y="29"/>
                    </a:lnTo>
                    <a:lnTo>
                      <a:pt x="365" y="32"/>
                    </a:lnTo>
                    <a:lnTo>
                      <a:pt x="362" y="35"/>
                    </a:lnTo>
                    <a:lnTo>
                      <a:pt x="362" y="35"/>
                    </a:lnTo>
                    <a:lnTo>
                      <a:pt x="339" y="51"/>
                    </a:lnTo>
                    <a:lnTo>
                      <a:pt x="317" y="67"/>
                    </a:lnTo>
                    <a:lnTo>
                      <a:pt x="270" y="96"/>
                    </a:lnTo>
                    <a:lnTo>
                      <a:pt x="270" y="96"/>
                    </a:lnTo>
                    <a:lnTo>
                      <a:pt x="240" y="115"/>
                    </a:lnTo>
                    <a:lnTo>
                      <a:pt x="210" y="135"/>
                    </a:lnTo>
                    <a:lnTo>
                      <a:pt x="180" y="157"/>
                    </a:lnTo>
                    <a:lnTo>
                      <a:pt x="151" y="179"/>
                    </a:lnTo>
                    <a:lnTo>
                      <a:pt x="151" y="179"/>
                    </a:lnTo>
                    <a:lnTo>
                      <a:pt x="131" y="198"/>
                    </a:lnTo>
                    <a:lnTo>
                      <a:pt x="109" y="218"/>
                    </a:lnTo>
                    <a:lnTo>
                      <a:pt x="88" y="239"/>
                    </a:lnTo>
                    <a:lnTo>
                      <a:pt x="78" y="252"/>
                    </a:lnTo>
                    <a:lnTo>
                      <a:pt x="69" y="264"/>
                    </a:lnTo>
                    <a:lnTo>
                      <a:pt x="69" y="264"/>
                    </a:lnTo>
                    <a:lnTo>
                      <a:pt x="59" y="277"/>
                    </a:lnTo>
                    <a:lnTo>
                      <a:pt x="47" y="290"/>
                    </a:lnTo>
                    <a:lnTo>
                      <a:pt x="42" y="295"/>
                    </a:lnTo>
                    <a:lnTo>
                      <a:pt x="35" y="300"/>
                    </a:lnTo>
                    <a:lnTo>
                      <a:pt x="29" y="304"/>
                    </a:lnTo>
                    <a:lnTo>
                      <a:pt x="21" y="306"/>
                    </a:lnTo>
                    <a:lnTo>
                      <a:pt x="21" y="306"/>
                    </a:lnTo>
                    <a:lnTo>
                      <a:pt x="15" y="307"/>
                    </a:lnTo>
                    <a:lnTo>
                      <a:pt x="15" y="30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8" name="chenying0907 208"/>
              <p:cNvSpPr/>
              <p:nvPr/>
            </p:nvSpPr>
            <p:spPr bwMode="auto">
              <a:xfrm>
                <a:off x="4284663" y="2282825"/>
                <a:ext cx="195263" cy="171450"/>
              </a:xfrm>
              <a:custGeom>
                <a:avLst/>
                <a:gdLst/>
                <a:ahLst/>
                <a:cxnLst>
                  <a:cxn ang="0">
                    <a:pos x="15" y="323"/>
                  </a:cxn>
                  <a:cxn ang="0">
                    <a:pos x="6" y="319"/>
                  </a:cxn>
                  <a:cxn ang="0">
                    <a:pos x="1" y="309"/>
                  </a:cxn>
                  <a:cxn ang="0">
                    <a:pos x="0" y="306"/>
                  </a:cxn>
                  <a:cxn ang="0">
                    <a:pos x="0" y="297"/>
                  </a:cxn>
                  <a:cxn ang="0">
                    <a:pos x="4" y="290"/>
                  </a:cxn>
                  <a:cxn ang="0">
                    <a:pos x="7" y="287"/>
                  </a:cxn>
                  <a:cxn ang="0">
                    <a:pos x="15" y="277"/>
                  </a:cxn>
                  <a:cxn ang="0">
                    <a:pos x="20" y="266"/>
                  </a:cxn>
                  <a:cxn ang="0">
                    <a:pos x="29" y="253"/>
                  </a:cxn>
                  <a:cxn ang="0">
                    <a:pos x="48" y="230"/>
                  </a:cxn>
                  <a:cxn ang="0">
                    <a:pos x="68" y="211"/>
                  </a:cxn>
                  <a:cxn ang="0">
                    <a:pos x="94" y="190"/>
                  </a:cxn>
                  <a:cxn ang="0">
                    <a:pos x="126" y="162"/>
                  </a:cxn>
                  <a:cxn ang="0">
                    <a:pos x="159" y="135"/>
                  </a:cxn>
                  <a:cxn ang="0">
                    <a:pos x="187" y="111"/>
                  </a:cxn>
                  <a:cxn ang="0">
                    <a:pos x="236" y="73"/>
                  </a:cxn>
                  <a:cxn ang="0">
                    <a:pos x="254" y="61"/>
                  </a:cxn>
                  <a:cxn ang="0">
                    <a:pos x="311" y="23"/>
                  </a:cxn>
                  <a:cxn ang="0">
                    <a:pos x="344" y="3"/>
                  </a:cxn>
                  <a:cxn ang="0">
                    <a:pos x="348" y="1"/>
                  </a:cxn>
                  <a:cxn ang="0">
                    <a:pos x="352" y="0"/>
                  </a:cxn>
                  <a:cxn ang="0">
                    <a:pos x="358" y="2"/>
                  </a:cxn>
                  <a:cxn ang="0">
                    <a:pos x="366" y="9"/>
                  </a:cxn>
                  <a:cxn ang="0">
                    <a:pos x="368" y="14"/>
                  </a:cxn>
                  <a:cxn ang="0">
                    <a:pos x="369" y="22"/>
                  </a:cxn>
                  <a:cxn ang="0">
                    <a:pos x="366" y="29"/>
                  </a:cxn>
                  <a:cxn ang="0">
                    <a:pos x="361" y="35"/>
                  </a:cxn>
                  <a:cxn ang="0">
                    <a:pos x="325" y="57"/>
                  </a:cxn>
                  <a:cxn ang="0">
                    <a:pos x="271" y="92"/>
                  </a:cxn>
                  <a:cxn ang="0">
                    <a:pos x="250" y="107"/>
                  </a:cxn>
                  <a:cxn ang="0">
                    <a:pos x="190" y="157"/>
                  </a:cxn>
                  <a:cxn ang="0">
                    <a:pos x="164" y="179"/>
                  </a:cxn>
                  <a:cxn ang="0">
                    <a:pos x="134" y="203"/>
                  </a:cxn>
                  <a:cxn ang="0">
                    <a:pos x="102" y="229"/>
                  </a:cxn>
                  <a:cxn ang="0">
                    <a:pos x="72" y="258"/>
                  </a:cxn>
                  <a:cxn ang="0">
                    <a:pos x="66" y="264"/>
                  </a:cxn>
                  <a:cxn ang="0">
                    <a:pos x="51" y="286"/>
                  </a:cxn>
                  <a:cxn ang="0">
                    <a:pos x="46" y="295"/>
                  </a:cxn>
                  <a:cxn ang="0">
                    <a:pos x="33" y="312"/>
                  </a:cxn>
                  <a:cxn ang="0">
                    <a:pos x="24" y="319"/>
                  </a:cxn>
                  <a:cxn ang="0">
                    <a:pos x="15" y="323"/>
                  </a:cxn>
                </a:cxnLst>
                <a:rect l="0" t="0" r="r" b="b"/>
                <a:pathLst>
                  <a:path w="369" h="323">
                    <a:moveTo>
                      <a:pt x="15" y="323"/>
                    </a:moveTo>
                    <a:lnTo>
                      <a:pt x="15" y="323"/>
                    </a:lnTo>
                    <a:lnTo>
                      <a:pt x="10" y="322"/>
                    </a:lnTo>
                    <a:lnTo>
                      <a:pt x="6" y="319"/>
                    </a:lnTo>
                    <a:lnTo>
                      <a:pt x="3" y="315"/>
                    </a:lnTo>
                    <a:lnTo>
                      <a:pt x="1" y="309"/>
                    </a:lnTo>
                    <a:lnTo>
                      <a:pt x="1" y="309"/>
                    </a:lnTo>
                    <a:lnTo>
                      <a:pt x="0" y="306"/>
                    </a:lnTo>
                    <a:lnTo>
                      <a:pt x="0" y="300"/>
                    </a:lnTo>
                    <a:lnTo>
                      <a:pt x="0" y="297"/>
                    </a:lnTo>
                    <a:lnTo>
                      <a:pt x="2" y="294"/>
                    </a:lnTo>
                    <a:lnTo>
                      <a:pt x="4" y="290"/>
                    </a:lnTo>
                    <a:lnTo>
                      <a:pt x="7" y="287"/>
                    </a:lnTo>
                    <a:lnTo>
                      <a:pt x="7" y="287"/>
                    </a:lnTo>
                    <a:lnTo>
                      <a:pt x="11" y="283"/>
                    </a:lnTo>
                    <a:lnTo>
                      <a:pt x="15" y="277"/>
                    </a:lnTo>
                    <a:lnTo>
                      <a:pt x="20" y="266"/>
                    </a:lnTo>
                    <a:lnTo>
                      <a:pt x="20" y="266"/>
                    </a:lnTo>
                    <a:lnTo>
                      <a:pt x="24" y="259"/>
                    </a:lnTo>
                    <a:lnTo>
                      <a:pt x="29" y="253"/>
                    </a:lnTo>
                    <a:lnTo>
                      <a:pt x="29" y="253"/>
                    </a:lnTo>
                    <a:lnTo>
                      <a:pt x="48" y="230"/>
                    </a:lnTo>
                    <a:lnTo>
                      <a:pt x="59" y="221"/>
                    </a:lnTo>
                    <a:lnTo>
                      <a:pt x="68" y="211"/>
                    </a:lnTo>
                    <a:lnTo>
                      <a:pt x="68" y="211"/>
                    </a:lnTo>
                    <a:lnTo>
                      <a:pt x="94" y="190"/>
                    </a:lnTo>
                    <a:lnTo>
                      <a:pt x="94" y="190"/>
                    </a:lnTo>
                    <a:lnTo>
                      <a:pt x="126" y="162"/>
                    </a:lnTo>
                    <a:lnTo>
                      <a:pt x="159" y="135"/>
                    </a:lnTo>
                    <a:lnTo>
                      <a:pt x="159" y="135"/>
                    </a:lnTo>
                    <a:lnTo>
                      <a:pt x="187" y="111"/>
                    </a:lnTo>
                    <a:lnTo>
                      <a:pt x="187" y="111"/>
                    </a:lnTo>
                    <a:lnTo>
                      <a:pt x="220" y="85"/>
                    </a:lnTo>
                    <a:lnTo>
                      <a:pt x="236" y="73"/>
                    </a:lnTo>
                    <a:lnTo>
                      <a:pt x="254" y="61"/>
                    </a:lnTo>
                    <a:lnTo>
                      <a:pt x="254" y="61"/>
                    </a:lnTo>
                    <a:lnTo>
                      <a:pt x="282" y="41"/>
                    </a:lnTo>
                    <a:lnTo>
                      <a:pt x="311" y="23"/>
                    </a:lnTo>
                    <a:lnTo>
                      <a:pt x="311" y="23"/>
                    </a:lnTo>
                    <a:lnTo>
                      <a:pt x="344" y="3"/>
                    </a:lnTo>
                    <a:lnTo>
                      <a:pt x="344" y="3"/>
                    </a:lnTo>
                    <a:lnTo>
                      <a:pt x="348" y="1"/>
                    </a:lnTo>
                    <a:lnTo>
                      <a:pt x="352" y="0"/>
                    </a:lnTo>
                    <a:lnTo>
                      <a:pt x="352" y="0"/>
                    </a:lnTo>
                    <a:lnTo>
                      <a:pt x="355" y="1"/>
                    </a:lnTo>
                    <a:lnTo>
                      <a:pt x="358" y="2"/>
                    </a:lnTo>
                    <a:lnTo>
                      <a:pt x="363" y="5"/>
                    </a:lnTo>
                    <a:lnTo>
                      <a:pt x="366" y="9"/>
                    </a:lnTo>
                    <a:lnTo>
                      <a:pt x="368" y="14"/>
                    </a:lnTo>
                    <a:lnTo>
                      <a:pt x="368" y="14"/>
                    </a:lnTo>
                    <a:lnTo>
                      <a:pt x="369" y="17"/>
                    </a:lnTo>
                    <a:lnTo>
                      <a:pt x="369" y="22"/>
                    </a:lnTo>
                    <a:lnTo>
                      <a:pt x="368" y="25"/>
                    </a:lnTo>
                    <a:lnTo>
                      <a:pt x="366" y="29"/>
                    </a:lnTo>
                    <a:lnTo>
                      <a:pt x="364" y="32"/>
                    </a:lnTo>
                    <a:lnTo>
                      <a:pt x="361" y="35"/>
                    </a:lnTo>
                    <a:lnTo>
                      <a:pt x="361" y="35"/>
                    </a:lnTo>
                    <a:lnTo>
                      <a:pt x="325" y="57"/>
                    </a:lnTo>
                    <a:lnTo>
                      <a:pt x="325" y="57"/>
                    </a:lnTo>
                    <a:lnTo>
                      <a:pt x="271" y="92"/>
                    </a:lnTo>
                    <a:lnTo>
                      <a:pt x="271" y="92"/>
                    </a:lnTo>
                    <a:lnTo>
                      <a:pt x="250" y="107"/>
                    </a:lnTo>
                    <a:lnTo>
                      <a:pt x="229" y="123"/>
                    </a:lnTo>
                    <a:lnTo>
                      <a:pt x="190" y="157"/>
                    </a:lnTo>
                    <a:lnTo>
                      <a:pt x="190" y="157"/>
                    </a:lnTo>
                    <a:lnTo>
                      <a:pt x="164" y="179"/>
                    </a:lnTo>
                    <a:lnTo>
                      <a:pt x="164" y="179"/>
                    </a:lnTo>
                    <a:lnTo>
                      <a:pt x="134" y="203"/>
                    </a:lnTo>
                    <a:lnTo>
                      <a:pt x="134" y="203"/>
                    </a:lnTo>
                    <a:lnTo>
                      <a:pt x="102" y="229"/>
                    </a:lnTo>
                    <a:lnTo>
                      <a:pt x="86" y="242"/>
                    </a:lnTo>
                    <a:lnTo>
                      <a:pt x="72" y="258"/>
                    </a:lnTo>
                    <a:lnTo>
                      <a:pt x="72" y="258"/>
                    </a:lnTo>
                    <a:lnTo>
                      <a:pt x="66" y="264"/>
                    </a:lnTo>
                    <a:lnTo>
                      <a:pt x="61" y="271"/>
                    </a:lnTo>
                    <a:lnTo>
                      <a:pt x="51" y="286"/>
                    </a:lnTo>
                    <a:lnTo>
                      <a:pt x="51" y="286"/>
                    </a:lnTo>
                    <a:lnTo>
                      <a:pt x="46" y="295"/>
                    </a:lnTo>
                    <a:lnTo>
                      <a:pt x="40" y="303"/>
                    </a:lnTo>
                    <a:lnTo>
                      <a:pt x="33" y="312"/>
                    </a:lnTo>
                    <a:lnTo>
                      <a:pt x="24" y="319"/>
                    </a:lnTo>
                    <a:lnTo>
                      <a:pt x="24" y="319"/>
                    </a:lnTo>
                    <a:lnTo>
                      <a:pt x="19" y="322"/>
                    </a:lnTo>
                    <a:lnTo>
                      <a:pt x="15" y="323"/>
                    </a:lnTo>
                    <a:lnTo>
                      <a:pt x="15" y="3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9" name="chenying0907 209"/>
              <p:cNvSpPr/>
              <p:nvPr/>
            </p:nvSpPr>
            <p:spPr bwMode="auto">
              <a:xfrm>
                <a:off x="4446588" y="2346325"/>
                <a:ext cx="285750" cy="307975"/>
              </a:xfrm>
              <a:custGeom>
                <a:avLst/>
                <a:gdLst/>
                <a:ahLst/>
                <a:cxnLst>
                  <a:cxn ang="0">
                    <a:pos x="524" y="583"/>
                  </a:cxn>
                  <a:cxn ang="0">
                    <a:pos x="515" y="580"/>
                  </a:cxn>
                  <a:cxn ang="0">
                    <a:pos x="501" y="571"/>
                  </a:cxn>
                  <a:cxn ang="0">
                    <a:pos x="476" y="549"/>
                  </a:cxn>
                  <a:cxn ang="0">
                    <a:pos x="437" y="513"/>
                  </a:cxn>
                  <a:cxn ang="0">
                    <a:pos x="414" y="488"/>
                  </a:cxn>
                  <a:cxn ang="0">
                    <a:pos x="388" y="460"/>
                  </a:cxn>
                  <a:cxn ang="0">
                    <a:pos x="339" y="409"/>
                  </a:cxn>
                  <a:cxn ang="0">
                    <a:pos x="300" y="361"/>
                  </a:cxn>
                  <a:cxn ang="0">
                    <a:pos x="288" y="344"/>
                  </a:cxn>
                  <a:cxn ang="0">
                    <a:pos x="246" y="293"/>
                  </a:cxn>
                  <a:cxn ang="0">
                    <a:pos x="202" y="245"/>
                  </a:cxn>
                  <a:cxn ang="0">
                    <a:pos x="167" y="208"/>
                  </a:cxn>
                  <a:cxn ang="0">
                    <a:pos x="134" y="170"/>
                  </a:cxn>
                  <a:cxn ang="0">
                    <a:pos x="121" y="153"/>
                  </a:cxn>
                  <a:cxn ang="0">
                    <a:pos x="95" y="121"/>
                  </a:cxn>
                  <a:cxn ang="0">
                    <a:pos x="54" y="76"/>
                  </a:cxn>
                  <a:cxn ang="0">
                    <a:pos x="24" y="48"/>
                  </a:cxn>
                  <a:cxn ang="0">
                    <a:pos x="8" y="36"/>
                  </a:cxn>
                  <a:cxn ang="0">
                    <a:pos x="3" y="29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4" y="8"/>
                  </a:cxn>
                  <a:cxn ang="0">
                    <a:pos x="12" y="1"/>
                  </a:cxn>
                  <a:cxn ang="0">
                    <a:pos x="16" y="0"/>
                  </a:cxn>
                  <a:cxn ang="0">
                    <a:pos x="25" y="3"/>
                  </a:cxn>
                  <a:cxn ang="0">
                    <a:pos x="41" y="15"/>
                  </a:cxn>
                  <a:cxn ang="0">
                    <a:pos x="70" y="41"/>
                  </a:cxn>
                  <a:cxn ang="0">
                    <a:pos x="110" y="84"/>
                  </a:cxn>
                  <a:cxn ang="0">
                    <a:pos x="136" y="115"/>
                  </a:cxn>
                  <a:cxn ang="0">
                    <a:pos x="206" y="198"/>
                  </a:cxn>
                  <a:cxn ang="0">
                    <a:pos x="290" y="291"/>
                  </a:cxn>
                  <a:cxn ang="0">
                    <a:pos x="303" y="306"/>
                  </a:cxn>
                  <a:cxn ang="0">
                    <a:pos x="341" y="353"/>
                  </a:cxn>
                  <a:cxn ang="0">
                    <a:pos x="371" y="390"/>
                  </a:cxn>
                  <a:cxn ang="0">
                    <a:pos x="403" y="425"/>
                  </a:cxn>
                  <a:cxn ang="0">
                    <a:pos x="433" y="457"/>
                  </a:cxn>
                  <a:cxn ang="0">
                    <a:pos x="457" y="482"/>
                  </a:cxn>
                  <a:cxn ang="0">
                    <a:pos x="493" y="518"/>
                  </a:cxn>
                  <a:cxn ang="0">
                    <a:pos x="519" y="540"/>
                  </a:cxn>
                  <a:cxn ang="0">
                    <a:pos x="532" y="549"/>
                  </a:cxn>
                  <a:cxn ang="0">
                    <a:pos x="539" y="554"/>
                  </a:cxn>
                  <a:cxn ang="0">
                    <a:pos x="541" y="560"/>
                  </a:cxn>
                  <a:cxn ang="0">
                    <a:pos x="541" y="570"/>
                  </a:cxn>
                  <a:cxn ang="0">
                    <a:pos x="539" y="575"/>
                  </a:cxn>
                  <a:cxn ang="0">
                    <a:pos x="530" y="582"/>
                  </a:cxn>
                  <a:cxn ang="0">
                    <a:pos x="524" y="583"/>
                  </a:cxn>
                </a:cxnLst>
                <a:rect l="0" t="0" r="r" b="b"/>
                <a:pathLst>
                  <a:path w="541" h="583">
                    <a:moveTo>
                      <a:pt x="524" y="583"/>
                    </a:moveTo>
                    <a:lnTo>
                      <a:pt x="524" y="583"/>
                    </a:lnTo>
                    <a:lnTo>
                      <a:pt x="520" y="582"/>
                    </a:lnTo>
                    <a:lnTo>
                      <a:pt x="515" y="580"/>
                    </a:lnTo>
                    <a:lnTo>
                      <a:pt x="515" y="580"/>
                    </a:lnTo>
                    <a:lnTo>
                      <a:pt x="501" y="571"/>
                    </a:lnTo>
                    <a:lnTo>
                      <a:pt x="488" y="560"/>
                    </a:lnTo>
                    <a:lnTo>
                      <a:pt x="476" y="549"/>
                    </a:lnTo>
                    <a:lnTo>
                      <a:pt x="462" y="538"/>
                    </a:lnTo>
                    <a:lnTo>
                      <a:pt x="437" y="513"/>
                    </a:lnTo>
                    <a:lnTo>
                      <a:pt x="414" y="488"/>
                    </a:lnTo>
                    <a:lnTo>
                      <a:pt x="414" y="488"/>
                    </a:lnTo>
                    <a:lnTo>
                      <a:pt x="388" y="460"/>
                    </a:lnTo>
                    <a:lnTo>
                      <a:pt x="388" y="460"/>
                    </a:lnTo>
                    <a:lnTo>
                      <a:pt x="365" y="437"/>
                    </a:lnTo>
                    <a:lnTo>
                      <a:pt x="339" y="409"/>
                    </a:lnTo>
                    <a:lnTo>
                      <a:pt x="313" y="377"/>
                    </a:lnTo>
                    <a:lnTo>
                      <a:pt x="300" y="361"/>
                    </a:lnTo>
                    <a:lnTo>
                      <a:pt x="288" y="344"/>
                    </a:lnTo>
                    <a:lnTo>
                      <a:pt x="288" y="344"/>
                    </a:lnTo>
                    <a:lnTo>
                      <a:pt x="268" y="319"/>
                    </a:lnTo>
                    <a:lnTo>
                      <a:pt x="246" y="293"/>
                    </a:lnTo>
                    <a:lnTo>
                      <a:pt x="224" y="269"/>
                    </a:lnTo>
                    <a:lnTo>
                      <a:pt x="202" y="245"/>
                    </a:lnTo>
                    <a:lnTo>
                      <a:pt x="202" y="245"/>
                    </a:lnTo>
                    <a:lnTo>
                      <a:pt x="167" y="208"/>
                    </a:lnTo>
                    <a:lnTo>
                      <a:pt x="150" y="189"/>
                    </a:lnTo>
                    <a:lnTo>
                      <a:pt x="134" y="170"/>
                    </a:lnTo>
                    <a:lnTo>
                      <a:pt x="134" y="170"/>
                    </a:lnTo>
                    <a:lnTo>
                      <a:pt x="121" y="153"/>
                    </a:lnTo>
                    <a:lnTo>
                      <a:pt x="121" y="153"/>
                    </a:lnTo>
                    <a:lnTo>
                      <a:pt x="95" y="121"/>
                    </a:lnTo>
                    <a:lnTo>
                      <a:pt x="69" y="90"/>
                    </a:lnTo>
                    <a:lnTo>
                      <a:pt x="54" y="76"/>
                    </a:lnTo>
                    <a:lnTo>
                      <a:pt x="40" y="61"/>
                    </a:lnTo>
                    <a:lnTo>
                      <a:pt x="24" y="48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5" y="32"/>
                    </a:lnTo>
                    <a:lnTo>
                      <a:pt x="3" y="29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4" y="8"/>
                    </a:lnTo>
                    <a:lnTo>
                      <a:pt x="7" y="3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25" y="3"/>
                    </a:lnTo>
                    <a:lnTo>
                      <a:pt x="25" y="3"/>
                    </a:lnTo>
                    <a:lnTo>
                      <a:pt x="41" y="15"/>
                    </a:lnTo>
                    <a:lnTo>
                      <a:pt x="55" y="28"/>
                    </a:lnTo>
                    <a:lnTo>
                      <a:pt x="70" y="41"/>
                    </a:lnTo>
                    <a:lnTo>
                      <a:pt x="83" y="55"/>
                    </a:lnTo>
                    <a:lnTo>
                      <a:pt x="110" y="84"/>
                    </a:lnTo>
                    <a:lnTo>
                      <a:pt x="136" y="115"/>
                    </a:lnTo>
                    <a:lnTo>
                      <a:pt x="136" y="115"/>
                    </a:lnTo>
                    <a:lnTo>
                      <a:pt x="170" y="156"/>
                    </a:lnTo>
                    <a:lnTo>
                      <a:pt x="206" y="198"/>
                    </a:lnTo>
                    <a:lnTo>
                      <a:pt x="246" y="242"/>
                    </a:lnTo>
                    <a:lnTo>
                      <a:pt x="290" y="291"/>
                    </a:lnTo>
                    <a:lnTo>
                      <a:pt x="290" y="291"/>
                    </a:lnTo>
                    <a:lnTo>
                      <a:pt x="303" y="306"/>
                    </a:lnTo>
                    <a:lnTo>
                      <a:pt x="317" y="322"/>
                    </a:lnTo>
                    <a:lnTo>
                      <a:pt x="341" y="353"/>
                    </a:lnTo>
                    <a:lnTo>
                      <a:pt x="341" y="353"/>
                    </a:lnTo>
                    <a:lnTo>
                      <a:pt x="371" y="390"/>
                    </a:lnTo>
                    <a:lnTo>
                      <a:pt x="387" y="407"/>
                    </a:lnTo>
                    <a:lnTo>
                      <a:pt x="403" y="425"/>
                    </a:lnTo>
                    <a:lnTo>
                      <a:pt x="403" y="425"/>
                    </a:lnTo>
                    <a:lnTo>
                      <a:pt x="433" y="457"/>
                    </a:lnTo>
                    <a:lnTo>
                      <a:pt x="433" y="457"/>
                    </a:lnTo>
                    <a:lnTo>
                      <a:pt x="457" y="482"/>
                    </a:lnTo>
                    <a:lnTo>
                      <a:pt x="481" y="507"/>
                    </a:lnTo>
                    <a:lnTo>
                      <a:pt x="493" y="518"/>
                    </a:lnTo>
                    <a:lnTo>
                      <a:pt x="507" y="529"/>
                    </a:lnTo>
                    <a:lnTo>
                      <a:pt x="519" y="540"/>
                    </a:lnTo>
                    <a:lnTo>
                      <a:pt x="532" y="549"/>
                    </a:lnTo>
                    <a:lnTo>
                      <a:pt x="532" y="549"/>
                    </a:lnTo>
                    <a:lnTo>
                      <a:pt x="537" y="552"/>
                    </a:lnTo>
                    <a:lnTo>
                      <a:pt x="539" y="554"/>
                    </a:lnTo>
                    <a:lnTo>
                      <a:pt x="540" y="557"/>
                    </a:lnTo>
                    <a:lnTo>
                      <a:pt x="541" y="560"/>
                    </a:lnTo>
                    <a:lnTo>
                      <a:pt x="541" y="565"/>
                    </a:lnTo>
                    <a:lnTo>
                      <a:pt x="541" y="570"/>
                    </a:lnTo>
                    <a:lnTo>
                      <a:pt x="541" y="570"/>
                    </a:lnTo>
                    <a:lnTo>
                      <a:pt x="539" y="575"/>
                    </a:lnTo>
                    <a:lnTo>
                      <a:pt x="534" y="579"/>
                    </a:lnTo>
                    <a:lnTo>
                      <a:pt x="530" y="582"/>
                    </a:lnTo>
                    <a:lnTo>
                      <a:pt x="527" y="583"/>
                    </a:lnTo>
                    <a:lnTo>
                      <a:pt x="524" y="583"/>
                    </a:lnTo>
                    <a:lnTo>
                      <a:pt x="524" y="5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50" name="chenying0907 210"/>
              <p:cNvSpPr/>
              <p:nvPr/>
            </p:nvSpPr>
            <p:spPr bwMode="auto">
              <a:xfrm>
                <a:off x="4349750" y="2435225"/>
                <a:ext cx="273050" cy="288925"/>
              </a:xfrm>
              <a:custGeom>
                <a:avLst/>
                <a:gdLst/>
                <a:ahLst/>
                <a:cxnLst>
                  <a:cxn ang="0">
                    <a:pos x="493" y="546"/>
                  </a:cxn>
                  <a:cxn ang="0">
                    <a:pos x="481" y="537"/>
                  </a:cxn>
                  <a:cxn ang="0">
                    <a:pos x="475" y="524"/>
                  </a:cxn>
                  <a:cxn ang="0">
                    <a:pos x="457" y="505"/>
                  </a:cxn>
                  <a:cxn ang="0">
                    <a:pos x="444" y="490"/>
                  </a:cxn>
                  <a:cxn ang="0">
                    <a:pos x="436" y="479"/>
                  </a:cxn>
                  <a:cxn ang="0">
                    <a:pos x="411" y="452"/>
                  </a:cxn>
                  <a:cxn ang="0">
                    <a:pos x="402" y="443"/>
                  </a:cxn>
                  <a:cxn ang="0">
                    <a:pos x="387" y="420"/>
                  </a:cxn>
                  <a:cxn ang="0">
                    <a:pos x="376" y="410"/>
                  </a:cxn>
                  <a:cxn ang="0">
                    <a:pos x="345" y="378"/>
                  </a:cxn>
                  <a:cxn ang="0">
                    <a:pos x="321" y="352"/>
                  </a:cxn>
                  <a:cxn ang="0">
                    <a:pos x="280" y="313"/>
                  </a:cxn>
                  <a:cxn ang="0">
                    <a:pos x="252" y="285"/>
                  </a:cxn>
                  <a:cxn ang="0">
                    <a:pos x="151" y="183"/>
                  </a:cxn>
                  <a:cxn ang="0">
                    <a:pos x="106" y="136"/>
                  </a:cxn>
                  <a:cxn ang="0">
                    <a:pos x="64" y="92"/>
                  </a:cxn>
                  <a:cxn ang="0">
                    <a:pos x="33" y="58"/>
                  </a:cxn>
                  <a:cxn ang="0">
                    <a:pos x="13" y="39"/>
                  </a:cxn>
                  <a:cxn ang="0">
                    <a:pos x="3" y="26"/>
                  </a:cxn>
                  <a:cxn ang="0">
                    <a:pos x="0" y="14"/>
                  </a:cxn>
                  <a:cxn ang="0">
                    <a:pos x="5" y="6"/>
                  </a:cxn>
                  <a:cxn ang="0">
                    <a:pos x="19" y="0"/>
                  </a:cxn>
                  <a:cxn ang="0">
                    <a:pos x="26" y="2"/>
                  </a:cxn>
                  <a:cxn ang="0">
                    <a:pos x="34" y="8"/>
                  </a:cxn>
                  <a:cxn ang="0">
                    <a:pos x="72" y="47"/>
                  </a:cxn>
                  <a:cxn ang="0">
                    <a:pos x="94" y="67"/>
                  </a:cxn>
                  <a:cxn ang="0">
                    <a:pos x="151" y="133"/>
                  </a:cxn>
                  <a:cxn ang="0">
                    <a:pos x="191" y="176"/>
                  </a:cxn>
                  <a:cxn ang="0">
                    <a:pos x="275" y="260"/>
                  </a:cxn>
                  <a:cxn ang="0">
                    <a:pos x="311" y="293"/>
                  </a:cxn>
                  <a:cxn ang="0">
                    <a:pos x="364" y="343"/>
                  </a:cxn>
                  <a:cxn ang="0">
                    <a:pos x="407" y="387"/>
                  </a:cxn>
                  <a:cxn ang="0">
                    <a:pos x="423" y="411"/>
                  </a:cxn>
                  <a:cxn ang="0">
                    <a:pos x="440" y="429"/>
                  </a:cxn>
                  <a:cxn ang="0">
                    <a:pos x="452" y="440"/>
                  </a:cxn>
                  <a:cxn ang="0">
                    <a:pos x="460" y="452"/>
                  </a:cxn>
                  <a:cxn ang="0">
                    <a:pos x="481" y="478"/>
                  </a:cxn>
                  <a:cxn ang="0">
                    <a:pos x="496" y="493"/>
                  </a:cxn>
                  <a:cxn ang="0">
                    <a:pos x="508" y="510"/>
                  </a:cxn>
                  <a:cxn ang="0">
                    <a:pos x="512" y="513"/>
                  </a:cxn>
                  <a:cxn ang="0">
                    <a:pos x="515" y="524"/>
                  </a:cxn>
                  <a:cxn ang="0">
                    <a:pos x="515" y="533"/>
                  </a:cxn>
                  <a:cxn ang="0">
                    <a:pos x="510" y="542"/>
                  </a:cxn>
                  <a:cxn ang="0">
                    <a:pos x="499" y="546"/>
                  </a:cxn>
                </a:cxnLst>
                <a:rect l="0" t="0" r="r" b="b"/>
                <a:pathLst>
                  <a:path w="515" h="546">
                    <a:moveTo>
                      <a:pt x="499" y="546"/>
                    </a:moveTo>
                    <a:lnTo>
                      <a:pt x="499" y="546"/>
                    </a:lnTo>
                    <a:lnTo>
                      <a:pt x="493" y="546"/>
                    </a:lnTo>
                    <a:lnTo>
                      <a:pt x="488" y="543"/>
                    </a:lnTo>
                    <a:lnTo>
                      <a:pt x="483" y="540"/>
                    </a:lnTo>
                    <a:lnTo>
                      <a:pt x="481" y="537"/>
                    </a:lnTo>
                    <a:lnTo>
                      <a:pt x="480" y="534"/>
                    </a:lnTo>
                    <a:lnTo>
                      <a:pt x="480" y="534"/>
                    </a:lnTo>
                    <a:lnTo>
                      <a:pt x="475" y="524"/>
                    </a:lnTo>
                    <a:lnTo>
                      <a:pt x="470" y="517"/>
                    </a:lnTo>
                    <a:lnTo>
                      <a:pt x="463" y="511"/>
                    </a:lnTo>
                    <a:lnTo>
                      <a:pt x="457" y="505"/>
                    </a:lnTo>
                    <a:lnTo>
                      <a:pt x="457" y="505"/>
                    </a:lnTo>
                    <a:lnTo>
                      <a:pt x="450" y="498"/>
                    </a:lnTo>
                    <a:lnTo>
                      <a:pt x="444" y="490"/>
                    </a:lnTo>
                    <a:lnTo>
                      <a:pt x="444" y="490"/>
                    </a:lnTo>
                    <a:lnTo>
                      <a:pt x="436" y="479"/>
                    </a:lnTo>
                    <a:lnTo>
                      <a:pt x="436" y="479"/>
                    </a:lnTo>
                    <a:lnTo>
                      <a:pt x="425" y="466"/>
                    </a:lnTo>
                    <a:lnTo>
                      <a:pt x="419" y="458"/>
                    </a:lnTo>
                    <a:lnTo>
                      <a:pt x="411" y="452"/>
                    </a:lnTo>
                    <a:lnTo>
                      <a:pt x="411" y="452"/>
                    </a:lnTo>
                    <a:lnTo>
                      <a:pt x="407" y="448"/>
                    </a:lnTo>
                    <a:lnTo>
                      <a:pt x="402" y="443"/>
                    </a:lnTo>
                    <a:lnTo>
                      <a:pt x="395" y="433"/>
                    </a:lnTo>
                    <a:lnTo>
                      <a:pt x="395" y="433"/>
                    </a:lnTo>
                    <a:lnTo>
                      <a:pt x="387" y="420"/>
                    </a:lnTo>
                    <a:lnTo>
                      <a:pt x="382" y="415"/>
                    </a:lnTo>
                    <a:lnTo>
                      <a:pt x="376" y="410"/>
                    </a:lnTo>
                    <a:lnTo>
                      <a:pt x="376" y="410"/>
                    </a:lnTo>
                    <a:lnTo>
                      <a:pt x="367" y="404"/>
                    </a:lnTo>
                    <a:lnTo>
                      <a:pt x="360" y="395"/>
                    </a:lnTo>
                    <a:lnTo>
                      <a:pt x="345" y="378"/>
                    </a:lnTo>
                    <a:lnTo>
                      <a:pt x="345" y="378"/>
                    </a:lnTo>
                    <a:lnTo>
                      <a:pt x="333" y="364"/>
                    </a:lnTo>
                    <a:lnTo>
                      <a:pt x="321" y="352"/>
                    </a:lnTo>
                    <a:lnTo>
                      <a:pt x="321" y="352"/>
                    </a:lnTo>
                    <a:lnTo>
                      <a:pt x="299" y="332"/>
                    </a:lnTo>
                    <a:lnTo>
                      <a:pt x="280" y="313"/>
                    </a:lnTo>
                    <a:lnTo>
                      <a:pt x="280" y="313"/>
                    </a:lnTo>
                    <a:lnTo>
                      <a:pt x="252" y="285"/>
                    </a:lnTo>
                    <a:lnTo>
                      <a:pt x="252" y="285"/>
                    </a:lnTo>
                    <a:lnTo>
                      <a:pt x="225" y="260"/>
                    </a:lnTo>
                    <a:lnTo>
                      <a:pt x="200" y="234"/>
                    </a:lnTo>
                    <a:lnTo>
                      <a:pt x="151" y="183"/>
                    </a:lnTo>
                    <a:lnTo>
                      <a:pt x="151" y="183"/>
                    </a:lnTo>
                    <a:lnTo>
                      <a:pt x="106" y="136"/>
                    </a:lnTo>
                    <a:lnTo>
                      <a:pt x="106" y="136"/>
                    </a:lnTo>
                    <a:lnTo>
                      <a:pt x="87" y="116"/>
                    </a:lnTo>
                    <a:lnTo>
                      <a:pt x="87" y="116"/>
                    </a:lnTo>
                    <a:lnTo>
                      <a:pt x="64" y="92"/>
                    </a:lnTo>
                    <a:lnTo>
                      <a:pt x="40" y="66"/>
                    </a:lnTo>
                    <a:lnTo>
                      <a:pt x="40" y="66"/>
                    </a:lnTo>
                    <a:lnTo>
                      <a:pt x="33" y="5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13" y="39"/>
                    </a:lnTo>
                    <a:lnTo>
                      <a:pt x="8" y="33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4" y="1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2" y="1"/>
                    </a:lnTo>
                    <a:lnTo>
                      <a:pt x="26" y="2"/>
                    </a:lnTo>
                    <a:lnTo>
                      <a:pt x="31" y="4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42" y="18"/>
                    </a:lnTo>
                    <a:lnTo>
                      <a:pt x="51" y="29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83" y="57"/>
                    </a:lnTo>
                    <a:lnTo>
                      <a:pt x="94" y="67"/>
                    </a:lnTo>
                    <a:lnTo>
                      <a:pt x="94" y="67"/>
                    </a:lnTo>
                    <a:lnTo>
                      <a:pt x="124" y="100"/>
                    </a:lnTo>
                    <a:lnTo>
                      <a:pt x="151" y="133"/>
                    </a:lnTo>
                    <a:lnTo>
                      <a:pt x="164" y="146"/>
                    </a:lnTo>
                    <a:lnTo>
                      <a:pt x="164" y="146"/>
                    </a:lnTo>
                    <a:lnTo>
                      <a:pt x="191" y="176"/>
                    </a:lnTo>
                    <a:lnTo>
                      <a:pt x="219" y="205"/>
                    </a:lnTo>
                    <a:lnTo>
                      <a:pt x="247" y="232"/>
                    </a:lnTo>
                    <a:lnTo>
                      <a:pt x="275" y="260"/>
                    </a:lnTo>
                    <a:lnTo>
                      <a:pt x="275" y="260"/>
                    </a:lnTo>
                    <a:lnTo>
                      <a:pt x="311" y="293"/>
                    </a:lnTo>
                    <a:lnTo>
                      <a:pt x="311" y="293"/>
                    </a:lnTo>
                    <a:lnTo>
                      <a:pt x="342" y="321"/>
                    </a:lnTo>
                    <a:lnTo>
                      <a:pt x="342" y="321"/>
                    </a:lnTo>
                    <a:lnTo>
                      <a:pt x="364" y="343"/>
                    </a:lnTo>
                    <a:lnTo>
                      <a:pt x="386" y="363"/>
                    </a:lnTo>
                    <a:lnTo>
                      <a:pt x="396" y="375"/>
                    </a:lnTo>
                    <a:lnTo>
                      <a:pt x="407" y="387"/>
                    </a:lnTo>
                    <a:lnTo>
                      <a:pt x="415" y="398"/>
                    </a:lnTo>
                    <a:lnTo>
                      <a:pt x="423" y="411"/>
                    </a:lnTo>
                    <a:lnTo>
                      <a:pt x="423" y="411"/>
                    </a:lnTo>
                    <a:lnTo>
                      <a:pt x="426" y="416"/>
                    </a:lnTo>
                    <a:lnTo>
                      <a:pt x="430" y="421"/>
                    </a:lnTo>
                    <a:lnTo>
                      <a:pt x="440" y="429"/>
                    </a:lnTo>
                    <a:lnTo>
                      <a:pt x="440" y="429"/>
                    </a:lnTo>
                    <a:lnTo>
                      <a:pt x="446" y="435"/>
                    </a:lnTo>
                    <a:lnTo>
                      <a:pt x="452" y="440"/>
                    </a:lnTo>
                    <a:lnTo>
                      <a:pt x="452" y="440"/>
                    </a:lnTo>
                    <a:lnTo>
                      <a:pt x="460" y="452"/>
                    </a:lnTo>
                    <a:lnTo>
                      <a:pt x="460" y="452"/>
                    </a:lnTo>
                    <a:lnTo>
                      <a:pt x="470" y="466"/>
                    </a:lnTo>
                    <a:lnTo>
                      <a:pt x="475" y="472"/>
                    </a:lnTo>
                    <a:lnTo>
                      <a:pt x="481" y="478"/>
                    </a:lnTo>
                    <a:lnTo>
                      <a:pt x="481" y="478"/>
                    </a:lnTo>
                    <a:lnTo>
                      <a:pt x="489" y="486"/>
                    </a:lnTo>
                    <a:lnTo>
                      <a:pt x="496" y="493"/>
                    </a:lnTo>
                    <a:lnTo>
                      <a:pt x="502" y="501"/>
                    </a:lnTo>
                    <a:lnTo>
                      <a:pt x="507" y="509"/>
                    </a:lnTo>
                    <a:lnTo>
                      <a:pt x="508" y="510"/>
                    </a:lnTo>
                    <a:lnTo>
                      <a:pt x="509" y="511"/>
                    </a:lnTo>
                    <a:lnTo>
                      <a:pt x="509" y="511"/>
                    </a:lnTo>
                    <a:lnTo>
                      <a:pt x="512" y="513"/>
                    </a:lnTo>
                    <a:lnTo>
                      <a:pt x="514" y="516"/>
                    </a:lnTo>
                    <a:lnTo>
                      <a:pt x="515" y="520"/>
                    </a:lnTo>
                    <a:lnTo>
                      <a:pt x="515" y="524"/>
                    </a:lnTo>
                    <a:lnTo>
                      <a:pt x="515" y="530"/>
                    </a:lnTo>
                    <a:lnTo>
                      <a:pt x="515" y="530"/>
                    </a:lnTo>
                    <a:lnTo>
                      <a:pt x="515" y="533"/>
                    </a:lnTo>
                    <a:lnTo>
                      <a:pt x="514" y="537"/>
                    </a:lnTo>
                    <a:lnTo>
                      <a:pt x="513" y="540"/>
                    </a:lnTo>
                    <a:lnTo>
                      <a:pt x="510" y="542"/>
                    </a:lnTo>
                    <a:lnTo>
                      <a:pt x="510" y="542"/>
                    </a:lnTo>
                    <a:lnTo>
                      <a:pt x="506" y="545"/>
                    </a:lnTo>
                    <a:lnTo>
                      <a:pt x="499" y="546"/>
                    </a:lnTo>
                    <a:lnTo>
                      <a:pt x="499" y="5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51" name="chenying0907 211"/>
              <p:cNvSpPr/>
              <p:nvPr/>
            </p:nvSpPr>
            <p:spPr bwMode="auto">
              <a:xfrm>
                <a:off x="4708525" y="2740025"/>
                <a:ext cx="77788" cy="74613"/>
              </a:xfrm>
              <a:custGeom>
                <a:avLst/>
                <a:gdLst/>
                <a:ahLst/>
                <a:cxnLst>
                  <a:cxn ang="0">
                    <a:pos x="116" y="142"/>
                  </a:cxn>
                  <a:cxn ang="0">
                    <a:pos x="111" y="142"/>
                  </a:cxn>
                  <a:cxn ang="0">
                    <a:pos x="101" y="140"/>
                  </a:cxn>
                  <a:cxn ang="0">
                    <a:pos x="90" y="136"/>
                  </a:cxn>
                  <a:cxn ang="0">
                    <a:pos x="88" y="139"/>
                  </a:cxn>
                  <a:cxn ang="0">
                    <a:pos x="79" y="141"/>
                  </a:cxn>
                  <a:cxn ang="0">
                    <a:pos x="77" y="141"/>
                  </a:cxn>
                  <a:cxn ang="0">
                    <a:pos x="63" y="139"/>
                  </a:cxn>
                  <a:cxn ang="0">
                    <a:pos x="49" y="136"/>
                  </a:cxn>
                  <a:cxn ang="0">
                    <a:pos x="42" y="134"/>
                  </a:cxn>
                  <a:cxn ang="0">
                    <a:pos x="33" y="127"/>
                  </a:cxn>
                  <a:cxn ang="0">
                    <a:pos x="30" y="129"/>
                  </a:cxn>
                  <a:cxn ang="0">
                    <a:pos x="21" y="131"/>
                  </a:cxn>
                  <a:cxn ang="0">
                    <a:pos x="18" y="130"/>
                  </a:cxn>
                  <a:cxn ang="0">
                    <a:pos x="12" y="127"/>
                  </a:cxn>
                  <a:cxn ang="0">
                    <a:pos x="7" y="122"/>
                  </a:cxn>
                  <a:cxn ang="0">
                    <a:pos x="6" y="117"/>
                  </a:cxn>
                  <a:cxn ang="0">
                    <a:pos x="5" y="115"/>
                  </a:cxn>
                  <a:cxn ang="0">
                    <a:pos x="1" y="108"/>
                  </a:cxn>
                  <a:cxn ang="0">
                    <a:pos x="1" y="101"/>
                  </a:cxn>
                  <a:cxn ang="0">
                    <a:pos x="3" y="95"/>
                  </a:cxn>
                  <a:cxn ang="0">
                    <a:pos x="13" y="83"/>
                  </a:cxn>
                  <a:cxn ang="0">
                    <a:pos x="31" y="62"/>
                  </a:cxn>
                  <a:cxn ang="0">
                    <a:pos x="63" y="34"/>
                  </a:cxn>
                  <a:cxn ang="0">
                    <a:pos x="92" y="13"/>
                  </a:cxn>
                  <a:cxn ang="0">
                    <a:pos x="98" y="8"/>
                  </a:cxn>
                  <a:cxn ang="0">
                    <a:pos x="113" y="1"/>
                  </a:cxn>
                  <a:cxn ang="0">
                    <a:pos x="121" y="0"/>
                  </a:cxn>
                  <a:cxn ang="0">
                    <a:pos x="131" y="2"/>
                  </a:cxn>
                  <a:cxn ang="0">
                    <a:pos x="137" y="5"/>
                  </a:cxn>
                  <a:cxn ang="0">
                    <a:pos x="143" y="15"/>
                  </a:cxn>
                  <a:cxn ang="0">
                    <a:pos x="147" y="29"/>
                  </a:cxn>
                  <a:cxn ang="0">
                    <a:pos x="148" y="35"/>
                  </a:cxn>
                  <a:cxn ang="0">
                    <a:pos x="147" y="53"/>
                  </a:cxn>
                  <a:cxn ang="0">
                    <a:pos x="148" y="84"/>
                  </a:cxn>
                  <a:cxn ang="0">
                    <a:pos x="148" y="100"/>
                  </a:cxn>
                  <a:cxn ang="0">
                    <a:pos x="146" y="116"/>
                  </a:cxn>
                  <a:cxn ang="0">
                    <a:pos x="145" y="125"/>
                  </a:cxn>
                  <a:cxn ang="0">
                    <a:pos x="141" y="132"/>
                  </a:cxn>
                  <a:cxn ang="0">
                    <a:pos x="136" y="136"/>
                  </a:cxn>
                  <a:cxn ang="0">
                    <a:pos x="128" y="141"/>
                  </a:cxn>
                  <a:cxn ang="0">
                    <a:pos x="126" y="141"/>
                  </a:cxn>
                  <a:cxn ang="0">
                    <a:pos x="121" y="142"/>
                  </a:cxn>
                  <a:cxn ang="0">
                    <a:pos x="116" y="142"/>
                  </a:cxn>
                </a:cxnLst>
                <a:rect l="0" t="0" r="r" b="b"/>
                <a:pathLst>
                  <a:path w="148" h="142">
                    <a:moveTo>
                      <a:pt x="116" y="142"/>
                    </a:moveTo>
                    <a:lnTo>
                      <a:pt x="116" y="142"/>
                    </a:lnTo>
                    <a:lnTo>
                      <a:pt x="111" y="142"/>
                    </a:lnTo>
                    <a:lnTo>
                      <a:pt x="111" y="142"/>
                    </a:lnTo>
                    <a:lnTo>
                      <a:pt x="101" y="140"/>
                    </a:lnTo>
                    <a:lnTo>
                      <a:pt x="101" y="140"/>
                    </a:lnTo>
                    <a:lnTo>
                      <a:pt x="93" y="136"/>
                    </a:lnTo>
                    <a:lnTo>
                      <a:pt x="90" y="136"/>
                    </a:lnTo>
                    <a:lnTo>
                      <a:pt x="88" y="139"/>
                    </a:lnTo>
                    <a:lnTo>
                      <a:pt x="88" y="139"/>
                    </a:lnTo>
                    <a:lnTo>
                      <a:pt x="84" y="141"/>
                    </a:lnTo>
                    <a:lnTo>
                      <a:pt x="79" y="141"/>
                    </a:lnTo>
                    <a:lnTo>
                      <a:pt x="79" y="141"/>
                    </a:lnTo>
                    <a:lnTo>
                      <a:pt x="77" y="141"/>
                    </a:lnTo>
                    <a:lnTo>
                      <a:pt x="77" y="141"/>
                    </a:lnTo>
                    <a:lnTo>
                      <a:pt x="63" y="139"/>
                    </a:lnTo>
                    <a:lnTo>
                      <a:pt x="63" y="139"/>
                    </a:lnTo>
                    <a:lnTo>
                      <a:pt x="49" y="136"/>
                    </a:lnTo>
                    <a:lnTo>
                      <a:pt x="49" y="136"/>
                    </a:lnTo>
                    <a:lnTo>
                      <a:pt x="42" y="134"/>
                    </a:lnTo>
                    <a:lnTo>
                      <a:pt x="36" y="130"/>
                    </a:lnTo>
                    <a:lnTo>
                      <a:pt x="33" y="127"/>
                    </a:lnTo>
                    <a:lnTo>
                      <a:pt x="30" y="129"/>
                    </a:lnTo>
                    <a:lnTo>
                      <a:pt x="30" y="129"/>
                    </a:lnTo>
                    <a:lnTo>
                      <a:pt x="25" y="130"/>
                    </a:lnTo>
                    <a:lnTo>
                      <a:pt x="21" y="131"/>
                    </a:lnTo>
                    <a:lnTo>
                      <a:pt x="21" y="131"/>
                    </a:lnTo>
                    <a:lnTo>
                      <a:pt x="18" y="130"/>
                    </a:lnTo>
                    <a:lnTo>
                      <a:pt x="13" y="129"/>
                    </a:lnTo>
                    <a:lnTo>
                      <a:pt x="12" y="127"/>
                    </a:lnTo>
                    <a:lnTo>
                      <a:pt x="10" y="125"/>
                    </a:lnTo>
                    <a:lnTo>
                      <a:pt x="7" y="122"/>
                    </a:lnTo>
                    <a:lnTo>
                      <a:pt x="6" y="119"/>
                    </a:lnTo>
                    <a:lnTo>
                      <a:pt x="6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2" y="112"/>
                    </a:lnTo>
                    <a:lnTo>
                      <a:pt x="1" y="108"/>
                    </a:lnTo>
                    <a:lnTo>
                      <a:pt x="0" y="104"/>
                    </a:lnTo>
                    <a:lnTo>
                      <a:pt x="1" y="101"/>
                    </a:lnTo>
                    <a:lnTo>
                      <a:pt x="2" y="98"/>
                    </a:lnTo>
                    <a:lnTo>
                      <a:pt x="3" y="95"/>
                    </a:lnTo>
                    <a:lnTo>
                      <a:pt x="3" y="95"/>
                    </a:lnTo>
                    <a:lnTo>
                      <a:pt x="13" y="83"/>
                    </a:lnTo>
                    <a:lnTo>
                      <a:pt x="22" y="72"/>
                    </a:lnTo>
                    <a:lnTo>
                      <a:pt x="31" y="62"/>
                    </a:lnTo>
                    <a:lnTo>
                      <a:pt x="42" y="52"/>
                    </a:lnTo>
                    <a:lnTo>
                      <a:pt x="63" y="34"/>
                    </a:lnTo>
                    <a:lnTo>
                      <a:pt x="87" y="17"/>
                    </a:lnTo>
                    <a:lnTo>
                      <a:pt x="92" y="13"/>
                    </a:lnTo>
                    <a:lnTo>
                      <a:pt x="92" y="13"/>
                    </a:lnTo>
                    <a:lnTo>
                      <a:pt x="98" y="8"/>
                    </a:lnTo>
                    <a:lnTo>
                      <a:pt x="105" y="4"/>
                    </a:lnTo>
                    <a:lnTo>
                      <a:pt x="113" y="1"/>
                    </a:lnTo>
                    <a:lnTo>
                      <a:pt x="121" y="0"/>
                    </a:lnTo>
                    <a:lnTo>
                      <a:pt x="121" y="0"/>
                    </a:lnTo>
                    <a:lnTo>
                      <a:pt x="126" y="1"/>
                    </a:lnTo>
                    <a:lnTo>
                      <a:pt x="131" y="2"/>
                    </a:lnTo>
                    <a:lnTo>
                      <a:pt x="131" y="2"/>
                    </a:lnTo>
                    <a:lnTo>
                      <a:pt x="137" y="5"/>
                    </a:lnTo>
                    <a:lnTo>
                      <a:pt x="141" y="9"/>
                    </a:lnTo>
                    <a:lnTo>
                      <a:pt x="143" y="15"/>
                    </a:lnTo>
                    <a:lnTo>
                      <a:pt x="145" y="20"/>
                    </a:lnTo>
                    <a:lnTo>
                      <a:pt x="147" y="29"/>
                    </a:lnTo>
                    <a:lnTo>
                      <a:pt x="148" y="35"/>
                    </a:lnTo>
                    <a:lnTo>
                      <a:pt x="148" y="35"/>
                    </a:lnTo>
                    <a:lnTo>
                      <a:pt x="147" y="53"/>
                    </a:lnTo>
                    <a:lnTo>
                      <a:pt x="147" y="53"/>
                    </a:lnTo>
                    <a:lnTo>
                      <a:pt x="147" y="81"/>
                    </a:lnTo>
                    <a:lnTo>
                      <a:pt x="148" y="84"/>
                    </a:lnTo>
                    <a:lnTo>
                      <a:pt x="148" y="84"/>
                    </a:lnTo>
                    <a:lnTo>
                      <a:pt x="148" y="100"/>
                    </a:lnTo>
                    <a:lnTo>
                      <a:pt x="147" y="108"/>
                    </a:lnTo>
                    <a:lnTo>
                      <a:pt x="146" y="116"/>
                    </a:lnTo>
                    <a:lnTo>
                      <a:pt x="146" y="116"/>
                    </a:lnTo>
                    <a:lnTo>
                      <a:pt x="145" y="125"/>
                    </a:lnTo>
                    <a:lnTo>
                      <a:pt x="143" y="128"/>
                    </a:lnTo>
                    <a:lnTo>
                      <a:pt x="141" y="132"/>
                    </a:lnTo>
                    <a:lnTo>
                      <a:pt x="139" y="134"/>
                    </a:lnTo>
                    <a:lnTo>
                      <a:pt x="136" y="136"/>
                    </a:lnTo>
                    <a:lnTo>
                      <a:pt x="128" y="141"/>
                    </a:lnTo>
                    <a:lnTo>
                      <a:pt x="128" y="141"/>
                    </a:lnTo>
                    <a:lnTo>
                      <a:pt x="127" y="141"/>
                    </a:lnTo>
                    <a:lnTo>
                      <a:pt x="126" y="141"/>
                    </a:lnTo>
                    <a:lnTo>
                      <a:pt x="126" y="141"/>
                    </a:lnTo>
                    <a:lnTo>
                      <a:pt x="121" y="142"/>
                    </a:lnTo>
                    <a:lnTo>
                      <a:pt x="116" y="142"/>
                    </a:lnTo>
                    <a:lnTo>
                      <a:pt x="116" y="14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52" name="chenying0907 212"/>
              <p:cNvSpPr/>
              <p:nvPr/>
            </p:nvSpPr>
            <p:spPr bwMode="auto">
              <a:xfrm>
                <a:off x="4197350" y="2182813"/>
                <a:ext cx="260350" cy="244475"/>
              </a:xfrm>
              <a:custGeom>
                <a:avLst/>
                <a:gdLst/>
                <a:ahLst/>
                <a:cxnLst>
                  <a:cxn ang="0">
                    <a:pos x="106" y="462"/>
                  </a:cxn>
                  <a:cxn ang="0">
                    <a:pos x="96" y="455"/>
                  </a:cxn>
                  <a:cxn ang="0">
                    <a:pos x="94" y="452"/>
                  </a:cxn>
                  <a:cxn ang="0">
                    <a:pos x="85" y="442"/>
                  </a:cxn>
                  <a:cxn ang="0">
                    <a:pos x="76" y="430"/>
                  </a:cxn>
                  <a:cxn ang="0">
                    <a:pos x="53" y="411"/>
                  </a:cxn>
                  <a:cxn ang="0">
                    <a:pos x="35" y="386"/>
                  </a:cxn>
                  <a:cxn ang="0">
                    <a:pos x="15" y="339"/>
                  </a:cxn>
                  <a:cxn ang="0">
                    <a:pos x="5" y="299"/>
                  </a:cxn>
                  <a:cxn ang="0">
                    <a:pos x="0" y="253"/>
                  </a:cxn>
                  <a:cxn ang="0">
                    <a:pos x="3" y="202"/>
                  </a:cxn>
                  <a:cxn ang="0">
                    <a:pos x="8" y="172"/>
                  </a:cxn>
                  <a:cxn ang="0">
                    <a:pos x="24" y="124"/>
                  </a:cxn>
                  <a:cxn ang="0">
                    <a:pos x="48" y="85"/>
                  </a:cxn>
                  <a:cxn ang="0">
                    <a:pos x="68" y="64"/>
                  </a:cxn>
                  <a:cxn ang="0">
                    <a:pos x="124" y="25"/>
                  </a:cxn>
                  <a:cxn ang="0">
                    <a:pos x="193" y="4"/>
                  </a:cxn>
                  <a:cxn ang="0">
                    <a:pos x="241" y="0"/>
                  </a:cxn>
                  <a:cxn ang="0">
                    <a:pos x="298" y="5"/>
                  </a:cxn>
                  <a:cxn ang="0">
                    <a:pos x="352" y="20"/>
                  </a:cxn>
                  <a:cxn ang="0">
                    <a:pos x="401" y="44"/>
                  </a:cxn>
                  <a:cxn ang="0">
                    <a:pos x="445" y="76"/>
                  </a:cxn>
                  <a:cxn ang="0">
                    <a:pos x="480" y="115"/>
                  </a:cxn>
                  <a:cxn ang="0">
                    <a:pos x="492" y="135"/>
                  </a:cxn>
                  <a:cxn ang="0">
                    <a:pos x="491" y="146"/>
                  </a:cxn>
                  <a:cxn ang="0">
                    <a:pos x="483" y="153"/>
                  </a:cxn>
                  <a:cxn ang="0">
                    <a:pos x="473" y="157"/>
                  </a:cxn>
                  <a:cxn ang="0">
                    <a:pos x="465" y="154"/>
                  </a:cxn>
                  <a:cxn ang="0">
                    <a:pos x="458" y="147"/>
                  </a:cxn>
                  <a:cxn ang="0">
                    <a:pos x="429" y="112"/>
                  </a:cxn>
                  <a:cxn ang="0">
                    <a:pos x="395" y="85"/>
                  </a:cxn>
                  <a:cxn ang="0">
                    <a:pos x="356" y="65"/>
                  </a:cxn>
                  <a:cxn ang="0">
                    <a:pos x="289" y="42"/>
                  </a:cxn>
                  <a:cxn ang="0">
                    <a:pos x="247" y="34"/>
                  </a:cxn>
                  <a:cxn ang="0">
                    <a:pos x="219" y="34"/>
                  </a:cxn>
                  <a:cxn ang="0">
                    <a:pos x="182" y="40"/>
                  </a:cxn>
                  <a:cxn ang="0">
                    <a:pos x="144" y="53"/>
                  </a:cxn>
                  <a:cxn ang="0">
                    <a:pos x="109" y="74"/>
                  </a:cxn>
                  <a:cxn ang="0">
                    <a:pos x="80" y="100"/>
                  </a:cxn>
                  <a:cxn ang="0">
                    <a:pos x="59" y="133"/>
                  </a:cxn>
                  <a:cxn ang="0">
                    <a:pos x="48" y="163"/>
                  </a:cxn>
                  <a:cxn ang="0">
                    <a:pos x="39" y="210"/>
                  </a:cxn>
                  <a:cxn ang="0">
                    <a:pos x="38" y="259"/>
                  </a:cxn>
                  <a:cxn ang="0">
                    <a:pos x="45" y="304"/>
                  </a:cxn>
                  <a:cxn ang="0">
                    <a:pos x="60" y="348"/>
                  </a:cxn>
                  <a:cxn ang="0">
                    <a:pos x="76" y="373"/>
                  </a:cxn>
                  <a:cxn ang="0">
                    <a:pos x="101" y="402"/>
                  </a:cxn>
                  <a:cxn ang="0">
                    <a:pos x="122" y="429"/>
                  </a:cxn>
                  <a:cxn ang="0">
                    <a:pos x="125" y="431"/>
                  </a:cxn>
                  <a:cxn ang="0">
                    <a:pos x="131" y="446"/>
                  </a:cxn>
                  <a:cxn ang="0">
                    <a:pos x="129" y="455"/>
                  </a:cxn>
                  <a:cxn ang="0">
                    <a:pos x="121" y="462"/>
                  </a:cxn>
                  <a:cxn ang="0">
                    <a:pos x="110" y="463"/>
                  </a:cxn>
                </a:cxnLst>
                <a:rect l="0" t="0" r="r" b="b"/>
                <a:pathLst>
                  <a:path w="492" h="463">
                    <a:moveTo>
                      <a:pt x="110" y="463"/>
                    </a:moveTo>
                    <a:lnTo>
                      <a:pt x="110" y="463"/>
                    </a:lnTo>
                    <a:lnTo>
                      <a:pt x="106" y="462"/>
                    </a:lnTo>
                    <a:lnTo>
                      <a:pt x="102" y="461"/>
                    </a:lnTo>
                    <a:lnTo>
                      <a:pt x="98" y="458"/>
                    </a:lnTo>
                    <a:lnTo>
                      <a:pt x="96" y="455"/>
                    </a:lnTo>
                    <a:lnTo>
                      <a:pt x="96" y="455"/>
                    </a:lnTo>
                    <a:lnTo>
                      <a:pt x="94" y="453"/>
                    </a:lnTo>
                    <a:lnTo>
                      <a:pt x="94" y="452"/>
                    </a:lnTo>
                    <a:lnTo>
                      <a:pt x="91" y="450"/>
                    </a:lnTo>
                    <a:lnTo>
                      <a:pt x="91" y="450"/>
                    </a:lnTo>
                    <a:lnTo>
                      <a:pt x="85" y="442"/>
                    </a:lnTo>
                    <a:lnTo>
                      <a:pt x="85" y="442"/>
                    </a:lnTo>
                    <a:lnTo>
                      <a:pt x="80" y="435"/>
                    </a:lnTo>
                    <a:lnTo>
                      <a:pt x="76" y="430"/>
                    </a:lnTo>
                    <a:lnTo>
                      <a:pt x="65" y="421"/>
                    </a:lnTo>
                    <a:lnTo>
                      <a:pt x="65" y="421"/>
                    </a:lnTo>
                    <a:lnTo>
                      <a:pt x="53" y="411"/>
                    </a:lnTo>
                    <a:lnTo>
                      <a:pt x="53" y="411"/>
                    </a:lnTo>
                    <a:lnTo>
                      <a:pt x="44" y="399"/>
                    </a:lnTo>
                    <a:lnTo>
                      <a:pt x="35" y="386"/>
                    </a:lnTo>
                    <a:lnTo>
                      <a:pt x="27" y="370"/>
                    </a:lnTo>
                    <a:lnTo>
                      <a:pt x="21" y="355"/>
                    </a:lnTo>
                    <a:lnTo>
                      <a:pt x="15" y="339"/>
                    </a:lnTo>
                    <a:lnTo>
                      <a:pt x="11" y="325"/>
                    </a:lnTo>
                    <a:lnTo>
                      <a:pt x="5" y="299"/>
                    </a:lnTo>
                    <a:lnTo>
                      <a:pt x="5" y="299"/>
                    </a:lnTo>
                    <a:lnTo>
                      <a:pt x="3" y="285"/>
                    </a:lnTo>
                    <a:lnTo>
                      <a:pt x="0" y="269"/>
                    </a:lnTo>
                    <a:lnTo>
                      <a:pt x="0" y="253"/>
                    </a:lnTo>
                    <a:lnTo>
                      <a:pt x="0" y="235"/>
                    </a:lnTo>
                    <a:lnTo>
                      <a:pt x="0" y="218"/>
                    </a:lnTo>
                    <a:lnTo>
                      <a:pt x="3" y="202"/>
                    </a:lnTo>
                    <a:lnTo>
                      <a:pt x="5" y="186"/>
                    </a:lnTo>
                    <a:lnTo>
                      <a:pt x="8" y="172"/>
                    </a:lnTo>
                    <a:lnTo>
                      <a:pt x="8" y="172"/>
                    </a:lnTo>
                    <a:lnTo>
                      <a:pt x="13" y="154"/>
                    </a:lnTo>
                    <a:lnTo>
                      <a:pt x="18" y="139"/>
                    </a:lnTo>
                    <a:lnTo>
                      <a:pt x="24" y="124"/>
                    </a:lnTo>
                    <a:lnTo>
                      <a:pt x="31" y="110"/>
                    </a:lnTo>
                    <a:lnTo>
                      <a:pt x="39" y="98"/>
                    </a:lnTo>
                    <a:lnTo>
                      <a:pt x="48" y="85"/>
                    </a:lnTo>
                    <a:lnTo>
                      <a:pt x="57" y="74"/>
                    </a:lnTo>
                    <a:lnTo>
                      <a:pt x="68" y="64"/>
                    </a:lnTo>
                    <a:lnTo>
                      <a:pt x="68" y="64"/>
                    </a:lnTo>
                    <a:lnTo>
                      <a:pt x="85" y="49"/>
                    </a:lnTo>
                    <a:lnTo>
                      <a:pt x="105" y="36"/>
                    </a:lnTo>
                    <a:lnTo>
                      <a:pt x="124" y="25"/>
                    </a:lnTo>
                    <a:lnTo>
                      <a:pt x="146" y="16"/>
                    </a:lnTo>
                    <a:lnTo>
                      <a:pt x="169" y="9"/>
                    </a:lnTo>
                    <a:lnTo>
                      <a:pt x="193" y="4"/>
                    </a:lnTo>
                    <a:lnTo>
                      <a:pt x="216" y="1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60" y="1"/>
                    </a:lnTo>
                    <a:lnTo>
                      <a:pt x="279" y="2"/>
                    </a:lnTo>
                    <a:lnTo>
                      <a:pt x="298" y="5"/>
                    </a:lnTo>
                    <a:lnTo>
                      <a:pt x="316" y="9"/>
                    </a:lnTo>
                    <a:lnTo>
                      <a:pt x="334" y="14"/>
                    </a:lnTo>
                    <a:lnTo>
                      <a:pt x="352" y="20"/>
                    </a:lnTo>
                    <a:lnTo>
                      <a:pt x="368" y="27"/>
                    </a:lnTo>
                    <a:lnTo>
                      <a:pt x="385" y="35"/>
                    </a:lnTo>
                    <a:lnTo>
                      <a:pt x="401" y="44"/>
                    </a:lnTo>
                    <a:lnTo>
                      <a:pt x="416" y="54"/>
                    </a:lnTo>
                    <a:lnTo>
                      <a:pt x="430" y="65"/>
                    </a:lnTo>
                    <a:lnTo>
                      <a:pt x="445" y="76"/>
                    </a:lnTo>
                    <a:lnTo>
                      <a:pt x="457" y="88"/>
                    </a:lnTo>
                    <a:lnTo>
                      <a:pt x="469" y="102"/>
                    </a:lnTo>
                    <a:lnTo>
                      <a:pt x="480" y="115"/>
                    </a:lnTo>
                    <a:lnTo>
                      <a:pt x="490" y="130"/>
                    </a:lnTo>
                    <a:lnTo>
                      <a:pt x="490" y="130"/>
                    </a:lnTo>
                    <a:lnTo>
                      <a:pt x="492" y="135"/>
                    </a:lnTo>
                    <a:lnTo>
                      <a:pt x="492" y="139"/>
                    </a:lnTo>
                    <a:lnTo>
                      <a:pt x="492" y="143"/>
                    </a:lnTo>
                    <a:lnTo>
                      <a:pt x="491" y="146"/>
                    </a:lnTo>
                    <a:lnTo>
                      <a:pt x="491" y="146"/>
                    </a:lnTo>
                    <a:lnTo>
                      <a:pt x="487" y="150"/>
                    </a:lnTo>
                    <a:lnTo>
                      <a:pt x="483" y="153"/>
                    </a:lnTo>
                    <a:lnTo>
                      <a:pt x="478" y="155"/>
                    </a:lnTo>
                    <a:lnTo>
                      <a:pt x="473" y="157"/>
                    </a:lnTo>
                    <a:lnTo>
                      <a:pt x="473" y="157"/>
                    </a:lnTo>
                    <a:lnTo>
                      <a:pt x="473" y="157"/>
                    </a:lnTo>
                    <a:lnTo>
                      <a:pt x="469" y="155"/>
                    </a:lnTo>
                    <a:lnTo>
                      <a:pt x="465" y="154"/>
                    </a:lnTo>
                    <a:lnTo>
                      <a:pt x="462" y="151"/>
                    </a:lnTo>
                    <a:lnTo>
                      <a:pt x="458" y="147"/>
                    </a:lnTo>
                    <a:lnTo>
                      <a:pt x="458" y="147"/>
                    </a:lnTo>
                    <a:lnTo>
                      <a:pt x="450" y="135"/>
                    </a:lnTo>
                    <a:lnTo>
                      <a:pt x="439" y="123"/>
                    </a:lnTo>
                    <a:lnTo>
                      <a:pt x="429" y="112"/>
                    </a:lnTo>
                    <a:lnTo>
                      <a:pt x="419" y="102"/>
                    </a:lnTo>
                    <a:lnTo>
                      <a:pt x="407" y="94"/>
                    </a:lnTo>
                    <a:lnTo>
                      <a:pt x="395" y="85"/>
                    </a:lnTo>
                    <a:lnTo>
                      <a:pt x="383" y="77"/>
                    </a:lnTo>
                    <a:lnTo>
                      <a:pt x="369" y="71"/>
                    </a:lnTo>
                    <a:lnTo>
                      <a:pt x="356" y="65"/>
                    </a:lnTo>
                    <a:lnTo>
                      <a:pt x="342" y="59"/>
                    </a:lnTo>
                    <a:lnTo>
                      <a:pt x="316" y="50"/>
                    </a:lnTo>
                    <a:lnTo>
                      <a:pt x="289" y="42"/>
                    </a:lnTo>
                    <a:lnTo>
                      <a:pt x="263" y="36"/>
                    </a:lnTo>
                    <a:lnTo>
                      <a:pt x="263" y="36"/>
                    </a:lnTo>
                    <a:lnTo>
                      <a:pt x="247" y="34"/>
                    </a:lnTo>
                    <a:lnTo>
                      <a:pt x="232" y="33"/>
                    </a:lnTo>
                    <a:lnTo>
                      <a:pt x="232" y="33"/>
                    </a:lnTo>
                    <a:lnTo>
                      <a:pt x="219" y="34"/>
                    </a:lnTo>
                    <a:lnTo>
                      <a:pt x="207" y="35"/>
                    </a:lnTo>
                    <a:lnTo>
                      <a:pt x="195" y="37"/>
                    </a:lnTo>
                    <a:lnTo>
                      <a:pt x="182" y="40"/>
                    </a:lnTo>
                    <a:lnTo>
                      <a:pt x="169" y="44"/>
                    </a:lnTo>
                    <a:lnTo>
                      <a:pt x="156" y="48"/>
                    </a:lnTo>
                    <a:lnTo>
                      <a:pt x="144" y="53"/>
                    </a:lnTo>
                    <a:lnTo>
                      <a:pt x="133" y="59"/>
                    </a:lnTo>
                    <a:lnTo>
                      <a:pt x="120" y="66"/>
                    </a:lnTo>
                    <a:lnTo>
                      <a:pt x="109" y="74"/>
                    </a:lnTo>
                    <a:lnTo>
                      <a:pt x="99" y="82"/>
                    </a:lnTo>
                    <a:lnTo>
                      <a:pt x="89" y="90"/>
                    </a:lnTo>
                    <a:lnTo>
                      <a:pt x="80" y="100"/>
                    </a:lnTo>
                    <a:lnTo>
                      <a:pt x="72" y="110"/>
                    </a:lnTo>
                    <a:lnTo>
                      <a:pt x="66" y="121"/>
                    </a:lnTo>
                    <a:lnTo>
                      <a:pt x="59" y="133"/>
                    </a:lnTo>
                    <a:lnTo>
                      <a:pt x="59" y="133"/>
                    </a:lnTo>
                    <a:lnTo>
                      <a:pt x="53" y="147"/>
                    </a:lnTo>
                    <a:lnTo>
                      <a:pt x="48" y="163"/>
                    </a:lnTo>
                    <a:lnTo>
                      <a:pt x="44" y="178"/>
                    </a:lnTo>
                    <a:lnTo>
                      <a:pt x="41" y="195"/>
                    </a:lnTo>
                    <a:lnTo>
                      <a:pt x="39" y="210"/>
                    </a:lnTo>
                    <a:lnTo>
                      <a:pt x="38" y="227"/>
                    </a:lnTo>
                    <a:lnTo>
                      <a:pt x="37" y="242"/>
                    </a:lnTo>
                    <a:lnTo>
                      <a:pt x="38" y="259"/>
                    </a:lnTo>
                    <a:lnTo>
                      <a:pt x="39" y="274"/>
                    </a:lnTo>
                    <a:lnTo>
                      <a:pt x="42" y="290"/>
                    </a:lnTo>
                    <a:lnTo>
                      <a:pt x="45" y="304"/>
                    </a:lnTo>
                    <a:lnTo>
                      <a:pt x="49" y="320"/>
                    </a:lnTo>
                    <a:lnTo>
                      <a:pt x="54" y="334"/>
                    </a:lnTo>
                    <a:lnTo>
                      <a:pt x="60" y="348"/>
                    </a:lnTo>
                    <a:lnTo>
                      <a:pt x="68" y="361"/>
                    </a:lnTo>
                    <a:lnTo>
                      <a:pt x="76" y="373"/>
                    </a:lnTo>
                    <a:lnTo>
                      <a:pt x="76" y="373"/>
                    </a:lnTo>
                    <a:lnTo>
                      <a:pt x="87" y="389"/>
                    </a:lnTo>
                    <a:lnTo>
                      <a:pt x="101" y="402"/>
                    </a:lnTo>
                    <a:lnTo>
                      <a:pt x="101" y="402"/>
                    </a:lnTo>
                    <a:lnTo>
                      <a:pt x="112" y="416"/>
                    </a:lnTo>
                    <a:lnTo>
                      <a:pt x="121" y="428"/>
                    </a:lnTo>
                    <a:lnTo>
                      <a:pt x="122" y="429"/>
                    </a:lnTo>
                    <a:lnTo>
                      <a:pt x="123" y="430"/>
                    </a:lnTo>
                    <a:lnTo>
                      <a:pt x="123" y="430"/>
                    </a:lnTo>
                    <a:lnTo>
                      <a:pt x="125" y="431"/>
                    </a:lnTo>
                    <a:lnTo>
                      <a:pt x="128" y="434"/>
                    </a:lnTo>
                    <a:lnTo>
                      <a:pt x="130" y="440"/>
                    </a:lnTo>
                    <a:lnTo>
                      <a:pt x="131" y="446"/>
                    </a:lnTo>
                    <a:lnTo>
                      <a:pt x="130" y="451"/>
                    </a:lnTo>
                    <a:lnTo>
                      <a:pt x="130" y="451"/>
                    </a:lnTo>
                    <a:lnTo>
                      <a:pt x="129" y="455"/>
                    </a:lnTo>
                    <a:lnTo>
                      <a:pt x="125" y="458"/>
                    </a:lnTo>
                    <a:lnTo>
                      <a:pt x="123" y="460"/>
                    </a:lnTo>
                    <a:lnTo>
                      <a:pt x="121" y="462"/>
                    </a:lnTo>
                    <a:lnTo>
                      <a:pt x="117" y="463"/>
                    </a:lnTo>
                    <a:lnTo>
                      <a:pt x="114" y="463"/>
                    </a:lnTo>
                    <a:lnTo>
                      <a:pt x="110" y="46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</p:grpSp>
      <p:grpSp>
        <p:nvGrpSpPr>
          <p:cNvPr id="53" name="chenying0907 52"/>
          <p:cNvGrpSpPr/>
          <p:nvPr/>
        </p:nvGrpSpPr>
        <p:grpSpPr>
          <a:xfrm>
            <a:off x="4866039" y="2946331"/>
            <a:ext cx="1734699" cy="1296724"/>
            <a:chOff x="3434100" y="2243349"/>
            <a:chExt cx="1735234" cy="1296724"/>
          </a:xfrm>
        </p:grpSpPr>
        <p:sp>
          <p:nvSpPr>
            <p:cNvPr id="54" name="椭圆 31"/>
            <p:cNvSpPr/>
            <p:nvPr/>
          </p:nvSpPr>
          <p:spPr>
            <a:xfrm rot="16200000">
              <a:off x="3653355" y="2024094"/>
              <a:ext cx="1296724" cy="1735234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 dirty="0">
                <a:solidFill>
                  <a:srgbClr val="60544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grpSp>
          <p:nvGrpSpPr>
            <p:cNvPr id="55" name="chenying0907 54"/>
            <p:cNvGrpSpPr/>
            <p:nvPr/>
          </p:nvGrpSpPr>
          <p:grpSpPr>
            <a:xfrm>
              <a:off x="3903143" y="2474516"/>
              <a:ext cx="723795" cy="739644"/>
              <a:chOff x="5268913" y="4124325"/>
              <a:chExt cx="652463" cy="666751"/>
            </a:xfrm>
            <a:solidFill>
              <a:schemeClr val="bg1"/>
            </a:solidFill>
          </p:grpSpPr>
          <p:sp>
            <p:nvSpPr>
              <p:cNvPr id="56" name="chenying0907 719"/>
              <p:cNvSpPr/>
              <p:nvPr/>
            </p:nvSpPr>
            <p:spPr bwMode="auto">
              <a:xfrm>
                <a:off x="5356226" y="4351338"/>
                <a:ext cx="9525" cy="57150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4" y="15"/>
                  </a:cxn>
                  <a:cxn ang="0">
                    <a:pos x="7" y="25"/>
                  </a:cxn>
                  <a:cxn ang="0">
                    <a:pos x="9" y="35"/>
                  </a:cxn>
                  <a:cxn ang="0">
                    <a:pos x="11" y="46"/>
                  </a:cxn>
                  <a:cxn ang="0">
                    <a:pos x="11" y="46"/>
                  </a:cxn>
                  <a:cxn ang="0">
                    <a:pos x="11" y="53"/>
                  </a:cxn>
                  <a:cxn ang="0">
                    <a:pos x="9" y="60"/>
                  </a:cxn>
                  <a:cxn ang="0">
                    <a:pos x="6" y="75"/>
                  </a:cxn>
                  <a:cxn ang="0">
                    <a:pos x="2" y="89"/>
                  </a:cxn>
                  <a:cxn ang="0">
                    <a:pos x="1" y="96"/>
                  </a:cxn>
                  <a:cxn ang="0">
                    <a:pos x="0" y="104"/>
                  </a:cxn>
                  <a:cxn ang="0">
                    <a:pos x="0" y="104"/>
                  </a:cxn>
                  <a:cxn ang="0">
                    <a:pos x="0" y="106"/>
                  </a:cxn>
                  <a:cxn ang="0">
                    <a:pos x="1" y="108"/>
                  </a:cxn>
                  <a:cxn ang="0">
                    <a:pos x="3" y="108"/>
                  </a:cxn>
                  <a:cxn ang="0">
                    <a:pos x="5" y="109"/>
                  </a:cxn>
                  <a:cxn ang="0">
                    <a:pos x="6" y="108"/>
                  </a:cxn>
                  <a:cxn ang="0">
                    <a:pos x="8" y="108"/>
                  </a:cxn>
                  <a:cxn ang="0">
                    <a:pos x="9" y="106"/>
                  </a:cxn>
                  <a:cxn ang="0">
                    <a:pos x="9" y="104"/>
                  </a:cxn>
                  <a:cxn ang="0">
                    <a:pos x="9" y="104"/>
                  </a:cxn>
                  <a:cxn ang="0">
                    <a:pos x="12" y="89"/>
                  </a:cxn>
                  <a:cxn ang="0">
                    <a:pos x="15" y="75"/>
                  </a:cxn>
                  <a:cxn ang="0">
                    <a:pos x="18" y="60"/>
                  </a:cxn>
                  <a:cxn ang="0">
                    <a:pos x="20" y="46"/>
                  </a:cxn>
                  <a:cxn ang="0">
                    <a:pos x="20" y="46"/>
                  </a:cxn>
                  <a:cxn ang="0">
                    <a:pos x="20" y="41"/>
                  </a:cxn>
                  <a:cxn ang="0">
                    <a:pos x="20" y="35"/>
                  </a:cxn>
                  <a:cxn ang="0">
                    <a:pos x="18" y="24"/>
                  </a:cxn>
                  <a:cxn ang="0">
                    <a:pos x="14" y="13"/>
                  </a:cxn>
                  <a:cxn ang="0">
                    <a:pos x="9" y="3"/>
                  </a:cxn>
                  <a:cxn ang="0">
                    <a:pos x="9" y="3"/>
                  </a:cxn>
                </a:cxnLst>
                <a:rect l="0" t="0" r="r" b="b"/>
                <a:pathLst>
                  <a:path w="20" h="109">
                    <a:moveTo>
                      <a:pt x="9" y="3"/>
                    </a:moveTo>
                    <a:lnTo>
                      <a:pt x="9" y="3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4" y="15"/>
                    </a:lnTo>
                    <a:lnTo>
                      <a:pt x="7" y="25"/>
                    </a:lnTo>
                    <a:lnTo>
                      <a:pt x="9" y="35"/>
                    </a:lnTo>
                    <a:lnTo>
                      <a:pt x="11" y="46"/>
                    </a:lnTo>
                    <a:lnTo>
                      <a:pt x="11" y="46"/>
                    </a:lnTo>
                    <a:lnTo>
                      <a:pt x="11" y="53"/>
                    </a:lnTo>
                    <a:lnTo>
                      <a:pt x="9" y="60"/>
                    </a:lnTo>
                    <a:lnTo>
                      <a:pt x="6" y="75"/>
                    </a:lnTo>
                    <a:lnTo>
                      <a:pt x="2" y="89"/>
                    </a:lnTo>
                    <a:lnTo>
                      <a:pt x="1" y="96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6"/>
                    </a:lnTo>
                    <a:lnTo>
                      <a:pt x="1" y="108"/>
                    </a:lnTo>
                    <a:lnTo>
                      <a:pt x="3" y="108"/>
                    </a:lnTo>
                    <a:lnTo>
                      <a:pt x="5" y="109"/>
                    </a:lnTo>
                    <a:lnTo>
                      <a:pt x="6" y="108"/>
                    </a:lnTo>
                    <a:lnTo>
                      <a:pt x="8" y="108"/>
                    </a:lnTo>
                    <a:lnTo>
                      <a:pt x="9" y="106"/>
                    </a:lnTo>
                    <a:lnTo>
                      <a:pt x="9" y="104"/>
                    </a:lnTo>
                    <a:lnTo>
                      <a:pt x="9" y="104"/>
                    </a:lnTo>
                    <a:lnTo>
                      <a:pt x="12" y="89"/>
                    </a:lnTo>
                    <a:lnTo>
                      <a:pt x="15" y="75"/>
                    </a:lnTo>
                    <a:lnTo>
                      <a:pt x="18" y="60"/>
                    </a:lnTo>
                    <a:lnTo>
                      <a:pt x="20" y="46"/>
                    </a:lnTo>
                    <a:lnTo>
                      <a:pt x="20" y="46"/>
                    </a:lnTo>
                    <a:lnTo>
                      <a:pt x="20" y="41"/>
                    </a:lnTo>
                    <a:lnTo>
                      <a:pt x="20" y="35"/>
                    </a:lnTo>
                    <a:lnTo>
                      <a:pt x="18" y="24"/>
                    </a:lnTo>
                    <a:lnTo>
                      <a:pt x="14" y="13"/>
                    </a:lnTo>
                    <a:lnTo>
                      <a:pt x="9" y="3"/>
                    </a:lnTo>
                    <a:lnTo>
                      <a:pt x="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57" name="chenying0907 720"/>
              <p:cNvSpPr/>
              <p:nvPr/>
            </p:nvSpPr>
            <p:spPr bwMode="auto">
              <a:xfrm>
                <a:off x="5392738" y="4365625"/>
                <a:ext cx="12700" cy="80963"/>
              </a:xfrm>
              <a:custGeom>
                <a:avLst/>
                <a:gdLst/>
                <a:ahLst/>
                <a:cxnLst>
                  <a:cxn ang="0">
                    <a:pos x="25" y="4"/>
                  </a:cxn>
                  <a:cxn ang="0">
                    <a:pos x="25" y="4"/>
                  </a:cxn>
                  <a:cxn ang="0">
                    <a:pos x="25" y="2"/>
                  </a:cxn>
                  <a:cxn ang="0">
                    <a:pos x="24" y="1"/>
                  </a:cxn>
                  <a:cxn ang="0">
                    <a:pos x="22" y="0"/>
                  </a:cxn>
                  <a:cxn ang="0">
                    <a:pos x="21" y="0"/>
                  </a:cxn>
                  <a:cxn ang="0">
                    <a:pos x="19" y="0"/>
                  </a:cxn>
                  <a:cxn ang="0">
                    <a:pos x="17" y="1"/>
                  </a:cxn>
                  <a:cxn ang="0">
                    <a:pos x="16" y="2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4" y="24"/>
                  </a:cxn>
                  <a:cxn ang="0">
                    <a:pos x="11" y="43"/>
                  </a:cxn>
                  <a:cxn ang="0">
                    <a:pos x="4" y="80"/>
                  </a:cxn>
                  <a:cxn ang="0">
                    <a:pos x="4" y="80"/>
                  </a:cxn>
                  <a:cxn ang="0">
                    <a:pos x="1" y="96"/>
                  </a:cxn>
                  <a:cxn ang="0">
                    <a:pos x="0" y="114"/>
                  </a:cxn>
                  <a:cxn ang="0">
                    <a:pos x="1" y="147"/>
                  </a:cxn>
                  <a:cxn ang="0">
                    <a:pos x="1" y="147"/>
                  </a:cxn>
                  <a:cxn ang="0">
                    <a:pos x="1" y="149"/>
                  </a:cxn>
                  <a:cxn ang="0">
                    <a:pos x="2" y="150"/>
                  </a:cxn>
                  <a:cxn ang="0">
                    <a:pos x="5" y="151"/>
                  </a:cxn>
                  <a:cxn ang="0">
                    <a:pos x="7" y="151"/>
                  </a:cxn>
                  <a:cxn ang="0">
                    <a:pos x="8" y="151"/>
                  </a:cxn>
                  <a:cxn ang="0">
                    <a:pos x="10" y="150"/>
                  </a:cxn>
                  <a:cxn ang="0">
                    <a:pos x="11" y="149"/>
                  </a:cxn>
                  <a:cxn ang="0">
                    <a:pos x="11" y="147"/>
                  </a:cxn>
                  <a:cxn ang="0">
                    <a:pos x="11" y="147"/>
                  </a:cxn>
                  <a:cxn ang="0">
                    <a:pos x="11" y="126"/>
                  </a:cxn>
                  <a:cxn ang="0">
                    <a:pos x="11" y="107"/>
                  </a:cxn>
                  <a:cxn ang="0">
                    <a:pos x="13" y="86"/>
                  </a:cxn>
                  <a:cxn ang="0">
                    <a:pos x="16" y="65"/>
                  </a:cxn>
                  <a:cxn ang="0">
                    <a:pos x="16" y="65"/>
                  </a:cxn>
                  <a:cxn ang="0">
                    <a:pos x="22" y="35"/>
                  </a:cxn>
                  <a:cxn ang="0">
                    <a:pos x="24" y="20"/>
                  </a:cxn>
                  <a:cxn ang="0">
                    <a:pos x="25" y="4"/>
                  </a:cxn>
                  <a:cxn ang="0">
                    <a:pos x="25" y="4"/>
                  </a:cxn>
                </a:cxnLst>
                <a:rect l="0" t="0" r="r" b="b"/>
                <a:pathLst>
                  <a:path w="25" h="151">
                    <a:moveTo>
                      <a:pt x="25" y="4"/>
                    </a:moveTo>
                    <a:lnTo>
                      <a:pt x="25" y="4"/>
                    </a:lnTo>
                    <a:lnTo>
                      <a:pt x="25" y="2"/>
                    </a:lnTo>
                    <a:lnTo>
                      <a:pt x="24" y="1"/>
                    </a:lnTo>
                    <a:lnTo>
                      <a:pt x="22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7" y="1"/>
                    </a:lnTo>
                    <a:lnTo>
                      <a:pt x="16" y="2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4" y="24"/>
                    </a:lnTo>
                    <a:lnTo>
                      <a:pt x="11" y="43"/>
                    </a:lnTo>
                    <a:lnTo>
                      <a:pt x="4" y="80"/>
                    </a:lnTo>
                    <a:lnTo>
                      <a:pt x="4" y="80"/>
                    </a:lnTo>
                    <a:lnTo>
                      <a:pt x="1" y="96"/>
                    </a:lnTo>
                    <a:lnTo>
                      <a:pt x="0" y="114"/>
                    </a:lnTo>
                    <a:lnTo>
                      <a:pt x="1" y="147"/>
                    </a:lnTo>
                    <a:lnTo>
                      <a:pt x="1" y="147"/>
                    </a:lnTo>
                    <a:lnTo>
                      <a:pt x="1" y="149"/>
                    </a:lnTo>
                    <a:lnTo>
                      <a:pt x="2" y="150"/>
                    </a:lnTo>
                    <a:lnTo>
                      <a:pt x="5" y="151"/>
                    </a:lnTo>
                    <a:lnTo>
                      <a:pt x="7" y="151"/>
                    </a:lnTo>
                    <a:lnTo>
                      <a:pt x="8" y="151"/>
                    </a:lnTo>
                    <a:lnTo>
                      <a:pt x="10" y="150"/>
                    </a:lnTo>
                    <a:lnTo>
                      <a:pt x="11" y="149"/>
                    </a:lnTo>
                    <a:lnTo>
                      <a:pt x="11" y="147"/>
                    </a:lnTo>
                    <a:lnTo>
                      <a:pt x="11" y="147"/>
                    </a:lnTo>
                    <a:lnTo>
                      <a:pt x="11" y="126"/>
                    </a:lnTo>
                    <a:lnTo>
                      <a:pt x="11" y="107"/>
                    </a:lnTo>
                    <a:lnTo>
                      <a:pt x="13" y="86"/>
                    </a:lnTo>
                    <a:lnTo>
                      <a:pt x="16" y="65"/>
                    </a:lnTo>
                    <a:lnTo>
                      <a:pt x="16" y="65"/>
                    </a:lnTo>
                    <a:lnTo>
                      <a:pt x="22" y="35"/>
                    </a:lnTo>
                    <a:lnTo>
                      <a:pt x="24" y="20"/>
                    </a:lnTo>
                    <a:lnTo>
                      <a:pt x="25" y="4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58" name="chenying0907 721"/>
              <p:cNvSpPr/>
              <p:nvPr/>
            </p:nvSpPr>
            <p:spPr bwMode="auto">
              <a:xfrm>
                <a:off x="5421313" y="4389438"/>
                <a:ext cx="19050" cy="84138"/>
              </a:xfrm>
              <a:custGeom>
                <a:avLst/>
                <a:gdLst/>
                <a:ahLst/>
                <a:cxnLst>
                  <a:cxn ang="0">
                    <a:pos x="29" y="2"/>
                  </a:cxn>
                  <a:cxn ang="0">
                    <a:pos x="29" y="2"/>
                  </a:cxn>
                  <a:cxn ang="0">
                    <a:pos x="22" y="16"/>
                  </a:cxn>
                  <a:cxn ang="0">
                    <a:pos x="18" y="30"/>
                  </a:cxn>
                  <a:cxn ang="0">
                    <a:pos x="15" y="46"/>
                  </a:cxn>
                  <a:cxn ang="0">
                    <a:pos x="13" y="61"/>
                  </a:cxn>
                  <a:cxn ang="0">
                    <a:pos x="13" y="61"/>
                  </a:cxn>
                  <a:cxn ang="0">
                    <a:pos x="8" y="85"/>
                  </a:cxn>
                  <a:cxn ang="0">
                    <a:pos x="4" y="109"/>
                  </a:cxn>
                  <a:cxn ang="0">
                    <a:pos x="1" y="133"/>
                  </a:cxn>
                  <a:cxn ang="0">
                    <a:pos x="0" y="157"/>
                  </a:cxn>
                  <a:cxn ang="0">
                    <a:pos x="0" y="157"/>
                  </a:cxn>
                  <a:cxn ang="0">
                    <a:pos x="0" y="158"/>
                  </a:cxn>
                  <a:cxn ang="0">
                    <a:pos x="1" y="160"/>
                  </a:cxn>
                  <a:cxn ang="0">
                    <a:pos x="2" y="161"/>
                  </a:cxn>
                  <a:cxn ang="0">
                    <a:pos x="4" y="161"/>
                  </a:cxn>
                  <a:cxn ang="0">
                    <a:pos x="6" y="161"/>
                  </a:cxn>
                  <a:cxn ang="0">
                    <a:pos x="7" y="160"/>
                  </a:cxn>
                  <a:cxn ang="0">
                    <a:pos x="8" y="158"/>
                  </a:cxn>
                  <a:cxn ang="0">
                    <a:pos x="9" y="157"/>
                  </a:cxn>
                  <a:cxn ang="0">
                    <a:pos x="9" y="157"/>
                  </a:cxn>
                  <a:cxn ang="0">
                    <a:pos x="10" y="137"/>
                  </a:cxn>
                  <a:cxn ang="0">
                    <a:pos x="14" y="117"/>
                  </a:cxn>
                  <a:cxn ang="0">
                    <a:pos x="20" y="78"/>
                  </a:cxn>
                  <a:cxn ang="0">
                    <a:pos x="20" y="78"/>
                  </a:cxn>
                  <a:cxn ang="0">
                    <a:pos x="22" y="59"/>
                  </a:cxn>
                  <a:cxn ang="0">
                    <a:pos x="25" y="42"/>
                  </a:cxn>
                  <a:cxn ang="0">
                    <a:pos x="30" y="24"/>
                  </a:cxn>
                  <a:cxn ang="0">
                    <a:pos x="33" y="15"/>
                  </a:cxn>
                  <a:cxn ang="0">
                    <a:pos x="37" y="7"/>
                  </a:cxn>
                  <a:cxn ang="0">
                    <a:pos x="37" y="7"/>
                  </a:cxn>
                  <a:cxn ang="0">
                    <a:pos x="37" y="5"/>
                  </a:cxn>
                  <a:cxn ang="0">
                    <a:pos x="37" y="3"/>
                  </a:cxn>
                  <a:cxn ang="0">
                    <a:pos x="36" y="2"/>
                  </a:cxn>
                  <a:cxn ang="0">
                    <a:pos x="35" y="1"/>
                  </a:cxn>
                  <a:cxn ang="0">
                    <a:pos x="33" y="0"/>
                  </a:cxn>
                  <a:cxn ang="0">
                    <a:pos x="31" y="0"/>
                  </a:cxn>
                  <a:cxn ang="0">
                    <a:pos x="30" y="1"/>
                  </a:cxn>
                  <a:cxn ang="0">
                    <a:pos x="29" y="2"/>
                  </a:cxn>
                  <a:cxn ang="0">
                    <a:pos x="29" y="2"/>
                  </a:cxn>
                </a:cxnLst>
                <a:rect l="0" t="0" r="r" b="b"/>
                <a:pathLst>
                  <a:path w="37" h="161">
                    <a:moveTo>
                      <a:pt x="29" y="2"/>
                    </a:moveTo>
                    <a:lnTo>
                      <a:pt x="29" y="2"/>
                    </a:lnTo>
                    <a:lnTo>
                      <a:pt x="22" y="16"/>
                    </a:lnTo>
                    <a:lnTo>
                      <a:pt x="18" y="30"/>
                    </a:lnTo>
                    <a:lnTo>
                      <a:pt x="15" y="46"/>
                    </a:lnTo>
                    <a:lnTo>
                      <a:pt x="13" y="61"/>
                    </a:lnTo>
                    <a:lnTo>
                      <a:pt x="13" y="61"/>
                    </a:lnTo>
                    <a:lnTo>
                      <a:pt x="8" y="85"/>
                    </a:lnTo>
                    <a:lnTo>
                      <a:pt x="4" y="109"/>
                    </a:lnTo>
                    <a:lnTo>
                      <a:pt x="1" y="133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0" y="158"/>
                    </a:lnTo>
                    <a:lnTo>
                      <a:pt x="1" y="160"/>
                    </a:lnTo>
                    <a:lnTo>
                      <a:pt x="2" y="161"/>
                    </a:lnTo>
                    <a:lnTo>
                      <a:pt x="4" y="161"/>
                    </a:lnTo>
                    <a:lnTo>
                      <a:pt x="6" y="161"/>
                    </a:lnTo>
                    <a:lnTo>
                      <a:pt x="7" y="160"/>
                    </a:lnTo>
                    <a:lnTo>
                      <a:pt x="8" y="158"/>
                    </a:lnTo>
                    <a:lnTo>
                      <a:pt x="9" y="157"/>
                    </a:lnTo>
                    <a:lnTo>
                      <a:pt x="9" y="157"/>
                    </a:lnTo>
                    <a:lnTo>
                      <a:pt x="10" y="137"/>
                    </a:lnTo>
                    <a:lnTo>
                      <a:pt x="14" y="117"/>
                    </a:lnTo>
                    <a:lnTo>
                      <a:pt x="20" y="78"/>
                    </a:lnTo>
                    <a:lnTo>
                      <a:pt x="20" y="78"/>
                    </a:lnTo>
                    <a:lnTo>
                      <a:pt x="22" y="59"/>
                    </a:lnTo>
                    <a:lnTo>
                      <a:pt x="25" y="42"/>
                    </a:lnTo>
                    <a:lnTo>
                      <a:pt x="30" y="24"/>
                    </a:lnTo>
                    <a:lnTo>
                      <a:pt x="33" y="15"/>
                    </a:lnTo>
                    <a:lnTo>
                      <a:pt x="37" y="7"/>
                    </a:lnTo>
                    <a:lnTo>
                      <a:pt x="37" y="7"/>
                    </a:lnTo>
                    <a:lnTo>
                      <a:pt x="37" y="5"/>
                    </a:lnTo>
                    <a:lnTo>
                      <a:pt x="37" y="3"/>
                    </a:lnTo>
                    <a:lnTo>
                      <a:pt x="36" y="2"/>
                    </a:lnTo>
                    <a:lnTo>
                      <a:pt x="35" y="1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30" y="1"/>
                    </a:lnTo>
                    <a:lnTo>
                      <a:pt x="29" y="2"/>
                    </a:lnTo>
                    <a:lnTo>
                      <a:pt x="29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59" name="chenying0907 722"/>
              <p:cNvSpPr/>
              <p:nvPr/>
            </p:nvSpPr>
            <p:spPr bwMode="auto">
              <a:xfrm>
                <a:off x="5461001" y="4381500"/>
                <a:ext cx="22225" cy="125413"/>
              </a:xfrm>
              <a:custGeom>
                <a:avLst/>
                <a:gdLst/>
                <a:ahLst/>
                <a:cxnLst>
                  <a:cxn ang="0">
                    <a:pos x="33" y="5"/>
                  </a:cxn>
                  <a:cxn ang="0">
                    <a:pos x="33" y="5"/>
                  </a:cxn>
                  <a:cxn ang="0">
                    <a:pos x="31" y="16"/>
                  </a:cxn>
                  <a:cxn ang="0">
                    <a:pos x="28" y="21"/>
                  </a:cxn>
                  <a:cxn ang="0">
                    <a:pos x="25" y="25"/>
                  </a:cxn>
                  <a:cxn ang="0">
                    <a:pos x="23" y="32"/>
                  </a:cxn>
                  <a:cxn ang="0">
                    <a:pos x="23" y="32"/>
                  </a:cxn>
                  <a:cxn ang="0">
                    <a:pos x="17" y="67"/>
                  </a:cxn>
                  <a:cxn ang="0">
                    <a:pos x="17" y="67"/>
                  </a:cxn>
                  <a:cxn ang="0">
                    <a:pos x="13" y="96"/>
                  </a:cxn>
                  <a:cxn ang="0">
                    <a:pos x="10" y="124"/>
                  </a:cxn>
                  <a:cxn ang="0">
                    <a:pos x="10" y="124"/>
                  </a:cxn>
                  <a:cxn ang="0">
                    <a:pos x="6" y="152"/>
                  </a:cxn>
                  <a:cxn ang="0">
                    <a:pos x="3" y="179"/>
                  </a:cxn>
                  <a:cxn ang="0">
                    <a:pos x="1" y="206"/>
                  </a:cxn>
                  <a:cxn ang="0">
                    <a:pos x="0" y="232"/>
                  </a:cxn>
                  <a:cxn ang="0">
                    <a:pos x="0" y="232"/>
                  </a:cxn>
                  <a:cxn ang="0">
                    <a:pos x="0" y="235"/>
                  </a:cxn>
                  <a:cxn ang="0">
                    <a:pos x="1" y="237"/>
                  </a:cxn>
                  <a:cxn ang="0">
                    <a:pos x="3" y="237"/>
                  </a:cxn>
                  <a:cxn ang="0">
                    <a:pos x="5" y="238"/>
                  </a:cxn>
                  <a:cxn ang="0">
                    <a:pos x="6" y="237"/>
                  </a:cxn>
                  <a:cxn ang="0">
                    <a:pos x="8" y="237"/>
                  </a:cxn>
                  <a:cxn ang="0">
                    <a:pos x="9" y="235"/>
                  </a:cxn>
                  <a:cxn ang="0">
                    <a:pos x="9" y="232"/>
                  </a:cxn>
                  <a:cxn ang="0">
                    <a:pos x="9" y="232"/>
                  </a:cxn>
                  <a:cxn ang="0">
                    <a:pos x="10" y="201"/>
                  </a:cxn>
                  <a:cxn ang="0">
                    <a:pos x="13" y="170"/>
                  </a:cxn>
                  <a:cxn ang="0">
                    <a:pos x="17" y="141"/>
                  </a:cxn>
                  <a:cxn ang="0">
                    <a:pos x="21" y="110"/>
                  </a:cxn>
                  <a:cxn ang="0">
                    <a:pos x="21" y="110"/>
                  </a:cxn>
                  <a:cxn ang="0">
                    <a:pos x="25" y="81"/>
                  </a:cxn>
                  <a:cxn ang="0">
                    <a:pos x="26" y="67"/>
                  </a:cxn>
                  <a:cxn ang="0">
                    <a:pos x="30" y="53"/>
                  </a:cxn>
                  <a:cxn ang="0">
                    <a:pos x="30" y="53"/>
                  </a:cxn>
                  <a:cxn ang="0">
                    <a:pos x="33" y="40"/>
                  </a:cxn>
                  <a:cxn ang="0">
                    <a:pos x="36" y="29"/>
                  </a:cxn>
                  <a:cxn ang="0">
                    <a:pos x="40" y="18"/>
                  </a:cxn>
                  <a:cxn ang="0">
                    <a:pos x="42" y="5"/>
                  </a:cxn>
                  <a:cxn ang="0">
                    <a:pos x="42" y="5"/>
                  </a:cxn>
                  <a:cxn ang="0">
                    <a:pos x="42" y="3"/>
                  </a:cxn>
                  <a:cxn ang="0">
                    <a:pos x="41" y="2"/>
                  </a:cxn>
                  <a:cxn ang="0">
                    <a:pos x="40" y="1"/>
                  </a:cxn>
                  <a:cxn ang="0">
                    <a:pos x="38" y="0"/>
                  </a:cxn>
                  <a:cxn ang="0">
                    <a:pos x="35" y="2"/>
                  </a:cxn>
                  <a:cxn ang="0">
                    <a:pos x="34" y="3"/>
                  </a:cxn>
                  <a:cxn ang="0">
                    <a:pos x="33" y="5"/>
                  </a:cxn>
                  <a:cxn ang="0">
                    <a:pos x="33" y="5"/>
                  </a:cxn>
                </a:cxnLst>
                <a:rect l="0" t="0" r="r" b="b"/>
                <a:pathLst>
                  <a:path w="42" h="238">
                    <a:moveTo>
                      <a:pt x="33" y="5"/>
                    </a:moveTo>
                    <a:lnTo>
                      <a:pt x="33" y="5"/>
                    </a:lnTo>
                    <a:lnTo>
                      <a:pt x="31" y="16"/>
                    </a:lnTo>
                    <a:lnTo>
                      <a:pt x="28" y="21"/>
                    </a:lnTo>
                    <a:lnTo>
                      <a:pt x="25" y="25"/>
                    </a:lnTo>
                    <a:lnTo>
                      <a:pt x="23" y="32"/>
                    </a:lnTo>
                    <a:lnTo>
                      <a:pt x="23" y="32"/>
                    </a:lnTo>
                    <a:lnTo>
                      <a:pt x="17" y="67"/>
                    </a:lnTo>
                    <a:lnTo>
                      <a:pt x="17" y="67"/>
                    </a:lnTo>
                    <a:lnTo>
                      <a:pt x="13" y="96"/>
                    </a:lnTo>
                    <a:lnTo>
                      <a:pt x="10" y="124"/>
                    </a:lnTo>
                    <a:lnTo>
                      <a:pt x="10" y="124"/>
                    </a:lnTo>
                    <a:lnTo>
                      <a:pt x="6" y="152"/>
                    </a:lnTo>
                    <a:lnTo>
                      <a:pt x="3" y="179"/>
                    </a:lnTo>
                    <a:lnTo>
                      <a:pt x="1" y="206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0" y="235"/>
                    </a:lnTo>
                    <a:lnTo>
                      <a:pt x="1" y="237"/>
                    </a:lnTo>
                    <a:lnTo>
                      <a:pt x="3" y="237"/>
                    </a:lnTo>
                    <a:lnTo>
                      <a:pt x="5" y="238"/>
                    </a:lnTo>
                    <a:lnTo>
                      <a:pt x="6" y="237"/>
                    </a:lnTo>
                    <a:lnTo>
                      <a:pt x="8" y="237"/>
                    </a:lnTo>
                    <a:lnTo>
                      <a:pt x="9" y="235"/>
                    </a:lnTo>
                    <a:lnTo>
                      <a:pt x="9" y="232"/>
                    </a:lnTo>
                    <a:lnTo>
                      <a:pt x="9" y="232"/>
                    </a:lnTo>
                    <a:lnTo>
                      <a:pt x="10" y="201"/>
                    </a:lnTo>
                    <a:lnTo>
                      <a:pt x="13" y="170"/>
                    </a:lnTo>
                    <a:lnTo>
                      <a:pt x="17" y="141"/>
                    </a:lnTo>
                    <a:lnTo>
                      <a:pt x="21" y="110"/>
                    </a:lnTo>
                    <a:lnTo>
                      <a:pt x="21" y="110"/>
                    </a:lnTo>
                    <a:lnTo>
                      <a:pt x="25" y="81"/>
                    </a:lnTo>
                    <a:lnTo>
                      <a:pt x="26" y="67"/>
                    </a:lnTo>
                    <a:lnTo>
                      <a:pt x="30" y="53"/>
                    </a:lnTo>
                    <a:lnTo>
                      <a:pt x="30" y="53"/>
                    </a:lnTo>
                    <a:lnTo>
                      <a:pt x="33" y="40"/>
                    </a:lnTo>
                    <a:lnTo>
                      <a:pt x="36" y="29"/>
                    </a:lnTo>
                    <a:lnTo>
                      <a:pt x="40" y="18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3"/>
                    </a:lnTo>
                    <a:lnTo>
                      <a:pt x="41" y="2"/>
                    </a:lnTo>
                    <a:lnTo>
                      <a:pt x="40" y="1"/>
                    </a:lnTo>
                    <a:lnTo>
                      <a:pt x="38" y="0"/>
                    </a:lnTo>
                    <a:lnTo>
                      <a:pt x="35" y="2"/>
                    </a:lnTo>
                    <a:lnTo>
                      <a:pt x="34" y="3"/>
                    </a:lnTo>
                    <a:lnTo>
                      <a:pt x="33" y="5"/>
                    </a:lnTo>
                    <a:lnTo>
                      <a:pt x="33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60" name="chenying0907 723"/>
              <p:cNvSpPr/>
              <p:nvPr/>
            </p:nvSpPr>
            <p:spPr bwMode="auto">
              <a:xfrm>
                <a:off x="5483226" y="4329113"/>
                <a:ext cx="38100" cy="220663"/>
              </a:xfrm>
              <a:custGeom>
                <a:avLst/>
                <a:gdLst/>
                <a:ahLst/>
                <a:cxnLst>
                  <a:cxn ang="0">
                    <a:pos x="65" y="1"/>
                  </a:cxn>
                  <a:cxn ang="0">
                    <a:pos x="56" y="18"/>
                  </a:cxn>
                  <a:cxn ang="0">
                    <a:pos x="50" y="38"/>
                  </a:cxn>
                  <a:cxn ang="0">
                    <a:pos x="46" y="78"/>
                  </a:cxn>
                  <a:cxn ang="0">
                    <a:pos x="25" y="213"/>
                  </a:cxn>
                  <a:cxn ang="0">
                    <a:pos x="18" y="243"/>
                  </a:cxn>
                  <a:cxn ang="0">
                    <a:pos x="8" y="300"/>
                  </a:cxn>
                  <a:cxn ang="0">
                    <a:pos x="4" y="330"/>
                  </a:cxn>
                  <a:cxn ang="0">
                    <a:pos x="1" y="363"/>
                  </a:cxn>
                  <a:cxn ang="0">
                    <a:pos x="1" y="386"/>
                  </a:cxn>
                  <a:cxn ang="0">
                    <a:pos x="7" y="407"/>
                  </a:cxn>
                  <a:cxn ang="0">
                    <a:pos x="13" y="415"/>
                  </a:cxn>
                  <a:cxn ang="0">
                    <a:pos x="14" y="417"/>
                  </a:cxn>
                  <a:cxn ang="0">
                    <a:pos x="18" y="417"/>
                  </a:cxn>
                  <a:cxn ang="0">
                    <a:pos x="20" y="413"/>
                  </a:cxn>
                  <a:cxn ang="0">
                    <a:pos x="19" y="409"/>
                  </a:cxn>
                  <a:cxn ang="0">
                    <a:pos x="15" y="403"/>
                  </a:cxn>
                  <a:cxn ang="0">
                    <a:pos x="11" y="390"/>
                  </a:cxn>
                  <a:cxn ang="0">
                    <a:pos x="11" y="370"/>
                  </a:cxn>
                  <a:cxn ang="0">
                    <a:pos x="12" y="356"/>
                  </a:cxn>
                  <a:cxn ang="0">
                    <a:pos x="13" y="327"/>
                  </a:cxn>
                  <a:cxn ang="0">
                    <a:pos x="17" y="298"/>
                  </a:cxn>
                  <a:cxn ang="0">
                    <a:pos x="27" y="248"/>
                  </a:cxn>
                  <a:cxn ang="0">
                    <a:pos x="36" y="197"/>
                  </a:cxn>
                  <a:cxn ang="0">
                    <a:pos x="55" y="90"/>
                  </a:cxn>
                  <a:cxn ang="0">
                    <a:pos x="57" y="69"/>
                  </a:cxn>
                  <a:cxn ang="0">
                    <a:pos x="60" y="36"/>
                  </a:cxn>
                  <a:cxn ang="0">
                    <a:pos x="67" y="16"/>
                  </a:cxn>
                  <a:cxn ang="0">
                    <a:pos x="72" y="8"/>
                  </a:cxn>
                  <a:cxn ang="0">
                    <a:pos x="73" y="4"/>
                  </a:cxn>
                  <a:cxn ang="0">
                    <a:pos x="70" y="0"/>
                  </a:cxn>
                  <a:cxn ang="0">
                    <a:pos x="67" y="0"/>
                  </a:cxn>
                  <a:cxn ang="0">
                    <a:pos x="65" y="1"/>
                  </a:cxn>
                </a:cxnLst>
                <a:rect l="0" t="0" r="r" b="b"/>
                <a:pathLst>
                  <a:path w="73" h="417">
                    <a:moveTo>
                      <a:pt x="65" y="1"/>
                    </a:moveTo>
                    <a:lnTo>
                      <a:pt x="65" y="1"/>
                    </a:lnTo>
                    <a:lnTo>
                      <a:pt x="60" y="9"/>
                    </a:lnTo>
                    <a:lnTo>
                      <a:pt x="56" y="18"/>
                    </a:lnTo>
                    <a:lnTo>
                      <a:pt x="53" y="28"/>
                    </a:lnTo>
                    <a:lnTo>
                      <a:pt x="50" y="38"/>
                    </a:lnTo>
                    <a:lnTo>
                      <a:pt x="49" y="58"/>
                    </a:lnTo>
                    <a:lnTo>
                      <a:pt x="46" y="78"/>
                    </a:lnTo>
                    <a:lnTo>
                      <a:pt x="46" y="78"/>
                    </a:lnTo>
                    <a:lnTo>
                      <a:pt x="25" y="213"/>
                    </a:lnTo>
                    <a:lnTo>
                      <a:pt x="25" y="213"/>
                    </a:lnTo>
                    <a:lnTo>
                      <a:pt x="18" y="243"/>
                    </a:lnTo>
                    <a:lnTo>
                      <a:pt x="13" y="272"/>
                    </a:lnTo>
                    <a:lnTo>
                      <a:pt x="8" y="300"/>
                    </a:lnTo>
                    <a:lnTo>
                      <a:pt x="4" y="330"/>
                    </a:lnTo>
                    <a:lnTo>
                      <a:pt x="4" y="330"/>
                    </a:lnTo>
                    <a:lnTo>
                      <a:pt x="2" y="352"/>
                    </a:lnTo>
                    <a:lnTo>
                      <a:pt x="1" y="363"/>
                    </a:lnTo>
                    <a:lnTo>
                      <a:pt x="0" y="375"/>
                    </a:lnTo>
                    <a:lnTo>
                      <a:pt x="1" y="386"/>
                    </a:lnTo>
                    <a:lnTo>
                      <a:pt x="3" y="397"/>
                    </a:lnTo>
                    <a:lnTo>
                      <a:pt x="7" y="407"/>
                    </a:lnTo>
                    <a:lnTo>
                      <a:pt x="10" y="411"/>
                    </a:lnTo>
                    <a:lnTo>
                      <a:pt x="13" y="415"/>
                    </a:lnTo>
                    <a:lnTo>
                      <a:pt x="13" y="415"/>
                    </a:lnTo>
                    <a:lnTo>
                      <a:pt x="14" y="417"/>
                    </a:lnTo>
                    <a:lnTo>
                      <a:pt x="16" y="417"/>
                    </a:lnTo>
                    <a:lnTo>
                      <a:pt x="18" y="417"/>
                    </a:lnTo>
                    <a:lnTo>
                      <a:pt x="19" y="416"/>
                    </a:lnTo>
                    <a:lnTo>
                      <a:pt x="20" y="413"/>
                    </a:lnTo>
                    <a:lnTo>
                      <a:pt x="20" y="411"/>
                    </a:lnTo>
                    <a:lnTo>
                      <a:pt x="19" y="409"/>
                    </a:lnTo>
                    <a:lnTo>
                      <a:pt x="19" y="409"/>
                    </a:lnTo>
                    <a:lnTo>
                      <a:pt x="15" y="403"/>
                    </a:lnTo>
                    <a:lnTo>
                      <a:pt x="13" y="397"/>
                    </a:lnTo>
                    <a:lnTo>
                      <a:pt x="11" y="390"/>
                    </a:lnTo>
                    <a:lnTo>
                      <a:pt x="11" y="383"/>
                    </a:lnTo>
                    <a:lnTo>
                      <a:pt x="11" y="370"/>
                    </a:lnTo>
                    <a:lnTo>
                      <a:pt x="12" y="356"/>
                    </a:lnTo>
                    <a:lnTo>
                      <a:pt x="12" y="356"/>
                    </a:lnTo>
                    <a:lnTo>
                      <a:pt x="12" y="342"/>
                    </a:lnTo>
                    <a:lnTo>
                      <a:pt x="13" y="327"/>
                    </a:lnTo>
                    <a:lnTo>
                      <a:pt x="17" y="298"/>
                    </a:lnTo>
                    <a:lnTo>
                      <a:pt x="17" y="298"/>
                    </a:lnTo>
                    <a:lnTo>
                      <a:pt x="22" y="273"/>
                    </a:lnTo>
                    <a:lnTo>
                      <a:pt x="27" y="248"/>
                    </a:lnTo>
                    <a:lnTo>
                      <a:pt x="32" y="223"/>
                    </a:lnTo>
                    <a:lnTo>
                      <a:pt x="36" y="197"/>
                    </a:lnTo>
                    <a:lnTo>
                      <a:pt x="36" y="197"/>
                    </a:lnTo>
                    <a:lnTo>
                      <a:pt x="55" y="90"/>
                    </a:lnTo>
                    <a:lnTo>
                      <a:pt x="55" y="90"/>
                    </a:lnTo>
                    <a:lnTo>
                      <a:pt x="57" y="69"/>
                    </a:lnTo>
                    <a:lnTo>
                      <a:pt x="59" y="47"/>
                    </a:lnTo>
                    <a:lnTo>
                      <a:pt x="60" y="36"/>
                    </a:lnTo>
                    <a:lnTo>
                      <a:pt x="63" y="26"/>
                    </a:lnTo>
                    <a:lnTo>
                      <a:pt x="67" y="16"/>
                    </a:lnTo>
                    <a:lnTo>
                      <a:pt x="72" y="8"/>
                    </a:lnTo>
                    <a:lnTo>
                      <a:pt x="72" y="8"/>
                    </a:lnTo>
                    <a:lnTo>
                      <a:pt x="73" y="6"/>
                    </a:lnTo>
                    <a:lnTo>
                      <a:pt x="73" y="4"/>
                    </a:lnTo>
                    <a:lnTo>
                      <a:pt x="71" y="1"/>
                    </a:lnTo>
                    <a:lnTo>
                      <a:pt x="70" y="0"/>
                    </a:lnTo>
                    <a:lnTo>
                      <a:pt x="68" y="0"/>
                    </a:lnTo>
                    <a:lnTo>
                      <a:pt x="67" y="0"/>
                    </a:lnTo>
                    <a:lnTo>
                      <a:pt x="65" y="1"/>
                    </a:lnTo>
                    <a:lnTo>
                      <a:pt x="65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61" name="chenying0907 724"/>
              <p:cNvSpPr/>
              <p:nvPr/>
            </p:nvSpPr>
            <p:spPr bwMode="auto">
              <a:xfrm>
                <a:off x="5516563" y="4291013"/>
                <a:ext cx="46038" cy="268288"/>
              </a:xfrm>
              <a:custGeom>
                <a:avLst/>
                <a:gdLst/>
                <a:ahLst/>
                <a:cxnLst>
                  <a:cxn ang="0">
                    <a:pos x="75" y="3"/>
                  </a:cxn>
                  <a:cxn ang="0">
                    <a:pos x="61" y="44"/>
                  </a:cxn>
                  <a:cxn ang="0">
                    <a:pos x="58" y="58"/>
                  </a:cxn>
                  <a:cxn ang="0">
                    <a:pos x="56" y="84"/>
                  </a:cxn>
                  <a:cxn ang="0">
                    <a:pos x="56" y="111"/>
                  </a:cxn>
                  <a:cxn ang="0">
                    <a:pos x="52" y="180"/>
                  </a:cxn>
                  <a:cxn ang="0">
                    <a:pos x="41" y="249"/>
                  </a:cxn>
                  <a:cxn ang="0">
                    <a:pos x="33" y="280"/>
                  </a:cxn>
                  <a:cxn ang="0">
                    <a:pos x="17" y="343"/>
                  </a:cxn>
                  <a:cxn ang="0">
                    <a:pos x="4" y="408"/>
                  </a:cxn>
                  <a:cxn ang="0">
                    <a:pos x="1" y="440"/>
                  </a:cxn>
                  <a:cxn ang="0">
                    <a:pos x="0" y="472"/>
                  </a:cxn>
                  <a:cxn ang="0">
                    <a:pos x="4" y="504"/>
                  </a:cxn>
                  <a:cxn ang="0">
                    <a:pos x="4" y="506"/>
                  </a:cxn>
                  <a:cxn ang="0">
                    <a:pos x="7" y="507"/>
                  </a:cxn>
                  <a:cxn ang="0">
                    <a:pos x="12" y="505"/>
                  </a:cxn>
                  <a:cxn ang="0">
                    <a:pos x="13" y="501"/>
                  </a:cxn>
                  <a:cxn ang="0">
                    <a:pos x="10" y="485"/>
                  </a:cxn>
                  <a:cxn ang="0">
                    <a:pos x="9" y="453"/>
                  </a:cxn>
                  <a:cxn ang="0">
                    <a:pos x="11" y="420"/>
                  </a:cxn>
                  <a:cxn ang="0">
                    <a:pos x="20" y="371"/>
                  </a:cxn>
                  <a:cxn ang="0">
                    <a:pos x="36" y="306"/>
                  </a:cxn>
                  <a:cxn ang="0">
                    <a:pos x="52" y="243"/>
                  </a:cxn>
                  <a:cxn ang="0">
                    <a:pos x="57" y="214"/>
                  </a:cxn>
                  <a:cxn ang="0">
                    <a:pos x="63" y="157"/>
                  </a:cxn>
                  <a:cxn ang="0">
                    <a:pos x="65" y="128"/>
                  </a:cxn>
                  <a:cxn ang="0">
                    <a:pos x="66" y="67"/>
                  </a:cxn>
                  <a:cxn ang="0">
                    <a:pos x="67" y="60"/>
                  </a:cxn>
                  <a:cxn ang="0">
                    <a:pos x="73" y="36"/>
                  </a:cxn>
                  <a:cxn ang="0">
                    <a:pos x="84" y="6"/>
                  </a:cxn>
                  <a:cxn ang="0">
                    <a:pos x="85" y="4"/>
                  </a:cxn>
                  <a:cxn ang="0">
                    <a:pos x="83" y="1"/>
                  </a:cxn>
                  <a:cxn ang="0">
                    <a:pos x="77" y="1"/>
                  </a:cxn>
                  <a:cxn ang="0">
                    <a:pos x="75" y="3"/>
                  </a:cxn>
                </a:cxnLst>
                <a:rect l="0" t="0" r="r" b="b"/>
                <a:pathLst>
                  <a:path w="85" h="507">
                    <a:moveTo>
                      <a:pt x="75" y="3"/>
                    </a:moveTo>
                    <a:lnTo>
                      <a:pt x="75" y="3"/>
                    </a:lnTo>
                    <a:lnTo>
                      <a:pt x="65" y="31"/>
                    </a:lnTo>
                    <a:lnTo>
                      <a:pt x="61" y="44"/>
                    </a:lnTo>
                    <a:lnTo>
                      <a:pt x="58" y="58"/>
                    </a:lnTo>
                    <a:lnTo>
                      <a:pt x="58" y="58"/>
                    </a:lnTo>
                    <a:lnTo>
                      <a:pt x="56" y="72"/>
                    </a:lnTo>
                    <a:lnTo>
                      <a:pt x="56" y="84"/>
                    </a:lnTo>
                    <a:lnTo>
                      <a:pt x="56" y="111"/>
                    </a:lnTo>
                    <a:lnTo>
                      <a:pt x="56" y="111"/>
                    </a:lnTo>
                    <a:lnTo>
                      <a:pt x="55" y="145"/>
                    </a:lnTo>
                    <a:lnTo>
                      <a:pt x="52" y="180"/>
                    </a:lnTo>
                    <a:lnTo>
                      <a:pt x="47" y="214"/>
                    </a:lnTo>
                    <a:lnTo>
                      <a:pt x="41" y="249"/>
                    </a:lnTo>
                    <a:lnTo>
                      <a:pt x="41" y="249"/>
                    </a:lnTo>
                    <a:lnTo>
                      <a:pt x="33" y="280"/>
                    </a:lnTo>
                    <a:lnTo>
                      <a:pt x="25" y="312"/>
                    </a:lnTo>
                    <a:lnTo>
                      <a:pt x="17" y="343"/>
                    </a:lnTo>
                    <a:lnTo>
                      <a:pt x="10" y="375"/>
                    </a:lnTo>
                    <a:lnTo>
                      <a:pt x="4" y="408"/>
                    </a:lnTo>
                    <a:lnTo>
                      <a:pt x="2" y="423"/>
                    </a:lnTo>
                    <a:lnTo>
                      <a:pt x="1" y="440"/>
                    </a:lnTo>
                    <a:lnTo>
                      <a:pt x="0" y="455"/>
                    </a:lnTo>
                    <a:lnTo>
                      <a:pt x="0" y="472"/>
                    </a:lnTo>
                    <a:lnTo>
                      <a:pt x="1" y="487"/>
                    </a:lnTo>
                    <a:lnTo>
                      <a:pt x="4" y="504"/>
                    </a:lnTo>
                    <a:lnTo>
                      <a:pt x="4" y="504"/>
                    </a:lnTo>
                    <a:lnTo>
                      <a:pt x="4" y="506"/>
                    </a:lnTo>
                    <a:lnTo>
                      <a:pt x="6" y="507"/>
                    </a:lnTo>
                    <a:lnTo>
                      <a:pt x="7" y="507"/>
                    </a:lnTo>
                    <a:lnTo>
                      <a:pt x="9" y="507"/>
                    </a:lnTo>
                    <a:lnTo>
                      <a:pt x="12" y="505"/>
                    </a:lnTo>
                    <a:lnTo>
                      <a:pt x="12" y="503"/>
                    </a:lnTo>
                    <a:lnTo>
                      <a:pt x="13" y="501"/>
                    </a:lnTo>
                    <a:lnTo>
                      <a:pt x="13" y="501"/>
                    </a:lnTo>
                    <a:lnTo>
                      <a:pt x="10" y="485"/>
                    </a:lnTo>
                    <a:lnTo>
                      <a:pt x="9" y="469"/>
                    </a:lnTo>
                    <a:lnTo>
                      <a:pt x="9" y="453"/>
                    </a:lnTo>
                    <a:lnTo>
                      <a:pt x="10" y="437"/>
                    </a:lnTo>
                    <a:lnTo>
                      <a:pt x="11" y="420"/>
                    </a:lnTo>
                    <a:lnTo>
                      <a:pt x="13" y="403"/>
                    </a:lnTo>
                    <a:lnTo>
                      <a:pt x="20" y="371"/>
                    </a:lnTo>
                    <a:lnTo>
                      <a:pt x="28" y="338"/>
                    </a:lnTo>
                    <a:lnTo>
                      <a:pt x="36" y="306"/>
                    </a:lnTo>
                    <a:lnTo>
                      <a:pt x="44" y="274"/>
                    </a:lnTo>
                    <a:lnTo>
                      <a:pt x="52" y="243"/>
                    </a:lnTo>
                    <a:lnTo>
                      <a:pt x="52" y="243"/>
                    </a:lnTo>
                    <a:lnTo>
                      <a:pt x="57" y="214"/>
                    </a:lnTo>
                    <a:lnTo>
                      <a:pt x="61" y="186"/>
                    </a:lnTo>
                    <a:lnTo>
                      <a:pt x="63" y="157"/>
                    </a:lnTo>
                    <a:lnTo>
                      <a:pt x="65" y="128"/>
                    </a:lnTo>
                    <a:lnTo>
                      <a:pt x="65" y="128"/>
                    </a:lnTo>
                    <a:lnTo>
                      <a:pt x="65" y="98"/>
                    </a:lnTo>
                    <a:lnTo>
                      <a:pt x="66" y="67"/>
                    </a:lnTo>
                    <a:lnTo>
                      <a:pt x="66" y="67"/>
                    </a:lnTo>
                    <a:lnTo>
                      <a:pt x="67" y="60"/>
                    </a:lnTo>
                    <a:lnTo>
                      <a:pt x="68" y="51"/>
                    </a:lnTo>
                    <a:lnTo>
                      <a:pt x="73" y="36"/>
                    </a:lnTo>
                    <a:lnTo>
                      <a:pt x="78" y="20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85" y="4"/>
                    </a:lnTo>
                    <a:lnTo>
                      <a:pt x="84" y="2"/>
                    </a:lnTo>
                    <a:lnTo>
                      <a:pt x="83" y="1"/>
                    </a:lnTo>
                    <a:lnTo>
                      <a:pt x="82" y="0"/>
                    </a:lnTo>
                    <a:lnTo>
                      <a:pt x="77" y="1"/>
                    </a:lnTo>
                    <a:lnTo>
                      <a:pt x="76" y="2"/>
                    </a:lnTo>
                    <a:lnTo>
                      <a:pt x="75" y="3"/>
                    </a:lnTo>
                    <a:lnTo>
                      <a:pt x="75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62" name="chenying0907 725"/>
              <p:cNvSpPr/>
              <p:nvPr/>
            </p:nvSpPr>
            <p:spPr bwMode="auto">
              <a:xfrm>
                <a:off x="5546726" y="4252913"/>
                <a:ext cx="60325" cy="376238"/>
              </a:xfrm>
              <a:custGeom>
                <a:avLst/>
                <a:gdLst/>
                <a:ahLst/>
                <a:cxnLst>
                  <a:cxn ang="0">
                    <a:pos x="104" y="5"/>
                  </a:cxn>
                  <a:cxn ang="0">
                    <a:pos x="104" y="5"/>
                  </a:cxn>
                  <a:cxn ang="0">
                    <a:pos x="103" y="28"/>
                  </a:cxn>
                  <a:cxn ang="0">
                    <a:pos x="101" y="51"/>
                  </a:cxn>
                  <a:cxn ang="0">
                    <a:pos x="98" y="74"/>
                  </a:cxn>
                  <a:cxn ang="0">
                    <a:pos x="95" y="95"/>
                  </a:cxn>
                  <a:cxn ang="0">
                    <a:pos x="86" y="141"/>
                  </a:cxn>
                  <a:cxn ang="0">
                    <a:pos x="78" y="185"/>
                  </a:cxn>
                  <a:cxn ang="0">
                    <a:pos x="78" y="185"/>
                  </a:cxn>
                  <a:cxn ang="0">
                    <a:pos x="64" y="275"/>
                  </a:cxn>
                  <a:cxn ang="0">
                    <a:pos x="48" y="364"/>
                  </a:cxn>
                  <a:cxn ang="0">
                    <a:pos x="48" y="364"/>
                  </a:cxn>
                  <a:cxn ang="0">
                    <a:pos x="39" y="407"/>
                  </a:cxn>
                  <a:cxn ang="0">
                    <a:pos x="29" y="451"/>
                  </a:cxn>
                  <a:cxn ang="0">
                    <a:pos x="19" y="495"/>
                  </a:cxn>
                  <a:cxn ang="0">
                    <a:pos x="11" y="538"/>
                  </a:cxn>
                  <a:cxn ang="0">
                    <a:pos x="11" y="538"/>
                  </a:cxn>
                  <a:cxn ang="0">
                    <a:pos x="4" y="580"/>
                  </a:cxn>
                  <a:cxn ang="0">
                    <a:pos x="1" y="600"/>
                  </a:cxn>
                  <a:cxn ang="0">
                    <a:pos x="0" y="621"/>
                  </a:cxn>
                  <a:cxn ang="0">
                    <a:pos x="0" y="707"/>
                  </a:cxn>
                  <a:cxn ang="0">
                    <a:pos x="0" y="707"/>
                  </a:cxn>
                  <a:cxn ang="0">
                    <a:pos x="0" y="709"/>
                  </a:cxn>
                  <a:cxn ang="0">
                    <a:pos x="1" y="710"/>
                  </a:cxn>
                  <a:cxn ang="0">
                    <a:pos x="3" y="711"/>
                  </a:cxn>
                  <a:cxn ang="0">
                    <a:pos x="5" y="712"/>
                  </a:cxn>
                  <a:cxn ang="0">
                    <a:pos x="6" y="711"/>
                  </a:cxn>
                  <a:cxn ang="0">
                    <a:pos x="8" y="710"/>
                  </a:cxn>
                  <a:cxn ang="0">
                    <a:pos x="9" y="709"/>
                  </a:cxn>
                  <a:cxn ang="0">
                    <a:pos x="9" y="707"/>
                  </a:cxn>
                  <a:cxn ang="0">
                    <a:pos x="9" y="621"/>
                  </a:cxn>
                  <a:cxn ang="0">
                    <a:pos x="9" y="621"/>
                  </a:cxn>
                  <a:cxn ang="0">
                    <a:pos x="10" y="609"/>
                  </a:cxn>
                  <a:cxn ang="0">
                    <a:pos x="11" y="596"/>
                  </a:cxn>
                  <a:cxn ang="0">
                    <a:pos x="14" y="572"/>
                  </a:cxn>
                  <a:cxn ang="0">
                    <a:pos x="22" y="523"/>
                  </a:cxn>
                  <a:cxn ang="0">
                    <a:pos x="22" y="523"/>
                  </a:cxn>
                  <a:cxn ang="0">
                    <a:pos x="32" y="480"/>
                  </a:cxn>
                  <a:cxn ang="0">
                    <a:pos x="41" y="436"/>
                  </a:cxn>
                  <a:cxn ang="0">
                    <a:pos x="51" y="392"/>
                  </a:cxn>
                  <a:cxn ang="0">
                    <a:pos x="61" y="348"/>
                  </a:cxn>
                  <a:cxn ang="0">
                    <a:pos x="61" y="348"/>
                  </a:cxn>
                  <a:cxn ang="0">
                    <a:pos x="76" y="260"/>
                  </a:cxn>
                  <a:cxn ang="0">
                    <a:pos x="91" y="171"/>
                  </a:cxn>
                  <a:cxn ang="0">
                    <a:pos x="91" y="171"/>
                  </a:cxn>
                  <a:cxn ang="0">
                    <a:pos x="98" y="129"/>
                  </a:cxn>
                  <a:cxn ang="0">
                    <a:pos x="105" y="88"/>
                  </a:cxn>
                  <a:cxn ang="0">
                    <a:pos x="108" y="67"/>
                  </a:cxn>
                  <a:cxn ang="0">
                    <a:pos x="111" y="47"/>
                  </a:cxn>
                  <a:cxn ang="0">
                    <a:pos x="112" y="26"/>
                  </a:cxn>
                  <a:cxn ang="0">
                    <a:pos x="113" y="5"/>
                  </a:cxn>
                  <a:cxn ang="0">
                    <a:pos x="113" y="5"/>
                  </a:cxn>
                  <a:cxn ang="0">
                    <a:pos x="113" y="3"/>
                  </a:cxn>
                  <a:cxn ang="0">
                    <a:pos x="112" y="1"/>
                  </a:cxn>
                  <a:cxn ang="0">
                    <a:pos x="110" y="1"/>
                  </a:cxn>
                  <a:cxn ang="0">
                    <a:pos x="109" y="0"/>
                  </a:cxn>
                  <a:cxn ang="0">
                    <a:pos x="107" y="1"/>
                  </a:cxn>
                  <a:cxn ang="0">
                    <a:pos x="105" y="1"/>
                  </a:cxn>
                  <a:cxn ang="0">
                    <a:pos x="104" y="3"/>
                  </a:cxn>
                  <a:cxn ang="0">
                    <a:pos x="104" y="5"/>
                  </a:cxn>
                  <a:cxn ang="0">
                    <a:pos x="104" y="5"/>
                  </a:cxn>
                </a:cxnLst>
                <a:rect l="0" t="0" r="r" b="b"/>
                <a:pathLst>
                  <a:path w="113" h="712">
                    <a:moveTo>
                      <a:pt x="104" y="5"/>
                    </a:moveTo>
                    <a:lnTo>
                      <a:pt x="104" y="5"/>
                    </a:lnTo>
                    <a:lnTo>
                      <a:pt x="103" y="28"/>
                    </a:lnTo>
                    <a:lnTo>
                      <a:pt x="101" y="51"/>
                    </a:lnTo>
                    <a:lnTo>
                      <a:pt x="98" y="74"/>
                    </a:lnTo>
                    <a:lnTo>
                      <a:pt x="95" y="95"/>
                    </a:lnTo>
                    <a:lnTo>
                      <a:pt x="86" y="141"/>
                    </a:lnTo>
                    <a:lnTo>
                      <a:pt x="78" y="185"/>
                    </a:lnTo>
                    <a:lnTo>
                      <a:pt x="78" y="185"/>
                    </a:lnTo>
                    <a:lnTo>
                      <a:pt x="64" y="275"/>
                    </a:lnTo>
                    <a:lnTo>
                      <a:pt x="48" y="364"/>
                    </a:lnTo>
                    <a:lnTo>
                      <a:pt x="48" y="364"/>
                    </a:lnTo>
                    <a:lnTo>
                      <a:pt x="39" y="407"/>
                    </a:lnTo>
                    <a:lnTo>
                      <a:pt x="29" y="451"/>
                    </a:lnTo>
                    <a:lnTo>
                      <a:pt x="19" y="495"/>
                    </a:lnTo>
                    <a:lnTo>
                      <a:pt x="11" y="538"/>
                    </a:lnTo>
                    <a:lnTo>
                      <a:pt x="11" y="538"/>
                    </a:lnTo>
                    <a:lnTo>
                      <a:pt x="4" y="580"/>
                    </a:lnTo>
                    <a:lnTo>
                      <a:pt x="1" y="600"/>
                    </a:lnTo>
                    <a:lnTo>
                      <a:pt x="0" y="621"/>
                    </a:lnTo>
                    <a:lnTo>
                      <a:pt x="0" y="707"/>
                    </a:lnTo>
                    <a:lnTo>
                      <a:pt x="0" y="707"/>
                    </a:lnTo>
                    <a:lnTo>
                      <a:pt x="0" y="709"/>
                    </a:lnTo>
                    <a:lnTo>
                      <a:pt x="1" y="710"/>
                    </a:lnTo>
                    <a:lnTo>
                      <a:pt x="3" y="711"/>
                    </a:lnTo>
                    <a:lnTo>
                      <a:pt x="5" y="712"/>
                    </a:lnTo>
                    <a:lnTo>
                      <a:pt x="6" y="711"/>
                    </a:lnTo>
                    <a:lnTo>
                      <a:pt x="8" y="710"/>
                    </a:lnTo>
                    <a:lnTo>
                      <a:pt x="9" y="709"/>
                    </a:lnTo>
                    <a:lnTo>
                      <a:pt x="9" y="707"/>
                    </a:lnTo>
                    <a:lnTo>
                      <a:pt x="9" y="621"/>
                    </a:lnTo>
                    <a:lnTo>
                      <a:pt x="9" y="621"/>
                    </a:lnTo>
                    <a:lnTo>
                      <a:pt x="10" y="609"/>
                    </a:lnTo>
                    <a:lnTo>
                      <a:pt x="11" y="596"/>
                    </a:lnTo>
                    <a:lnTo>
                      <a:pt x="14" y="572"/>
                    </a:lnTo>
                    <a:lnTo>
                      <a:pt x="22" y="523"/>
                    </a:lnTo>
                    <a:lnTo>
                      <a:pt x="22" y="523"/>
                    </a:lnTo>
                    <a:lnTo>
                      <a:pt x="32" y="480"/>
                    </a:lnTo>
                    <a:lnTo>
                      <a:pt x="41" y="436"/>
                    </a:lnTo>
                    <a:lnTo>
                      <a:pt x="51" y="392"/>
                    </a:lnTo>
                    <a:lnTo>
                      <a:pt x="61" y="348"/>
                    </a:lnTo>
                    <a:lnTo>
                      <a:pt x="61" y="348"/>
                    </a:lnTo>
                    <a:lnTo>
                      <a:pt x="76" y="260"/>
                    </a:lnTo>
                    <a:lnTo>
                      <a:pt x="91" y="171"/>
                    </a:lnTo>
                    <a:lnTo>
                      <a:pt x="91" y="171"/>
                    </a:lnTo>
                    <a:lnTo>
                      <a:pt x="98" y="129"/>
                    </a:lnTo>
                    <a:lnTo>
                      <a:pt x="105" y="88"/>
                    </a:lnTo>
                    <a:lnTo>
                      <a:pt x="108" y="67"/>
                    </a:lnTo>
                    <a:lnTo>
                      <a:pt x="111" y="47"/>
                    </a:lnTo>
                    <a:lnTo>
                      <a:pt x="112" y="26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113" y="3"/>
                    </a:lnTo>
                    <a:lnTo>
                      <a:pt x="112" y="1"/>
                    </a:lnTo>
                    <a:lnTo>
                      <a:pt x="110" y="1"/>
                    </a:lnTo>
                    <a:lnTo>
                      <a:pt x="109" y="0"/>
                    </a:lnTo>
                    <a:lnTo>
                      <a:pt x="107" y="1"/>
                    </a:lnTo>
                    <a:lnTo>
                      <a:pt x="105" y="1"/>
                    </a:lnTo>
                    <a:lnTo>
                      <a:pt x="104" y="3"/>
                    </a:lnTo>
                    <a:lnTo>
                      <a:pt x="104" y="5"/>
                    </a:lnTo>
                    <a:lnTo>
                      <a:pt x="104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63" name="chenying0907 726"/>
              <p:cNvSpPr/>
              <p:nvPr/>
            </p:nvSpPr>
            <p:spPr bwMode="auto">
              <a:xfrm>
                <a:off x="5576888" y="4230688"/>
                <a:ext cx="61913" cy="415925"/>
              </a:xfrm>
              <a:custGeom>
                <a:avLst/>
                <a:gdLst/>
                <a:ahLst/>
                <a:cxnLst>
                  <a:cxn ang="0">
                    <a:pos x="119" y="4"/>
                  </a:cxn>
                  <a:cxn ang="0">
                    <a:pos x="118" y="1"/>
                  </a:cxn>
                  <a:cxn ang="0">
                    <a:pos x="115" y="0"/>
                  </a:cxn>
                  <a:cxn ang="0">
                    <a:pos x="110" y="3"/>
                  </a:cxn>
                  <a:cxn ang="0">
                    <a:pos x="110" y="4"/>
                  </a:cxn>
                  <a:cxn ang="0">
                    <a:pos x="105" y="22"/>
                  </a:cxn>
                  <a:cxn ang="0">
                    <a:pos x="101" y="35"/>
                  </a:cxn>
                  <a:cxn ang="0">
                    <a:pos x="100" y="39"/>
                  </a:cxn>
                  <a:cxn ang="0">
                    <a:pos x="99" y="66"/>
                  </a:cxn>
                  <a:cxn ang="0">
                    <a:pos x="94" y="92"/>
                  </a:cxn>
                  <a:cxn ang="0">
                    <a:pos x="86" y="145"/>
                  </a:cxn>
                  <a:cxn ang="0">
                    <a:pos x="78" y="184"/>
                  </a:cxn>
                  <a:cxn ang="0">
                    <a:pos x="74" y="196"/>
                  </a:cxn>
                  <a:cxn ang="0">
                    <a:pos x="63" y="239"/>
                  </a:cxn>
                  <a:cxn ang="0">
                    <a:pos x="57" y="281"/>
                  </a:cxn>
                  <a:cxn ang="0">
                    <a:pos x="50" y="334"/>
                  </a:cxn>
                  <a:cxn ang="0">
                    <a:pos x="44" y="386"/>
                  </a:cxn>
                  <a:cxn ang="0">
                    <a:pos x="39" y="437"/>
                  </a:cxn>
                  <a:cxn ang="0">
                    <a:pos x="15" y="588"/>
                  </a:cxn>
                  <a:cxn ang="0">
                    <a:pos x="8" y="635"/>
                  </a:cxn>
                  <a:cxn ang="0">
                    <a:pos x="4" y="682"/>
                  </a:cxn>
                  <a:cxn ang="0">
                    <a:pos x="5" y="704"/>
                  </a:cxn>
                  <a:cxn ang="0">
                    <a:pos x="7" y="750"/>
                  </a:cxn>
                  <a:cxn ang="0">
                    <a:pos x="6" y="773"/>
                  </a:cxn>
                  <a:cxn ang="0">
                    <a:pos x="3" y="774"/>
                  </a:cxn>
                  <a:cxn ang="0">
                    <a:pos x="0" y="778"/>
                  </a:cxn>
                  <a:cxn ang="0">
                    <a:pos x="0" y="782"/>
                  </a:cxn>
                  <a:cxn ang="0">
                    <a:pos x="2" y="785"/>
                  </a:cxn>
                  <a:cxn ang="0">
                    <a:pos x="6" y="787"/>
                  </a:cxn>
                  <a:cxn ang="0">
                    <a:pos x="10" y="787"/>
                  </a:cxn>
                  <a:cxn ang="0">
                    <a:pos x="13" y="785"/>
                  </a:cxn>
                  <a:cxn ang="0">
                    <a:pos x="15" y="782"/>
                  </a:cxn>
                  <a:cxn ang="0">
                    <a:pos x="16" y="736"/>
                  </a:cxn>
                  <a:cxn ang="0">
                    <a:pos x="14" y="691"/>
                  </a:cxn>
                  <a:cxn ang="0">
                    <a:pos x="14" y="663"/>
                  </a:cxn>
                  <a:cxn ang="0">
                    <a:pos x="21" y="609"/>
                  </a:cxn>
                  <a:cxn ang="0">
                    <a:pos x="25" y="583"/>
                  </a:cxn>
                  <a:cxn ang="0">
                    <a:pos x="48" y="436"/>
                  </a:cxn>
                  <a:cxn ang="0">
                    <a:pos x="53" y="386"/>
                  </a:cxn>
                  <a:cxn ang="0">
                    <a:pos x="56" y="360"/>
                  </a:cxn>
                  <a:cxn ang="0">
                    <a:pos x="68" y="283"/>
                  </a:cxn>
                  <a:cxn ang="0">
                    <a:pos x="87" y="182"/>
                  </a:cxn>
                  <a:cxn ang="0">
                    <a:pos x="93" y="156"/>
                  </a:cxn>
                  <a:cxn ang="0">
                    <a:pos x="108" y="76"/>
                  </a:cxn>
                  <a:cxn ang="0">
                    <a:pos x="109" y="67"/>
                  </a:cxn>
                  <a:cxn ang="0">
                    <a:pos x="110" y="39"/>
                  </a:cxn>
                  <a:cxn ang="0">
                    <a:pos x="110" y="35"/>
                  </a:cxn>
                  <a:cxn ang="0">
                    <a:pos x="114" y="22"/>
                  </a:cxn>
                  <a:cxn ang="0">
                    <a:pos x="119" y="4"/>
                  </a:cxn>
                </a:cxnLst>
                <a:rect l="0" t="0" r="r" b="b"/>
                <a:pathLst>
                  <a:path w="119" h="787">
                    <a:moveTo>
                      <a:pt x="119" y="4"/>
                    </a:moveTo>
                    <a:lnTo>
                      <a:pt x="119" y="4"/>
                    </a:lnTo>
                    <a:lnTo>
                      <a:pt x="119" y="3"/>
                    </a:lnTo>
                    <a:lnTo>
                      <a:pt x="118" y="1"/>
                    </a:lnTo>
                    <a:lnTo>
                      <a:pt x="116" y="0"/>
                    </a:lnTo>
                    <a:lnTo>
                      <a:pt x="115" y="0"/>
                    </a:lnTo>
                    <a:lnTo>
                      <a:pt x="111" y="1"/>
                    </a:lnTo>
                    <a:lnTo>
                      <a:pt x="110" y="3"/>
                    </a:lnTo>
                    <a:lnTo>
                      <a:pt x="110" y="4"/>
                    </a:lnTo>
                    <a:lnTo>
                      <a:pt x="110" y="4"/>
                    </a:lnTo>
                    <a:lnTo>
                      <a:pt x="108" y="13"/>
                    </a:lnTo>
                    <a:lnTo>
                      <a:pt x="105" y="22"/>
                    </a:lnTo>
                    <a:lnTo>
                      <a:pt x="102" y="30"/>
                    </a:lnTo>
                    <a:lnTo>
                      <a:pt x="101" y="35"/>
                    </a:lnTo>
                    <a:lnTo>
                      <a:pt x="100" y="39"/>
                    </a:lnTo>
                    <a:lnTo>
                      <a:pt x="100" y="39"/>
                    </a:lnTo>
                    <a:lnTo>
                      <a:pt x="100" y="53"/>
                    </a:lnTo>
                    <a:lnTo>
                      <a:pt x="99" y="66"/>
                    </a:lnTo>
                    <a:lnTo>
                      <a:pt x="94" y="92"/>
                    </a:lnTo>
                    <a:lnTo>
                      <a:pt x="94" y="92"/>
                    </a:lnTo>
                    <a:lnTo>
                      <a:pt x="90" y="118"/>
                    </a:lnTo>
                    <a:lnTo>
                      <a:pt x="86" y="145"/>
                    </a:lnTo>
                    <a:lnTo>
                      <a:pt x="81" y="170"/>
                    </a:lnTo>
                    <a:lnTo>
                      <a:pt x="78" y="184"/>
                    </a:lnTo>
                    <a:lnTo>
                      <a:pt x="74" y="196"/>
                    </a:lnTo>
                    <a:lnTo>
                      <a:pt x="74" y="196"/>
                    </a:lnTo>
                    <a:lnTo>
                      <a:pt x="69" y="217"/>
                    </a:lnTo>
                    <a:lnTo>
                      <a:pt x="63" y="239"/>
                    </a:lnTo>
                    <a:lnTo>
                      <a:pt x="60" y="259"/>
                    </a:lnTo>
                    <a:lnTo>
                      <a:pt x="57" y="281"/>
                    </a:lnTo>
                    <a:lnTo>
                      <a:pt x="57" y="281"/>
                    </a:lnTo>
                    <a:lnTo>
                      <a:pt x="50" y="334"/>
                    </a:lnTo>
                    <a:lnTo>
                      <a:pt x="47" y="359"/>
                    </a:lnTo>
                    <a:lnTo>
                      <a:pt x="44" y="386"/>
                    </a:lnTo>
                    <a:lnTo>
                      <a:pt x="44" y="386"/>
                    </a:lnTo>
                    <a:lnTo>
                      <a:pt x="39" y="437"/>
                    </a:lnTo>
                    <a:lnTo>
                      <a:pt x="30" y="488"/>
                    </a:lnTo>
                    <a:lnTo>
                      <a:pt x="15" y="588"/>
                    </a:lnTo>
                    <a:lnTo>
                      <a:pt x="15" y="588"/>
                    </a:lnTo>
                    <a:lnTo>
                      <a:pt x="8" y="635"/>
                    </a:lnTo>
                    <a:lnTo>
                      <a:pt x="5" y="658"/>
                    </a:lnTo>
                    <a:lnTo>
                      <a:pt x="4" y="682"/>
                    </a:lnTo>
                    <a:lnTo>
                      <a:pt x="4" y="682"/>
                    </a:lnTo>
                    <a:lnTo>
                      <a:pt x="5" y="704"/>
                    </a:lnTo>
                    <a:lnTo>
                      <a:pt x="6" y="727"/>
                    </a:lnTo>
                    <a:lnTo>
                      <a:pt x="7" y="750"/>
                    </a:lnTo>
                    <a:lnTo>
                      <a:pt x="6" y="773"/>
                    </a:lnTo>
                    <a:lnTo>
                      <a:pt x="6" y="773"/>
                    </a:lnTo>
                    <a:lnTo>
                      <a:pt x="4" y="773"/>
                    </a:lnTo>
                    <a:lnTo>
                      <a:pt x="3" y="774"/>
                    </a:lnTo>
                    <a:lnTo>
                      <a:pt x="2" y="776"/>
                    </a:lnTo>
                    <a:lnTo>
                      <a:pt x="0" y="778"/>
                    </a:lnTo>
                    <a:lnTo>
                      <a:pt x="0" y="782"/>
                    </a:lnTo>
                    <a:lnTo>
                      <a:pt x="0" y="782"/>
                    </a:lnTo>
                    <a:lnTo>
                      <a:pt x="0" y="784"/>
                    </a:lnTo>
                    <a:lnTo>
                      <a:pt x="2" y="785"/>
                    </a:lnTo>
                    <a:lnTo>
                      <a:pt x="4" y="786"/>
                    </a:lnTo>
                    <a:lnTo>
                      <a:pt x="6" y="787"/>
                    </a:lnTo>
                    <a:lnTo>
                      <a:pt x="10" y="787"/>
                    </a:lnTo>
                    <a:lnTo>
                      <a:pt x="10" y="787"/>
                    </a:lnTo>
                    <a:lnTo>
                      <a:pt x="12" y="786"/>
                    </a:lnTo>
                    <a:lnTo>
                      <a:pt x="13" y="785"/>
                    </a:lnTo>
                    <a:lnTo>
                      <a:pt x="15" y="782"/>
                    </a:lnTo>
                    <a:lnTo>
                      <a:pt x="15" y="782"/>
                    </a:lnTo>
                    <a:lnTo>
                      <a:pt x="16" y="759"/>
                    </a:lnTo>
                    <a:lnTo>
                      <a:pt x="16" y="736"/>
                    </a:lnTo>
                    <a:lnTo>
                      <a:pt x="14" y="691"/>
                    </a:lnTo>
                    <a:lnTo>
                      <a:pt x="14" y="691"/>
                    </a:lnTo>
                    <a:lnTo>
                      <a:pt x="14" y="677"/>
                    </a:lnTo>
                    <a:lnTo>
                      <a:pt x="14" y="663"/>
                    </a:lnTo>
                    <a:lnTo>
                      <a:pt x="17" y="636"/>
                    </a:lnTo>
                    <a:lnTo>
                      <a:pt x="21" y="609"/>
                    </a:lnTo>
                    <a:lnTo>
                      <a:pt x="25" y="583"/>
                    </a:lnTo>
                    <a:lnTo>
                      <a:pt x="25" y="583"/>
                    </a:lnTo>
                    <a:lnTo>
                      <a:pt x="41" y="484"/>
                    </a:lnTo>
                    <a:lnTo>
                      <a:pt x="48" y="436"/>
                    </a:lnTo>
                    <a:lnTo>
                      <a:pt x="51" y="411"/>
                    </a:lnTo>
                    <a:lnTo>
                      <a:pt x="53" y="386"/>
                    </a:lnTo>
                    <a:lnTo>
                      <a:pt x="53" y="386"/>
                    </a:lnTo>
                    <a:lnTo>
                      <a:pt x="56" y="360"/>
                    </a:lnTo>
                    <a:lnTo>
                      <a:pt x="59" y="335"/>
                    </a:lnTo>
                    <a:lnTo>
                      <a:pt x="68" y="283"/>
                    </a:lnTo>
                    <a:lnTo>
                      <a:pt x="77" y="232"/>
                    </a:lnTo>
                    <a:lnTo>
                      <a:pt x="87" y="182"/>
                    </a:lnTo>
                    <a:lnTo>
                      <a:pt x="87" y="182"/>
                    </a:lnTo>
                    <a:lnTo>
                      <a:pt x="93" y="156"/>
                    </a:lnTo>
                    <a:lnTo>
                      <a:pt x="98" y="129"/>
                    </a:lnTo>
                    <a:lnTo>
                      <a:pt x="108" y="76"/>
                    </a:lnTo>
                    <a:lnTo>
                      <a:pt x="108" y="76"/>
                    </a:lnTo>
                    <a:lnTo>
                      <a:pt x="109" y="67"/>
                    </a:lnTo>
                    <a:lnTo>
                      <a:pt x="110" y="58"/>
                    </a:lnTo>
                    <a:lnTo>
                      <a:pt x="110" y="39"/>
                    </a:lnTo>
                    <a:lnTo>
                      <a:pt x="110" y="39"/>
                    </a:lnTo>
                    <a:lnTo>
                      <a:pt x="110" y="35"/>
                    </a:lnTo>
                    <a:lnTo>
                      <a:pt x="111" y="31"/>
                    </a:lnTo>
                    <a:lnTo>
                      <a:pt x="114" y="22"/>
                    </a:lnTo>
                    <a:lnTo>
                      <a:pt x="117" y="13"/>
                    </a:lnTo>
                    <a:lnTo>
                      <a:pt x="119" y="4"/>
                    </a:lnTo>
                    <a:lnTo>
                      <a:pt x="119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64" name="chenying0907 727"/>
              <p:cNvSpPr/>
              <p:nvPr/>
            </p:nvSpPr>
            <p:spPr bwMode="auto">
              <a:xfrm>
                <a:off x="5589588" y="4140200"/>
                <a:ext cx="90488" cy="552450"/>
              </a:xfrm>
              <a:custGeom>
                <a:avLst/>
                <a:gdLst/>
                <a:ahLst/>
                <a:cxnLst>
                  <a:cxn ang="0">
                    <a:pos x="161" y="4"/>
                  </a:cxn>
                  <a:cxn ang="0">
                    <a:pos x="159" y="73"/>
                  </a:cxn>
                  <a:cxn ang="0">
                    <a:pos x="153" y="141"/>
                  </a:cxn>
                  <a:cxn ang="0">
                    <a:pos x="142" y="208"/>
                  </a:cxn>
                  <a:cxn ang="0">
                    <a:pos x="125" y="276"/>
                  </a:cxn>
                  <a:cxn ang="0">
                    <a:pos x="109" y="340"/>
                  </a:cxn>
                  <a:cxn ang="0">
                    <a:pos x="87" y="436"/>
                  </a:cxn>
                  <a:cxn ang="0">
                    <a:pos x="77" y="503"/>
                  </a:cxn>
                  <a:cxn ang="0">
                    <a:pos x="73" y="536"/>
                  </a:cxn>
                  <a:cxn ang="0">
                    <a:pos x="63" y="599"/>
                  </a:cxn>
                  <a:cxn ang="0">
                    <a:pos x="47" y="695"/>
                  </a:cxn>
                  <a:cxn ang="0">
                    <a:pos x="39" y="759"/>
                  </a:cxn>
                  <a:cxn ang="0">
                    <a:pos x="38" y="791"/>
                  </a:cxn>
                  <a:cxn ang="0">
                    <a:pos x="33" y="856"/>
                  </a:cxn>
                  <a:cxn ang="0">
                    <a:pos x="22" y="920"/>
                  </a:cxn>
                  <a:cxn ang="0">
                    <a:pos x="10" y="973"/>
                  </a:cxn>
                  <a:cxn ang="0">
                    <a:pos x="1" y="1025"/>
                  </a:cxn>
                  <a:cxn ang="0">
                    <a:pos x="0" y="1028"/>
                  </a:cxn>
                  <a:cxn ang="0">
                    <a:pos x="0" y="1038"/>
                  </a:cxn>
                  <a:cxn ang="0">
                    <a:pos x="1" y="1041"/>
                  </a:cxn>
                  <a:cxn ang="0">
                    <a:pos x="5" y="1042"/>
                  </a:cxn>
                  <a:cxn ang="0">
                    <a:pos x="9" y="1041"/>
                  </a:cxn>
                  <a:cxn ang="0">
                    <a:pos x="10" y="1038"/>
                  </a:cxn>
                  <a:cxn ang="0">
                    <a:pos x="11" y="1021"/>
                  </a:cxn>
                  <a:cxn ang="0">
                    <a:pos x="16" y="988"/>
                  </a:cxn>
                  <a:cxn ang="0">
                    <a:pos x="27" y="938"/>
                  </a:cxn>
                  <a:cxn ang="0">
                    <a:pos x="34" y="905"/>
                  </a:cxn>
                  <a:cxn ang="0">
                    <a:pos x="44" y="849"/>
                  </a:cxn>
                  <a:cxn ang="0">
                    <a:pos x="48" y="791"/>
                  </a:cxn>
                  <a:cxn ang="0">
                    <a:pos x="49" y="759"/>
                  </a:cxn>
                  <a:cxn ang="0">
                    <a:pos x="57" y="695"/>
                  </a:cxn>
                  <a:cxn ang="0">
                    <a:pos x="74" y="600"/>
                  </a:cxn>
                  <a:cxn ang="0">
                    <a:pos x="82" y="536"/>
                  </a:cxn>
                  <a:cxn ang="0">
                    <a:pos x="86" y="501"/>
                  </a:cxn>
                  <a:cxn ang="0">
                    <a:pos x="97" y="431"/>
                  </a:cxn>
                  <a:cxn ang="0">
                    <a:pos x="113" y="362"/>
                  </a:cxn>
                  <a:cxn ang="0">
                    <a:pos x="140" y="261"/>
                  </a:cxn>
                  <a:cxn ang="0">
                    <a:pos x="148" y="229"/>
                  </a:cxn>
                  <a:cxn ang="0">
                    <a:pos x="160" y="166"/>
                  </a:cxn>
                  <a:cxn ang="0">
                    <a:pos x="168" y="101"/>
                  </a:cxn>
                  <a:cxn ang="0">
                    <a:pos x="171" y="37"/>
                  </a:cxn>
                  <a:cxn ang="0">
                    <a:pos x="171" y="4"/>
                  </a:cxn>
                  <a:cxn ang="0">
                    <a:pos x="170" y="1"/>
                  </a:cxn>
                  <a:cxn ang="0">
                    <a:pos x="167" y="0"/>
                  </a:cxn>
                  <a:cxn ang="0">
                    <a:pos x="163" y="1"/>
                  </a:cxn>
                  <a:cxn ang="0">
                    <a:pos x="161" y="4"/>
                  </a:cxn>
                </a:cxnLst>
                <a:rect l="0" t="0" r="r" b="b"/>
                <a:pathLst>
                  <a:path w="171" h="1042">
                    <a:moveTo>
                      <a:pt x="161" y="4"/>
                    </a:moveTo>
                    <a:lnTo>
                      <a:pt x="161" y="4"/>
                    </a:lnTo>
                    <a:lnTo>
                      <a:pt x="161" y="39"/>
                    </a:lnTo>
                    <a:lnTo>
                      <a:pt x="159" y="73"/>
                    </a:lnTo>
                    <a:lnTo>
                      <a:pt x="156" y="107"/>
                    </a:lnTo>
                    <a:lnTo>
                      <a:pt x="153" y="141"/>
                    </a:lnTo>
                    <a:lnTo>
                      <a:pt x="148" y="175"/>
                    </a:lnTo>
                    <a:lnTo>
                      <a:pt x="142" y="208"/>
                    </a:lnTo>
                    <a:lnTo>
                      <a:pt x="135" y="242"/>
                    </a:lnTo>
                    <a:lnTo>
                      <a:pt x="125" y="276"/>
                    </a:lnTo>
                    <a:lnTo>
                      <a:pt x="125" y="276"/>
                    </a:lnTo>
                    <a:lnTo>
                      <a:pt x="109" y="340"/>
                    </a:lnTo>
                    <a:lnTo>
                      <a:pt x="94" y="404"/>
                    </a:lnTo>
                    <a:lnTo>
                      <a:pt x="87" y="436"/>
                    </a:lnTo>
                    <a:lnTo>
                      <a:pt x="82" y="470"/>
                    </a:lnTo>
                    <a:lnTo>
                      <a:pt x="77" y="503"/>
                    </a:lnTo>
                    <a:lnTo>
                      <a:pt x="73" y="536"/>
                    </a:lnTo>
                    <a:lnTo>
                      <a:pt x="73" y="536"/>
                    </a:lnTo>
                    <a:lnTo>
                      <a:pt x="68" y="568"/>
                    </a:lnTo>
                    <a:lnTo>
                      <a:pt x="63" y="599"/>
                    </a:lnTo>
                    <a:lnTo>
                      <a:pt x="52" y="663"/>
                    </a:lnTo>
                    <a:lnTo>
                      <a:pt x="47" y="695"/>
                    </a:lnTo>
                    <a:lnTo>
                      <a:pt x="43" y="727"/>
                    </a:lnTo>
                    <a:lnTo>
                      <a:pt x="39" y="759"/>
                    </a:lnTo>
                    <a:lnTo>
                      <a:pt x="38" y="791"/>
                    </a:lnTo>
                    <a:lnTo>
                      <a:pt x="38" y="791"/>
                    </a:lnTo>
                    <a:lnTo>
                      <a:pt x="36" y="824"/>
                    </a:lnTo>
                    <a:lnTo>
                      <a:pt x="33" y="856"/>
                    </a:lnTo>
                    <a:lnTo>
                      <a:pt x="28" y="888"/>
                    </a:lnTo>
                    <a:lnTo>
                      <a:pt x="22" y="920"/>
                    </a:lnTo>
                    <a:lnTo>
                      <a:pt x="22" y="920"/>
                    </a:lnTo>
                    <a:lnTo>
                      <a:pt x="10" y="973"/>
                    </a:lnTo>
                    <a:lnTo>
                      <a:pt x="4" y="999"/>
                    </a:lnTo>
                    <a:lnTo>
                      <a:pt x="1" y="1025"/>
                    </a:lnTo>
                    <a:lnTo>
                      <a:pt x="1" y="1025"/>
                    </a:lnTo>
                    <a:lnTo>
                      <a:pt x="0" y="1028"/>
                    </a:lnTo>
                    <a:lnTo>
                      <a:pt x="0" y="1038"/>
                    </a:lnTo>
                    <a:lnTo>
                      <a:pt x="0" y="1038"/>
                    </a:lnTo>
                    <a:lnTo>
                      <a:pt x="0" y="1040"/>
                    </a:lnTo>
                    <a:lnTo>
                      <a:pt x="1" y="1041"/>
                    </a:lnTo>
                    <a:lnTo>
                      <a:pt x="3" y="1042"/>
                    </a:lnTo>
                    <a:lnTo>
                      <a:pt x="5" y="1042"/>
                    </a:lnTo>
                    <a:lnTo>
                      <a:pt x="6" y="1042"/>
                    </a:lnTo>
                    <a:lnTo>
                      <a:pt x="9" y="1041"/>
                    </a:lnTo>
                    <a:lnTo>
                      <a:pt x="10" y="1040"/>
                    </a:lnTo>
                    <a:lnTo>
                      <a:pt x="10" y="1038"/>
                    </a:lnTo>
                    <a:lnTo>
                      <a:pt x="10" y="1038"/>
                    </a:lnTo>
                    <a:lnTo>
                      <a:pt x="11" y="1021"/>
                    </a:lnTo>
                    <a:lnTo>
                      <a:pt x="13" y="1005"/>
                    </a:lnTo>
                    <a:lnTo>
                      <a:pt x="16" y="988"/>
                    </a:lnTo>
                    <a:lnTo>
                      <a:pt x="19" y="972"/>
                    </a:lnTo>
                    <a:lnTo>
                      <a:pt x="27" y="938"/>
                    </a:lnTo>
                    <a:lnTo>
                      <a:pt x="34" y="905"/>
                    </a:lnTo>
                    <a:lnTo>
                      <a:pt x="34" y="905"/>
                    </a:lnTo>
                    <a:lnTo>
                      <a:pt x="39" y="878"/>
                    </a:lnTo>
                    <a:lnTo>
                      <a:pt x="44" y="849"/>
                    </a:lnTo>
                    <a:lnTo>
                      <a:pt x="47" y="820"/>
                    </a:lnTo>
                    <a:lnTo>
                      <a:pt x="48" y="791"/>
                    </a:lnTo>
                    <a:lnTo>
                      <a:pt x="48" y="791"/>
                    </a:lnTo>
                    <a:lnTo>
                      <a:pt x="49" y="759"/>
                    </a:lnTo>
                    <a:lnTo>
                      <a:pt x="52" y="727"/>
                    </a:lnTo>
                    <a:lnTo>
                      <a:pt x="57" y="695"/>
                    </a:lnTo>
                    <a:lnTo>
                      <a:pt x="62" y="663"/>
                    </a:lnTo>
                    <a:lnTo>
                      <a:pt x="74" y="600"/>
                    </a:lnTo>
                    <a:lnTo>
                      <a:pt x="78" y="568"/>
                    </a:lnTo>
                    <a:lnTo>
                      <a:pt x="82" y="536"/>
                    </a:lnTo>
                    <a:lnTo>
                      <a:pt x="82" y="536"/>
                    </a:lnTo>
                    <a:lnTo>
                      <a:pt x="86" y="501"/>
                    </a:lnTo>
                    <a:lnTo>
                      <a:pt x="91" y="465"/>
                    </a:lnTo>
                    <a:lnTo>
                      <a:pt x="97" y="431"/>
                    </a:lnTo>
                    <a:lnTo>
                      <a:pt x="105" y="396"/>
                    </a:lnTo>
                    <a:lnTo>
                      <a:pt x="113" y="362"/>
                    </a:lnTo>
                    <a:lnTo>
                      <a:pt x="121" y="328"/>
                    </a:lnTo>
                    <a:lnTo>
                      <a:pt x="140" y="261"/>
                    </a:lnTo>
                    <a:lnTo>
                      <a:pt x="140" y="261"/>
                    </a:lnTo>
                    <a:lnTo>
                      <a:pt x="148" y="229"/>
                    </a:lnTo>
                    <a:lnTo>
                      <a:pt x="154" y="197"/>
                    </a:lnTo>
                    <a:lnTo>
                      <a:pt x="160" y="166"/>
                    </a:lnTo>
                    <a:lnTo>
                      <a:pt x="164" y="134"/>
                    </a:lnTo>
                    <a:lnTo>
                      <a:pt x="168" y="101"/>
                    </a:lnTo>
                    <a:lnTo>
                      <a:pt x="170" y="69"/>
                    </a:lnTo>
                    <a:lnTo>
                      <a:pt x="171" y="37"/>
                    </a:lnTo>
                    <a:lnTo>
                      <a:pt x="171" y="4"/>
                    </a:lnTo>
                    <a:lnTo>
                      <a:pt x="171" y="4"/>
                    </a:lnTo>
                    <a:lnTo>
                      <a:pt x="171" y="2"/>
                    </a:lnTo>
                    <a:lnTo>
                      <a:pt x="170" y="1"/>
                    </a:lnTo>
                    <a:lnTo>
                      <a:pt x="168" y="0"/>
                    </a:lnTo>
                    <a:lnTo>
                      <a:pt x="167" y="0"/>
                    </a:lnTo>
                    <a:lnTo>
                      <a:pt x="164" y="0"/>
                    </a:lnTo>
                    <a:lnTo>
                      <a:pt x="163" y="1"/>
                    </a:lnTo>
                    <a:lnTo>
                      <a:pt x="161" y="2"/>
                    </a:lnTo>
                    <a:lnTo>
                      <a:pt x="161" y="4"/>
                    </a:lnTo>
                    <a:lnTo>
                      <a:pt x="161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65" name="chenying0907 728"/>
              <p:cNvSpPr/>
              <p:nvPr/>
            </p:nvSpPr>
            <p:spPr bwMode="auto">
              <a:xfrm>
                <a:off x="5608638" y="4162425"/>
                <a:ext cx="123825" cy="544513"/>
              </a:xfrm>
              <a:custGeom>
                <a:avLst/>
                <a:gdLst/>
                <a:ahLst/>
                <a:cxnLst>
                  <a:cxn ang="0">
                    <a:pos x="226" y="1"/>
                  </a:cxn>
                  <a:cxn ang="0">
                    <a:pos x="209" y="14"/>
                  </a:cxn>
                  <a:cxn ang="0">
                    <a:pos x="198" y="30"/>
                  </a:cxn>
                  <a:cxn ang="0">
                    <a:pos x="192" y="48"/>
                  </a:cxn>
                  <a:cxn ang="0">
                    <a:pos x="187" y="69"/>
                  </a:cxn>
                  <a:cxn ang="0">
                    <a:pos x="177" y="145"/>
                  </a:cxn>
                  <a:cxn ang="0">
                    <a:pos x="164" y="219"/>
                  </a:cxn>
                  <a:cxn ang="0">
                    <a:pos x="156" y="254"/>
                  </a:cxn>
                  <a:cxn ang="0">
                    <a:pos x="142" y="357"/>
                  </a:cxn>
                  <a:cxn ang="0">
                    <a:pos x="136" y="392"/>
                  </a:cxn>
                  <a:cxn ang="0">
                    <a:pos x="116" y="498"/>
                  </a:cxn>
                  <a:cxn ang="0">
                    <a:pos x="109" y="533"/>
                  </a:cxn>
                  <a:cxn ang="0">
                    <a:pos x="81" y="637"/>
                  </a:cxn>
                  <a:cxn ang="0">
                    <a:pos x="62" y="707"/>
                  </a:cxn>
                  <a:cxn ang="0">
                    <a:pos x="49" y="779"/>
                  </a:cxn>
                  <a:cxn ang="0">
                    <a:pos x="45" y="813"/>
                  </a:cxn>
                  <a:cxn ang="0">
                    <a:pos x="43" y="847"/>
                  </a:cxn>
                  <a:cxn ang="0">
                    <a:pos x="38" y="878"/>
                  </a:cxn>
                  <a:cxn ang="0">
                    <a:pos x="34" y="910"/>
                  </a:cxn>
                  <a:cxn ang="0">
                    <a:pos x="31" y="924"/>
                  </a:cxn>
                  <a:cxn ang="0">
                    <a:pos x="24" y="951"/>
                  </a:cxn>
                  <a:cxn ang="0">
                    <a:pos x="20" y="965"/>
                  </a:cxn>
                  <a:cxn ang="0">
                    <a:pos x="12" y="999"/>
                  </a:cxn>
                  <a:cxn ang="0">
                    <a:pos x="8" y="1010"/>
                  </a:cxn>
                  <a:cxn ang="0">
                    <a:pos x="3" y="1010"/>
                  </a:cxn>
                  <a:cxn ang="0">
                    <a:pos x="0" y="1014"/>
                  </a:cxn>
                  <a:cxn ang="0">
                    <a:pos x="0" y="1024"/>
                  </a:cxn>
                  <a:cxn ang="0">
                    <a:pos x="4" y="1029"/>
                  </a:cxn>
                  <a:cxn ang="0">
                    <a:pos x="9" y="1027"/>
                  </a:cxn>
                  <a:cxn ang="0">
                    <a:pos x="12" y="1021"/>
                  </a:cxn>
                  <a:cxn ang="0">
                    <a:pos x="18" y="1007"/>
                  </a:cxn>
                  <a:cxn ang="0">
                    <a:pos x="24" y="987"/>
                  </a:cxn>
                  <a:cxn ang="0">
                    <a:pos x="31" y="964"/>
                  </a:cxn>
                  <a:cxn ang="0">
                    <a:pos x="38" y="940"/>
                  </a:cxn>
                  <a:cxn ang="0">
                    <a:pos x="42" y="912"/>
                  </a:cxn>
                  <a:cxn ang="0">
                    <a:pos x="45" y="884"/>
                  </a:cxn>
                  <a:cxn ang="0">
                    <a:pos x="48" y="869"/>
                  </a:cxn>
                  <a:cxn ang="0">
                    <a:pos x="54" y="822"/>
                  </a:cxn>
                  <a:cxn ang="0">
                    <a:pos x="57" y="786"/>
                  </a:cxn>
                  <a:cxn ang="0">
                    <a:pos x="70" y="715"/>
                  </a:cxn>
                  <a:cxn ang="0">
                    <a:pos x="79" y="680"/>
                  </a:cxn>
                  <a:cxn ang="0">
                    <a:pos x="100" y="607"/>
                  </a:cxn>
                  <a:cxn ang="0">
                    <a:pos x="118" y="534"/>
                  </a:cxn>
                  <a:cxn ang="0">
                    <a:pos x="133" y="467"/>
                  </a:cxn>
                  <a:cxn ang="0">
                    <a:pos x="144" y="399"/>
                  </a:cxn>
                  <a:cxn ang="0">
                    <a:pos x="164" y="263"/>
                  </a:cxn>
                  <a:cxn ang="0">
                    <a:pos x="176" y="194"/>
                  </a:cxn>
                  <a:cxn ang="0">
                    <a:pos x="188" y="126"/>
                  </a:cxn>
                  <a:cxn ang="0">
                    <a:pos x="193" y="94"/>
                  </a:cxn>
                  <a:cxn ang="0">
                    <a:pos x="198" y="61"/>
                  </a:cxn>
                  <a:cxn ang="0">
                    <a:pos x="205" y="38"/>
                  </a:cxn>
                  <a:cxn ang="0">
                    <a:pos x="213" y="25"/>
                  </a:cxn>
                  <a:cxn ang="0">
                    <a:pos x="224" y="13"/>
                  </a:cxn>
                  <a:cxn ang="0">
                    <a:pos x="230" y="9"/>
                  </a:cxn>
                  <a:cxn ang="0">
                    <a:pos x="232" y="5"/>
                  </a:cxn>
                  <a:cxn ang="0">
                    <a:pos x="232" y="2"/>
                  </a:cxn>
                  <a:cxn ang="0">
                    <a:pos x="229" y="0"/>
                  </a:cxn>
                  <a:cxn ang="0">
                    <a:pos x="226" y="1"/>
                  </a:cxn>
                </a:cxnLst>
                <a:rect l="0" t="0" r="r" b="b"/>
                <a:pathLst>
                  <a:path w="232" h="1029">
                    <a:moveTo>
                      <a:pt x="226" y="1"/>
                    </a:moveTo>
                    <a:lnTo>
                      <a:pt x="226" y="1"/>
                    </a:lnTo>
                    <a:lnTo>
                      <a:pt x="216" y="7"/>
                    </a:lnTo>
                    <a:lnTo>
                      <a:pt x="209" y="14"/>
                    </a:lnTo>
                    <a:lnTo>
                      <a:pt x="203" y="22"/>
                    </a:lnTo>
                    <a:lnTo>
                      <a:pt x="198" y="30"/>
                    </a:lnTo>
                    <a:lnTo>
                      <a:pt x="195" y="39"/>
                    </a:lnTo>
                    <a:lnTo>
                      <a:pt x="192" y="48"/>
                    </a:lnTo>
                    <a:lnTo>
                      <a:pt x="189" y="59"/>
                    </a:lnTo>
                    <a:lnTo>
                      <a:pt x="187" y="69"/>
                    </a:lnTo>
                    <a:lnTo>
                      <a:pt x="187" y="69"/>
                    </a:lnTo>
                    <a:lnTo>
                      <a:pt x="177" y="145"/>
                    </a:lnTo>
                    <a:lnTo>
                      <a:pt x="171" y="182"/>
                    </a:lnTo>
                    <a:lnTo>
                      <a:pt x="164" y="219"/>
                    </a:lnTo>
                    <a:lnTo>
                      <a:pt x="164" y="219"/>
                    </a:lnTo>
                    <a:lnTo>
                      <a:pt x="156" y="254"/>
                    </a:lnTo>
                    <a:lnTo>
                      <a:pt x="151" y="288"/>
                    </a:lnTo>
                    <a:lnTo>
                      <a:pt x="142" y="357"/>
                    </a:lnTo>
                    <a:lnTo>
                      <a:pt x="142" y="357"/>
                    </a:lnTo>
                    <a:lnTo>
                      <a:pt x="136" y="392"/>
                    </a:lnTo>
                    <a:lnTo>
                      <a:pt x="130" y="428"/>
                    </a:lnTo>
                    <a:lnTo>
                      <a:pt x="116" y="498"/>
                    </a:lnTo>
                    <a:lnTo>
                      <a:pt x="116" y="498"/>
                    </a:lnTo>
                    <a:lnTo>
                      <a:pt x="109" y="533"/>
                    </a:lnTo>
                    <a:lnTo>
                      <a:pt x="100" y="568"/>
                    </a:lnTo>
                    <a:lnTo>
                      <a:pt x="81" y="637"/>
                    </a:lnTo>
                    <a:lnTo>
                      <a:pt x="71" y="672"/>
                    </a:lnTo>
                    <a:lnTo>
                      <a:pt x="62" y="707"/>
                    </a:lnTo>
                    <a:lnTo>
                      <a:pt x="54" y="743"/>
                    </a:lnTo>
                    <a:lnTo>
                      <a:pt x="49" y="779"/>
                    </a:lnTo>
                    <a:lnTo>
                      <a:pt x="49" y="779"/>
                    </a:lnTo>
                    <a:lnTo>
                      <a:pt x="45" y="813"/>
                    </a:lnTo>
                    <a:lnTo>
                      <a:pt x="43" y="847"/>
                    </a:lnTo>
                    <a:lnTo>
                      <a:pt x="43" y="847"/>
                    </a:lnTo>
                    <a:lnTo>
                      <a:pt x="41" y="862"/>
                    </a:lnTo>
                    <a:lnTo>
                      <a:pt x="38" y="878"/>
                    </a:lnTo>
                    <a:lnTo>
                      <a:pt x="35" y="894"/>
                    </a:lnTo>
                    <a:lnTo>
                      <a:pt x="34" y="910"/>
                    </a:lnTo>
                    <a:lnTo>
                      <a:pt x="34" y="910"/>
                    </a:lnTo>
                    <a:lnTo>
                      <a:pt x="31" y="924"/>
                    </a:lnTo>
                    <a:lnTo>
                      <a:pt x="28" y="938"/>
                    </a:lnTo>
                    <a:lnTo>
                      <a:pt x="24" y="951"/>
                    </a:lnTo>
                    <a:lnTo>
                      <a:pt x="20" y="965"/>
                    </a:lnTo>
                    <a:lnTo>
                      <a:pt x="20" y="965"/>
                    </a:lnTo>
                    <a:lnTo>
                      <a:pt x="15" y="987"/>
                    </a:lnTo>
                    <a:lnTo>
                      <a:pt x="12" y="999"/>
                    </a:lnTo>
                    <a:lnTo>
                      <a:pt x="8" y="1010"/>
                    </a:lnTo>
                    <a:lnTo>
                      <a:pt x="8" y="1010"/>
                    </a:lnTo>
                    <a:lnTo>
                      <a:pt x="5" y="1010"/>
                    </a:lnTo>
                    <a:lnTo>
                      <a:pt x="3" y="1010"/>
                    </a:lnTo>
                    <a:lnTo>
                      <a:pt x="0" y="1012"/>
                    </a:lnTo>
                    <a:lnTo>
                      <a:pt x="0" y="1014"/>
                    </a:lnTo>
                    <a:lnTo>
                      <a:pt x="0" y="1024"/>
                    </a:lnTo>
                    <a:lnTo>
                      <a:pt x="0" y="1024"/>
                    </a:lnTo>
                    <a:lnTo>
                      <a:pt x="1" y="1027"/>
                    </a:lnTo>
                    <a:lnTo>
                      <a:pt x="4" y="1029"/>
                    </a:lnTo>
                    <a:lnTo>
                      <a:pt x="7" y="1028"/>
                    </a:lnTo>
                    <a:lnTo>
                      <a:pt x="9" y="1027"/>
                    </a:lnTo>
                    <a:lnTo>
                      <a:pt x="9" y="1027"/>
                    </a:lnTo>
                    <a:lnTo>
                      <a:pt x="12" y="1021"/>
                    </a:lnTo>
                    <a:lnTo>
                      <a:pt x="14" y="1017"/>
                    </a:lnTo>
                    <a:lnTo>
                      <a:pt x="18" y="1007"/>
                    </a:lnTo>
                    <a:lnTo>
                      <a:pt x="20" y="998"/>
                    </a:lnTo>
                    <a:lnTo>
                      <a:pt x="24" y="987"/>
                    </a:lnTo>
                    <a:lnTo>
                      <a:pt x="24" y="987"/>
                    </a:lnTo>
                    <a:lnTo>
                      <a:pt x="31" y="964"/>
                    </a:lnTo>
                    <a:lnTo>
                      <a:pt x="38" y="940"/>
                    </a:lnTo>
                    <a:lnTo>
                      <a:pt x="38" y="940"/>
                    </a:lnTo>
                    <a:lnTo>
                      <a:pt x="41" y="926"/>
                    </a:lnTo>
                    <a:lnTo>
                      <a:pt x="42" y="912"/>
                    </a:lnTo>
                    <a:lnTo>
                      <a:pt x="43" y="899"/>
                    </a:lnTo>
                    <a:lnTo>
                      <a:pt x="45" y="884"/>
                    </a:lnTo>
                    <a:lnTo>
                      <a:pt x="45" y="884"/>
                    </a:lnTo>
                    <a:lnTo>
                      <a:pt x="48" y="869"/>
                    </a:lnTo>
                    <a:lnTo>
                      <a:pt x="51" y="853"/>
                    </a:lnTo>
                    <a:lnTo>
                      <a:pt x="54" y="822"/>
                    </a:lnTo>
                    <a:lnTo>
                      <a:pt x="54" y="822"/>
                    </a:lnTo>
                    <a:lnTo>
                      <a:pt x="57" y="786"/>
                    </a:lnTo>
                    <a:lnTo>
                      <a:pt x="62" y="750"/>
                    </a:lnTo>
                    <a:lnTo>
                      <a:pt x="70" y="715"/>
                    </a:lnTo>
                    <a:lnTo>
                      <a:pt x="74" y="697"/>
                    </a:lnTo>
                    <a:lnTo>
                      <a:pt x="79" y="680"/>
                    </a:lnTo>
                    <a:lnTo>
                      <a:pt x="79" y="680"/>
                    </a:lnTo>
                    <a:lnTo>
                      <a:pt x="100" y="607"/>
                    </a:lnTo>
                    <a:lnTo>
                      <a:pt x="118" y="534"/>
                    </a:lnTo>
                    <a:lnTo>
                      <a:pt x="118" y="534"/>
                    </a:lnTo>
                    <a:lnTo>
                      <a:pt x="125" y="501"/>
                    </a:lnTo>
                    <a:lnTo>
                      <a:pt x="133" y="467"/>
                    </a:lnTo>
                    <a:lnTo>
                      <a:pt x="139" y="433"/>
                    </a:lnTo>
                    <a:lnTo>
                      <a:pt x="144" y="399"/>
                    </a:lnTo>
                    <a:lnTo>
                      <a:pt x="164" y="263"/>
                    </a:lnTo>
                    <a:lnTo>
                      <a:pt x="164" y="263"/>
                    </a:lnTo>
                    <a:lnTo>
                      <a:pt x="169" y="228"/>
                    </a:lnTo>
                    <a:lnTo>
                      <a:pt x="176" y="194"/>
                    </a:lnTo>
                    <a:lnTo>
                      <a:pt x="182" y="160"/>
                    </a:lnTo>
                    <a:lnTo>
                      <a:pt x="188" y="126"/>
                    </a:lnTo>
                    <a:lnTo>
                      <a:pt x="188" y="126"/>
                    </a:lnTo>
                    <a:lnTo>
                      <a:pt x="193" y="94"/>
                    </a:lnTo>
                    <a:lnTo>
                      <a:pt x="195" y="77"/>
                    </a:lnTo>
                    <a:lnTo>
                      <a:pt x="198" y="61"/>
                    </a:lnTo>
                    <a:lnTo>
                      <a:pt x="202" y="45"/>
                    </a:lnTo>
                    <a:lnTo>
                      <a:pt x="205" y="38"/>
                    </a:lnTo>
                    <a:lnTo>
                      <a:pt x="208" y="32"/>
                    </a:lnTo>
                    <a:lnTo>
                      <a:pt x="213" y="25"/>
                    </a:lnTo>
                    <a:lnTo>
                      <a:pt x="217" y="18"/>
                    </a:lnTo>
                    <a:lnTo>
                      <a:pt x="224" y="13"/>
                    </a:lnTo>
                    <a:lnTo>
                      <a:pt x="230" y="9"/>
                    </a:lnTo>
                    <a:lnTo>
                      <a:pt x="230" y="9"/>
                    </a:lnTo>
                    <a:lnTo>
                      <a:pt x="232" y="7"/>
                    </a:lnTo>
                    <a:lnTo>
                      <a:pt x="232" y="5"/>
                    </a:lnTo>
                    <a:lnTo>
                      <a:pt x="232" y="4"/>
                    </a:lnTo>
                    <a:lnTo>
                      <a:pt x="232" y="2"/>
                    </a:lnTo>
                    <a:lnTo>
                      <a:pt x="231" y="1"/>
                    </a:lnTo>
                    <a:lnTo>
                      <a:pt x="229" y="0"/>
                    </a:lnTo>
                    <a:lnTo>
                      <a:pt x="228" y="0"/>
                    </a:lnTo>
                    <a:lnTo>
                      <a:pt x="226" y="1"/>
                    </a:lnTo>
                    <a:lnTo>
                      <a:pt x="226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66" name="chenying0907 729"/>
              <p:cNvSpPr/>
              <p:nvPr/>
            </p:nvSpPr>
            <p:spPr bwMode="auto">
              <a:xfrm>
                <a:off x="5638801" y="4605338"/>
                <a:ext cx="34925" cy="111125"/>
              </a:xfrm>
              <a:custGeom>
                <a:avLst/>
                <a:gdLst/>
                <a:ahLst/>
                <a:cxnLst>
                  <a:cxn ang="0">
                    <a:pos x="58" y="1"/>
                  </a:cxn>
                  <a:cxn ang="0">
                    <a:pos x="58" y="1"/>
                  </a:cxn>
                  <a:cxn ang="0">
                    <a:pos x="52" y="10"/>
                  </a:cxn>
                  <a:cxn ang="0">
                    <a:pos x="48" y="20"/>
                  </a:cxn>
                  <a:cxn ang="0">
                    <a:pos x="44" y="31"/>
                  </a:cxn>
                  <a:cxn ang="0">
                    <a:pos x="41" y="42"/>
                  </a:cxn>
                  <a:cxn ang="0">
                    <a:pos x="36" y="66"/>
                  </a:cxn>
                  <a:cxn ang="0">
                    <a:pos x="32" y="87"/>
                  </a:cxn>
                  <a:cxn ang="0">
                    <a:pos x="32" y="87"/>
                  </a:cxn>
                  <a:cxn ang="0">
                    <a:pos x="24" y="117"/>
                  </a:cxn>
                  <a:cxn ang="0">
                    <a:pos x="15" y="147"/>
                  </a:cxn>
                  <a:cxn ang="0">
                    <a:pos x="6" y="176"/>
                  </a:cxn>
                  <a:cxn ang="0">
                    <a:pos x="3" y="192"/>
                  </a:cxn>
                  <a:cxn ang="0">
                    <a:pos x="0" y="207"/>
                  </a:cxn>
                  <a:cxn ang="0">
                    <a:pos x="0" y="207"/>
                  </a:cxn>
                  <a:cxn ang="0">
                    <a:pos x="0" y="209"/>
                  </a:cxn>
                  <a:cxn ang="0">
                    <a:pos x="1" y="210"/>
                  </a:cxn>
                  <a:cxn ang="0">
                    <a:pos x="4" y="212"/>
                  </a:cxn>
                  <a:cxn ang="0">
                    <a:pos x="5" y="212"/>
                  </a:cxn>
                  <a:cxn ang="0">
                    <a:pos x="8" y="212"/>
                  </a:cxn>
                  <a:cxn ang="0">
                    <a:pos x="9" y="211"/>
                  </a:cxn>
                  <a:cxn ang="0">
                    <a:pos x="10" y="209"/>
                  </a:cxn>
                  <a:cxn ang="0">
                    <a:pos x="10" y="209"/>
                  </a:cxn>
                  <a:cxn ang="0">
                    <a:pos x="14" y="184"/>
                  </a:cxn>
                  <a:cxn ang="0">
                    <a:pos x="21" y="161"/>
                  </a:cxn>
                  <a:cxn ang="0">
                    <a:pos x="35" y="112"/>
                  </a:cxn>
                  <a:cxn ang="0">
                    <a:pos x="35" y="112"/>
                  </a:cxn>
                  <a:cxn ang="0">
                    <a:pos x="42" y="89"/>
                  </a:cxn>
                  <a:cxn ang="0">
                    <a:pos x="47" y="66"/>
                  </a:cxn>
                  <a:cxn ang="0">
                    <a:pos x="47" y="66"/>
                  </a:cxn>
                  <a:cxn ang="0">
                    <a:pos x="50" y="51"/>
                  </a:cxn>
                  <a:cxn ang="0">
                    <a:pos x="53" y="36"/>
                  </a:cxn>
                  <a:cxn ang="0">
                    <a:pos x="55" y="27"/>
                  </a:cxn>
                  <a:cxn ang="0">
                    <a:pos x="58" y="20"/>
                  </a:cxn>
                  <a:cxn ang="0">
                    <a:pos x="61" y="13"/>
                  </a:cxn>
                  <a:cxn ang="0">
                    <a:pos x="65" y="8"/>
                  </a:cxn>
                  <a:cxn ang="0">
                    <a:pos x="65" y="8"/>
                  </a:cxn>
                  <a:cxn ang="0">
                    <a:pos x="66" y="6"/>
                  </a:cxn>
                  <a:cxn ang="0">
                    <a:pos x="66" y="4"/>
                  </a:cxn>
                  <a:cxn ang="0">
                    <a:pos x="64" y="1"/>
                  </a:cxn>
                  <a:cxn ang="0">
                    <a:pos x="63" y="0"/>
                  </a:cxn>
                  <a:cxn ang="0">
                    <a:pos x="61" y="0"/>
                  </a:cxn>
                  <a:cxn ang="0">
                    <a:pos x="60" y="0"/>
                  </a:cxn>
                  <a:cxn ang="0">
                    <a:pos x="58" y="1"/>
                  </a:cxn>
                  <a:cxn ang="0">
                    <a:pos x="58" y="1"/>
                  </a:cxn>
                </a:cxnLst>
                <a:rect l="0" t="0" r="r" b="b"/>
                <a:pathLst>
                  <a:path w="66" h="212">
                    <a:moveTo>
                      <a:pt x="58" y="1"/>
                    </a:moveTo>
                    <a:lnTo>
                      <a:pt x="58" y="1"/>
                    </a:lnTo>
                    <a:lnTo>
                      <a:pt x="52" y="10"/>
                    </a:lnTo>
                    <a:lnTo>
                      <a:pt x="48" y="20"/>
                    </a:lnTo>
                    <a:lnTo>
                      <a:pt x="44" y="31"/>
                    </a:lnTo>
                    <a:lnTo>
                      <a:pt x="41" y="42"/>
                    </a:lnTo>
                    <a:lnTo>
                      <a:pt x="36" y="66"/>
                    </a:lnTo>
                    <a:lnTo>
                      <a:pt x="32" y="87"/>
                    </a:lnTo>
                    <a:lnTo>
                      <a:pt x="32" y="87"/>
                    </a:lnTo>
                    <a:lnTo>
                      <a:pt x="24" y="117"/>
                    </a:lnTo>
                    <a:lnTo>
                      <a:pt x="15" y="147"/>
                    </a:lnTo>
                    <a:lnTo>
                      <a:pt x="6" y="176"/>
                    </a:lnTo>
                    <a:lnTo>
                      <a:pt x="3" y="192"/>
                    </a:lnTo>
                    <a:lnTo>
                      <a:pt x="0" y="207"/>
                    </a:lnTo>
                    <a:lnTo>
                      <a:pt x="0" y="207"/>
                    </a:lnTo>
                    <a:lnTo>
                      <a:pt x="0" y="209"/>
                    </a:lnTo>
                    <a:lnTo>
                      <a:pt x="1" y="210"/>
                    </a:lnTo>
                    <a:lnTo>
                      <a:pt x="4" y="212"/>
                    </a:lnTo>
                    <a:lnTo>
                      <a:pt x="5" y="212"/>
                    </a:lnTo>
                    <a:lnTo>
                      <a:pt x="8" y="212"/>
                    </a:lnTo>
                    <a:lnTo>
                      <a:pt x="9" y="211"/>
                    </a:lnTo>
                    <a:lnTo>
                      <a:pt x="10" y="209"/>
                    </a:lnTo>
                    <a:lnTo>
                      <a:pt x="10" y="209"/>
                    </a:lnTo>
                    <a:lnTo>
                      <a:pt x="14" y="184"/>
                    </a:lnTo>
                    <a:lnTo>
                      <a:pt x="21" y="161"/>
                    </a:lnTo>
                    <a:lnTo>
                      <a:pt x="35" y="112"/>
                    </a:lnTo>
                    <a:lnTo>
                      <a:pt x="35" y="112"/>
                    </a:lnTo>
                    <a:lnTo>
                      <a:pt x="42" y="89"/>
                    </a:lnTo>
                    <a:lnTo>
                      <a:pt x="47" y="66"/>
                    </a:lnTo>
                    <a:lnTo>
                      <a:pt x="47" y="66"/>
                    </a:lnTo>
                    <a:lnTo>
                      <a:pt x="50" y="51"/>
                    </a:lnTo>
                    <a:lnTo>
                      <a:pt x="53" y="36"/>
                    </a:lnTo>
                    <a:lnTo>
                      <a:pt x="55" y="27"/>
                    </a:lnTo>
                    <a:lnTo>
                      <a:pt x="58" y="20"/>
                    </a:lnTo>
                    <a:lnTo>
                      <a:pt x="61" y="13"/>
                    </a:lnTo>
                    <a:lnTo>
                      <a:pt x="65" y="8"/>
                    </a:lnTo>
                    <a:lnTo>
                      <a:pt x="65" y="8"/>
                    </a:lnTo>
                    <a:lnTo>
                      <a:pt x="66" y="6"/>
                    </a:lnTo>
                    <a:lnTo>
                      <a:pt x="66" y="4"/>
                    </a:lnTo>
                    <a:lnTo>
                      <a:pt x="64" y="1"/>
                    </a:lnTo>
                    <a:lnTo>
                      <a:pt x="63" y="0"/>
                    </a:lnTo>
                    <a:lnTo>
                      <a:pt x="61" y="0"/>
                    </a:lnTo>
                    <a:lnTo>
                      <a:pt x="60" y="0"/>
                    </a:lnTo>
                    <a:lnTo>
                      <a:pt x="58" y="1"/>
                    </a:lnTo>
                    <a:lnTo>
                      <a:pt x="58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67" name="chenying0907 730"/>
              <p:cNvSpPr/>
              <p:nvPr/>
            </p:nvSpPr>
            <p:spPr bwMode="auto">
              <a:xfrm>
                <a:off x="5664201" y="4646613"/>
                <a:ext cx="25400" cy="76200"/>
              </a:xfrm>
              <a:custGeom>
                <a:avLst/>
                <a:gdLst/>
                <a:ahLst/>
                <a:cxnLst>
                  <a:cxn ang="0">
                    <a:pos x="37" y="4"/>
                  </a:cxn>
                  <a:cxn ang="0">
                    <a:pos x="37" y="4"/>
                  </a:cxn>
                  <a:cxn ang="0">
                    <a:pos x="36" y="12"/>
                  </a:cxn>
                  <a:cxn ang="0">
                    <a:pos x="35" y="21"/>
                  </a:cxn>
                  <a:cxn ang="0">
                    <a:pos x="30" y="35"/>
                  </a:cxn>
                  <a:cxn ang="0">
                    <a:pos x="25" y="51"/>
                  </a:cxn>
                  <a:cxn ang="0">
                    <a:pos x="20" y="66"/>
                  </a:cxn>
                  <a:cxn ang="0">
                    <a:pos x="20" y="66"/>
                  </a:cxn>
                  <a:cxn ang="0">
                    <a:pos x="15" y="84"/>
                  </a:cxn>
                  <a:cxn ang="0">
                    <a:pos x="9" y="101"/>
                  </a:cxn>
                  <a:cxn ang="0">
                    <a:pos x="4" y="119"/>
                  </a:cxn>
                  <a:cxn ang="0">
                    <a:pos x="0" y="136"/>
                  </a:cxn>
                  <a:cxn ang="0">
                    <a:pos x="0" y="136"/>
                  </a:cxn>
                  <a:cxn ang="0">
                    <a:pos x="0" y="139"/>
                  </a:cxn>
                  <a:cxn ang="0">
                    <a:pos x="1" y="140"/>
                  </a:cxn>
                  <a:cxn ang="0">
                    <a:pos x="2" y="142"/>
                  </a:cxn>
                  <a:cxn ang="0">
                    <a:pos x="3" y="142"/>
                  </a:cxn>
                  <a:cxn ang="0">
                    <a:pos x="5" y="142"/>
                  </a:cxn>
                  <a:cxn ang="0">
                    <a:pos x="7" y="142"/>
                  </a:cxn>
                  <a:cxn ang="0">
                    <a:pos x="8" y="141"/>
                  </a:cxn>
                  <a:cxn ang="0">
                    <a:pos x="9" y="139"/>
                  </a:cxn>
                  <a:cxn ang="0">
                    <a:pos x="9" y="139"/>
                  </a:cxn>
                  <a:cxn ang="0">
                    <a:pos x="13" y="121"/>
                  </a:cxn>
                  <a:cxn ang="0">
                    <a:pos x="18" y="103"/>
                  </a:cxn>
                  <a:cxn ang="0">
                    <a:pos x="29" y="69"/>
                  </a:cxn>
                  <a:cxn ang="0">
                    <a:pos x="29" y="69"/>
                  </a:cxn>
                  <a:cxn ang="0">
                    <a:pos x="34" y="53"/>
                  </a:cxn>
                  <a:cxn ang="0">
                    <a:pos x="40" y="37"/>
                  </a:cxn>
                  <a:cxn ang="0">
                    <a:pos x="44" y="21"/>
                  </a:cxn>
                  <a:cxn ang="0">
                    <a:pos x="46" y="12"/>
                  </a:cxn>
                  <a:cxn ang="0">
                    <a:pos x="47" y="4"/>
                  </a:cxn>
                  <a:cxn ang="0">
                    <a:pos x="47" y="4"/>
                  </a:cxn>
                  <a:cxn ang="0">
                    <a:pos x="46" y="2"/>
                  </a:cxn>
                  <a:cxn ang="0">
                    <a:pos x="45" y="1"/>
                  </a:cxn>
                  <a:cxn ang="0">
                    <a:pos x="44" y="0"/>
                  </a:cxn>
                  <a:cxn ang="0">
                    <a:pos x="42" y="0"/>
                  </a:cxn>
                  <a:cxn ang="0">
                    <a:pos x="39" y="1"/>
                  </a:cxn>
                  <a:cxn ang="0">
                    <a:pos x="38" y="2"/>
                  </a:cxn>
                  <a:cxn ang="0">
                    <a:pos x="37" y="4"/>
                  </a:cxn>
                  <a:cxn ang="0">
                    <a:pos x="37" y="4"/>
                  </a:cxn>
                </a:cxnLst>
                <a:rect l="0" t="0" r="r" b="b"/>
                <a:pathLst>
                  <a:path w="47" h="142">
                    <a:moveTo>
                      <a:pt x="37" y="4"/>
                    </a:moveTo>
                    <a:lnTo>
                      <a:pt x="37" y="4"/>
                    </a:lnTo>
                    <a:lnTo>
                      <a:pt x="36" y="12"/>
                    </a:lnTo>
                    <a:lnTo>
                      <a:pt x="35" y="21"/>
                    </a:lnTo>
                    <a:lnTo>
                      <a:pt x="30" y="35"/>
                    </a:lnTo>
                    <a:lnTo>
                      <a:pt x="25" y="51"/>
                    </a:lnTo>
                    <a:lnTo>
                      <a:pt x="20" y="66"/>
                    </a:lnTo>
                    <a:lnTo>
                      <a:pt x="20" y="66"/>
                    </a:lnTo>
                    <a:lnTo>
                      <a:pt x="15" y="84"/>
                    </a:lnTo>
                    <a:lnTo>
                      <a:pt x="9" y="101"/>
                    </a:lnTo>
                    <a:lnTo>
                      <a:pt x="4" y="119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0" y="139"/>
                    </a:lnTo>
                    <a:lnTo>
                      <a:pt x="1" y="140"/>
                    </a:lnTo>
                    <a:lnTo>
                      <a:pt x="2" y="142"/>
                    </a:lnTo>
                    <a:lnTo>
                      <a:pt x="3" y="142"/>
                    </a:lnTo>
                    <a:lnTo>
                      <a:pt x="5" y="142"/>
                    </a:lnTo>
                    <a:lnTo>
                      <a:pt x="7" y="142"/>
                    </a:lnTo>
                    <a:lnTo>
                      <a:pt x="8" y="141"/>
                    </a:lnTo>
                    <a:lnTo>
                      <a:pt x="9" y="139"/>
                    </a:lnTo>
                    <a:lnTo>
                      <a:pt x="9" y="139"/>
                    </a:lnTo>
                    <a:lnTo>
                      <a:pt x="13" y="121"/>
                    </a:lnTo>
                    <a:lnTo>
                      <a:pt x="18" y="103"/>
                    </a:lnTo>
                    <a:lnTo>
                      <a:pt x="29" y="69"/>
                    </a:lnTo>
                    <a:lnTo>
                      <a:pt x="29" y="69"/>
                    </a:lnTo>
                    <a:lnTo>
                      <a:pt x="34" y="53"/>
                    </a:lnTo>
                    <a:lnTo>
                      <a:pt x="40" y="37"/>
                    </a:lnTo>
                    <a:lnTo>
                      <a:pt x="44" y="21"/>
                    </a:lnTo>
                    <a:lnTo>
                      <a:pt x="46" y="12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6" y="2"/>
                    </a:lnTo>
                    <a:lnTo>
                      <a:pt x="45" y="1"/>
                    </a:lnTo>
                    <a:lnTo>
                      <a:pt x="44" y="0"/>
                    </a:lnTo>
                    <a:lnTo>
                      <a:pt x="42" y="0"/>
                    </a:lnTo>
                    <a:lnTo>
                      <a:pt x="39" y="1"/>
                    </a:lnTo>
                    <a:lnTo>
                      <a:pt x="38" y="2"/>
                    </a:lnTo>
                    <a:lnTo>
                      <a:pt x="37" y="4"/>
                    </a:lnTo>
                    <a:lnTo>
                      <a:pt x="3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68" name="chenying0907 731"/>
              <p:cNvSpPr/>
              <p:nvPr/>
            </p:nvSpPr>
            <p:spPr bwMode="auto">
              <a:xfrm>
                <a:off x="5680076" y="4684713"/>
                <a:ext cx="19050" cy="61913"/>
              </a:xfrm>
              <a:custGeom>
                <a:avLst/>
                <a:gdLst/>
                <a:ahLst/>
                <a:cxnLst>
                  <a:cxn ang="0">
                    <a:pos x="30" y="2"/>
                  </a:cxn>
                  <a:cxn ang="0">
                    <a:pos x="30" y="2"/>
                  </a:cxn>
                  <a:cxn ang="0">
                    <a:pos x="26" y="9"/>
                  </a:cxn>
                  <a:cxn ang="0">
                    <a:pos x="22" y="15"/>
                  </a:cxn>
                  <a:cxn ang="0">
                    <a:pos x="17" y="28"/>
                  </a:cxn>
                  <a:cxn ang="0">
                    <a:pos x="13" y="42"/>
                  </a:cxn>
                  <a:cxn ang="0">
                    <a:pos x="11" y="56"/>
                  </a:cxn>
                  <a:cxn ang="0">
                    <a:pos x="7" y="86"/>
                  </a:cxn>
                  <a:cxn ang="0">
                    <a:pos x="4" y="99"/>
                  </a:cxn>
                  <a:cxn ang="0">
                    <a:pos x="0" y="114"/>
                  </a:cxn>
                  <a:cxn ang="0">
                    <a:pos x="0" y="114"/>
                  </a:cxn>
                  <a:cxn ang="0">
                    <a:pos x="0" y="116"/>
                  </a:cxn>
                  <a:cxn ang="0">
                    <a:pos x="1" y="117"/>
                  </a:cxn>
                  <a:cxn ang="0">
                    <a:pos x="2" y="118"/>
                  </a:cxn>
                  <a:cxn ang="0">
                    <a:pos x="3" y="119"/>
                  </a:cxn>
                  <a:cxn ang="0">
                    <a:pos x="7" y="119"/>
                  </a:cxn>
                  <a:cxn ang="0">
                    <a:pos x="8" y="118"/>
                  </a:cxn>
                  <a:cxn ang="0">
                    <a:pos x="9" y="116"/>
                  </a:cxn>
                  <a:cxn ang="0">
                    <a:pos x="9" y="116"/>
                  </a:cxn>
                  <a:cxn ang="0">
                    <a:pos x="13" y="104"/>
                  </a:cxn>
                  <a:cxn ang="0">
                    <a:pos x="15" y="89"/>
                  </a:cxn>
                  <a:cxn ang="0">
                    <a:pos x="19" y="61"/>
                  </a:cxn>
                  <a:cxn ang="0">
                    <a:pos x="21" y="47"/>
                  </a:cxn>
                  <a:cxn ang="0">
                    <a:pos x="24" y="33"/>
                  </a:cxn>
                  <a:cxn ang="0">
                    <a:pos x="30" y="21"/>
                  </a:cxn>
                  <a:cxn ang="0">
                    <a:pos x="33" y="15"/>
                  </a:cxn>
                  <a:cxn ang="0">
                    <a:pos x="37" y="10"/>
                  </a:cxn>
                  <a:cxn ang="0">
                    <a:pos x="37" y="10"/>
                  </a:cxn>
                  <a:cxn ang="0">
                    <a:pos x="38" y="8"/>
                  </a:cxn>
                  <a:cxn ang="0">
                    <a:pos x="38" y="5"/>
                  </a:cxn>
                  <a:cxn ang="0">
                    <a:pos x="36" y="2"/>
                  </a:cxn>
                  <a:cxn ang="0">
                    <a:pos x="35" y="1"/>
                  </a:cxn>
                  <a:cxn ang="0">
                    <a:pos x="33" y="0"/>
                  </a:cxn>
                  <a:cxn ang="0">
                    <a:pos x="32" y="1"/>
                  </a:cxn>
                  <a:cxn ang="0">
                    <a:pos x="30" y="2"/>
                  </a:cxn>
                  <a:cxn ang="0">
                    <a:pos x="30" y="2"/>
                  </a:cxn>
                </a:cxnLst>
                <a:rect l="0" t="0" r="r" b="b"/>
                <a:pathLst>
                  <a:path w="38" h="119">
                    <a:moveTo>
                      <a:pt x="30" y="2"/>
                    </a:moveTo>
                    <a:lnTo>
                      <a:pt x="30" y="2"/>
                    </a:lnTo>
                    <a:lnTo>
                      <a:pt x="26" y="9"/>
                    </a:lnTo>
                    <a:lnTo>
                      <a:pt x="22" y="15"/>
                    </a:lnTo>
                    <a:lnTo>
                      <a:pt x="17" y="28"/>
                    </a:lnTo>
                    <a:lnTo>
                      <a:pt x="13" y="42"/>
                    </a:lnTo>
                    <a:lnTo>
                      <a:pt x="11" y="56"/>
                    </a:lnTo>
                    <a:lnTo>
                      <a:pt x="7" y="86"/>
                    </a:lnTo>
                    <a:lnTo>
                      <a:pt x="4" y="99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0" y="116"/>
                    </a:lnTo>
                    <a:lnTo>
                      <a:pt x="1" y="117"/>
                    </a:lnTo>
                    <a:lnTo>
                      <a:pt x="2" y="118"/>
                    </a:lnTo>
                    <a:lnTo>
                      <a:pt x="3" y="119"/>
                    </a:lnTo>
                    <a:lnTo>
                      <a:pt x="7" y="119"/>
                    </a:lnTo>
                    <a:lnTo>
                      <a:pt x="8" y="118"/>
                    </a:lnTo>
                    <a:lnTo>
                      <a:pt x="9" y="116"/>
                    </a:lnTo>
                    <a:lnTo>
                      <a:pt x="9" y="116"/>
                    </a:lnTo>
                    <a:lnTo>
                      <a:pt x="13" y="104"/>
                    </a:lnTo>
                    <a:lnTo>
                      <a:pt x="15" y="89"/>
                    </a:lnTo>
                    <a:lnTo>
                      <a:pt x="19" y="61"/>
                    </a:lnTo>
                    <a:lnTo>
                      <a:pt x="21" y="47"/>
                    </a:lnTo>
                    <a:lnTo>
                      <a:pt x="24" y="33"/>
                    </a:lnTo>
                    <a:lnTo>
                      <a:pt x="30" y="21"/>
                    </a:lnTo>
                    <a:lnTo>
                      <a:pt x="33" y="15"/>
                    </a:lnTo>
                    <a:lnTo>
                      <a:pt x="37" y="10"/>
                    </a:lnTo>
                    <a:lnTo>
                      <a:pt x="37" y="10"/>
                    </a:lnTo>
                    <a:lnTo>
                      <a:pt x="38" y="8"/>
                    </a:lnTo>
                    <a:lnTo>
                      <a:pt x="38" y="5"/>
                    </a:lnTo>
                    <a:lnTo>
                      <a:pt x="36" y="2"/>
                    </a:lnTo>
                    <a:lnTo>
                      <a:pt x="35" y="1"/>
                    </a:lnTo>
                    <a:lnTo>
                      <a:pt x="33" y="0"/>
                    </a:lnTo>
                    <a:lnTo>
                      <a:pt x="32" y="1"/>
                    </a:lnTo>
                    <a:lnTo>
                      <a:pt x="30" y="2"/>
                    </a:lnTo>
                    <a:lnTo>
                      <a:pt x="3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69" name="chenying0907 732"/>
              <p:cNvSpPr/>
              <p:nvPr/>
            </p:nvSpPr>
            <p:spPr bwMode="auto">
              <a:xfrm>
                <a:off x="5694363" y="4205288"/>
                <a:ext cx="63500" cy="346075"/>
              </a:xfrm>
              <a:custGeom>
                <a:avLst/>
                <a:gdLst/>
                <a:ahLst/>
                <a:cxnLst>
                  <a:cxn ang="0">
                    <a:pos x="111" y="4"/>
                  </a:cxn>
                  <a:cxn ang="0">
                    <a:pos x="100" y="44"/>
                  </a:cxn>
                  <a:cxn ang="0">
                    <a:pos x="91" y="83"/>
                  </a:cxn>
                  <a:cxn ang="0">
                    <a:pos x="81" y="165"/>
                  </a:cxn>
                  <a:cxn ang="0">
                    <a:pos x="78" y="186"/>
                  </a:cxn>
                  <a:cxn ang="0">
                    <a:pos x="69" y="230"/>
                  </a:cxn>
                  <a:cxn ang="0">
                    <a:pos x="64" y="250"/>
                  </a:cxn>
                  <a:cxn ang="0">
                    <a:pos x="58" y="272"/>
                  </a:cxn>
                  <a:cxn ang="0">
                    <a:pos x="51" y="319"/>
                  </a:cxn>
                  <a:cxn ang="0">
                    <a:pos x="47" y="341"/>
                  </a:cxn>
                  <a:cxn ang="0">
                    <a:pos x="32" y="412"/>
                  </a:cxn>
                  <a:cxn ang="0">
                    <a:pos x="20" y="482"/>
                  </a:cxn>
                  <a:cxn ang="0">
                    <a:pos x="17" y="506"/>
                  </a:cxn>
                  <a:cxn ang="0">
                    <a:pos x="7" y="550"/>
                  </a:cxn>
                  <a:cxn ang="0">
                    <a:pos x="2" y="573"/>
                  </a:cxn>
                  <a:cxn ang="0">
                    <a:pos x="0" y="591"/>
                  </a:cxn>
                  <a:cxn ang="0">
                    <a:pos x="1" y="631"/>
                  </a:cxn>
                  <a:cxn ang="0">
                    <a:pos x="2" y="650"/>
                  </a:cxn>
                  <a:cxn ang="0">
                    <a:pos x="3" y="653"/>
                  </a:cxn>
                  <a:cxn ang="0">
                    <a:pos x="6" y="654"/>
                  </a:cxn>
                  <a:cxn ang="0">
                    <a:pos x="10" y="653"/>
                  </a:cxn>
                  <a:cxn ang="0">
                    <a:pos x="11" y="650"/>
                  </a:cxn>
                  <a:cxn ang="0">
                    <a:pos x="10" y="608"/>
                  </a:cxn>
                  <a:cxn ang="0">
                    <a:pos x="11" y="577"/>
                  </a:cxn>
                  <a:cxn ang="0">
                    <a:pos x="12" y="567"/>
                  </a:cxn>
                  <a:cxn ang="0">
                    <a:pos x="22" y="528"/>
                  </a:cxn>
                  <a:cxn ang="0">
                    <a:pos x="28" y="498"/>
                  </a:cxn>
                  <a:cxn ang="0">
                    <a:pos x="29" y="489"/>
                  </a:cxn>
                  <a:cxn ang="0">
                    <a:pos x="35" y="454"/>
                  </a:cxn>
                  <a:cxn ang="0">
                    <a:pos x="41" y="420"/>
                  </a:cxn>
                  <a:cxn ang="0">
                    <a:pos x="51" y="362"/>
                  </a:cxn>
                  <a:cxn ang="0">
                    <a:pos x="56" y="343"/>
                  </a:cxn>
                  <a:cxn ang="0">
                    <a:pos x="65" y="303"/>
                  </a:cxn>
                  <a:cxn ang="0">
                    <a:pos x="71" y="262"/>
                  </a:cxn>
                  <a:cxn ang="0">
                    <a:pos x="80" y="219"/>
                  </a:cxn>
                  <a:cxn ang="0">
                    <a:pos x="88" y="176"/>
                  </a:cxn>
                  <a:cxn ang="0">
                    <a:pos x="95" y="134"/>
                  </a:cxn>
                  <a:cxn ang="0">
                    <a:pos x="104" y="70"/>
                  </a:cxn>
                  <a:cxn ang="0">
                    <a:pos x="113" y="27"/>
                  </a:cxn>
                  <a:cxn ang="0">
                    <a:pos x="119" y="7"/>
                  </a:cxn>
                  <a:cxn ang="0">
                    <a:pos x="119" y="3"/>
                  </a:cxn>
                  <a:cxn ang="0">
                    <a:pos x="116" y="0"/>
                  </a:cxn>
                  <a:cxn ang="0">
                    <a:pos x="113" y="2"/>
                  </a:cxn>
                  <a:cxn ang="0">
                    <a:pos x="111" y="4"/>
                  </a:cxn>
                </a:cxnLst>
                <a:rect l="0" t="0" r="r" b="b"/>
                <a:pathLst>
                  <a:path w="120" h="654">
                    <a:moveTo>
                      <a:pt x="111" y="4"/>
                    </a:moveTo>
                    <a:lnTo>
                      <a:pt x="111" y="4"/>
                    </a:lnTo>
                    <a:lnTo>
                      <a:pt x="104" y="24"/>
                    </a:lnTo>
                    <a:lnTo>
                      <a:pt x="100" y="44"/>
                    </a:lnTo>
                    <a:lnTo>
                      <a:pt x="96" y="63"/>
                    </a:lnTo>
                    <a:lnTo>
                      <a:pt x="91" y="83"/>
                    </a:lnTo>
                    <a:lnTo>
                      <a:pt x="86" y="123"/>
                    </a:lnTo>
                    <a:lnTo>
                      <a:pt x="81" y="165"/>
                    </a:lnTo>
                    <a:lnTo>
                      <a:pt x="81" y="165"/>
                    </a:lnTo>
                    <a:lnTo>
                      <a:pt x="78" y="186"/>
                    </a:lnTo>
                    <a:lnTo>
                      <a:pt x="74" y="208"/>
                    </a:lnTo>
                    <a:lnTo>
                      <a:pt x="69" y="230"/>
                    </a:lnTo>
                    <a:lnTo>
                      <a:pt x="64" y="250"/>
                    </a:lnTo>
                    <a:lnTo>
                      <a:pt x="64" y="250"/>
                    </a:lnTo>
                    <a:lnTo>
                      <a:pt x="60" y="262"/>
                    </a:lnTo>
                    <a:lnTo>
                      <a:pt x="58" y="272"/>
                    </a:lnTo>
                    <a:lnTo>
                      <a:pt x="54" y="296"/>
                    </a:lnTo>
                    <a:lnTo>
                      <a:pt x="51" y="319"/>
                    </a:lnTo>
                    <a:lnTo>
                      <a:pt x="47" y="341"/>
                    </a:lnTo>
                    <a:lnTo>
                      <a:pt x="47" y="341"/>
                    </a:lnTo>
                    <a:lnTo>
                      <a:pt x="39" y="375"/>
                    </a:lnTo>
                    <a:lnTo>
                      <a:pt x="32" y="412"/>
                    </a:lnTo>
                    <a:lnTo>
                      <a:pt x="25" y="447"/>
                    </a:lnTo>
                    <a:lnTo>
                      <a:pt x="20" y="482"/>
                    </a:lnTo>
                    <a:lnTo>
                      <a:pt x="20" y="482"/>
                    </a:lnTo>
                    <a:lnTo>
                      <a:pt x="17" y="506"/>
                    </a:lnTo>
                    <a:lnTo>
                      <a:pt x="12" y="527"/>
                    </a:lnTo>
                    <a:lnTo>
                      <a:pt x="7" y="550"/>
                    </a:lnTo>
                    <a:lnTo>
                      <a:pt x="2" y="573"/>
                    </a:lnTo>
                    <a:lnTo>
                      <a:pt x="2" y="573"/>
                    </a:lnTo>
                    <a:lnTo>
                      <a:pt x="1" y="582"/>
                    </a:lnTo>
                    <a:lnTo>
                      <a:pt x="0" y="591"/>
                    </a:lnTo>
                    <a:lnTo>
                      <a:pt x="0" y="611"/>
                    </a:lnTo>
                    <a:lnTo>
                      <a:pt x="1" y="631"/>
                    </a:lnTo>
                    <a:lnTo>
                      <a:pt x="2" y="650"/>
                    </a:lnTo>
                    <a:lnTo>
                      <a:pt x="2" y="650"/>
                    </a:lnTo>
                    <a:lnTo>
                      <a:pt x="2" y="652"/>
                    </a:lnTo>
                    <a:lnTo>
                      <a:pt x="3" y="653"/>
                    </a:lnTo>
                    <a:lnTo>
                      <a:pt x="5" y="654"/>
                    </a:lnTo>
                    <a:lnTo>
                      <a:pt x="6" y="654"/>
                    </a:lnTo>
                    <a:lnTo>
                      <a:pt x="8" y="654"/>
                    </a:lnTo>
                    <a:lnTo>
                      <a:pt x="10" y="653"/>
                    </a:lnTo>
                    <a:lnTo>
                      <a:pt x="11" y="652"/>
                    </a:lnTo>
                    <a:lnTo>
                      <a:pt x="11" y="650"/>
                    </a:lnTo>
                    <a:lnTo>
                      <a:pt x="11" y="650"/>
                    </a:lnTo>
                    <a:lnTo>
                      <a:pt x="10" y="608"/>
                    </a:lnTo>
                    <a:lnTo>
                      <a:pt x="10" y="587"/>
                    </a:lnTo>
                    <a:lnTo>
                      <a:pt x="11" y="577"/>
                    </a:lnTo>
                    <a:lnTo>
                      <a:pt x="12" y="567"/>
                    </a:lnTo>
                    <a:lnTo>
                      <a:pt x="12" y="567"/>
                    </a:lnTo>
                    <a:lnTo>
                      <a:pt x="17" y="548"/>
                    </a:lnTo>
                    <a:lnTo>
                      <a:pt x="22" y="528"/>
                    </a:lnTo>
                    <a:lnTo>
                      <a:pt x="27" y="509"/>
                    </a:lnTo>
                    <a:lnTo>
                      <a:pt x="28" y="498"/>
                    </a:lnTo>
                    <a:lnTo>
                      <a:pt x="29" y="489"/>
                    </a:lnTo>
                    <a:lnTo>
                      <a:pt x="29" y="489"/>
                    </a:lnTo>
                    <a:lnTo>
                      <a:pt x="32" y="471"/>
                    </a:lnTo>
                    <a:lnTo>
                      <a:pt x="35" y="454"/>
                    </a:lnTo>
                    <a:lnTo>
                      <a:pt x="41" y="420"/>
                    </a:lnTo>
                    <a:lnTo>
                      <a:pt x="41" y="420"/>
                    </a:lnTo>
                    <a:lnTo>
                      <a:pt x="47" y="382"/>
                    </a:lnTo>
                    <a:lnTo>
                      <a:pt x="51" y="362"/>
                    </a:lnTo>
                    <a:lnTo>
                      <a:pt x="56" y="343"/>
                    </a:lnTo>
                    <a:lnTo>
                      <a:pt x="56" y="343"/>
                    </a:lnTo>
                    <a:lnTo>
                      <a:pt x="60" y="324"/>
                    </a:lnTo>
                    <a:lnTo>
                      <a:pt x="65" y="303"/>
                    </a:lnTo>
                    <a:lnTo>
                      <a:pt x="71" y="262"/>
                    </a:lnTo>
                    <a:lnTo>
                      <a:pt x="71" y="262"/>
                    </a:lnTo>
                    <a:lnTo>
                      <a:pt x="75" y="240"/>
                    </a:lnTo>
                    <a:lnTo>
                      <a:pt x="80" y="219"/>
                    </a:lnTo>
                    <a:lnTo>
                      <a:pt x="84" y="198"/>
                    </a:lnTo>
                    <a:lnTo>
                      <a:pt x="88" y="176"/>
                    </a:lnTo>
                    <a:lnTo>
                      <a:pt x="88" y="176"/>
                    </a:lnTo>
                    <a:lnTo>
                      <a:pt x="95" y="134"/>
                    </a:lnTo>
                    <a:lnTo>
                      <a:pt x="100" y="90"/>
                    </a:lnTo>
                    <a:lnTo>
                      <a:pt x="104" y="70"/>
                    </a:lnTo>
                    <a:lnTo>
                      <a:pt x="108" y="48"/>
                    </a:lnTo>
                    <a:lnTo>
                      <a:pt x="113" y="27"/>
                    </a:lnTo>
                    <a:lnTo>
                      <a:pt x="119" y="7"/>
                    </a:lnTo>
                    <a:lnTo>
                      <a:pt x="119" y="7"/>
                    </a:lnTo>
                    <a:lnTo>
                      <a:pt x="120" y="5"/>
                    </a:lnTo>
                    <a:lnTo>
                      <a:pt x="119" y="3"/>
                    </a:lnTo>
                    <a:lnTo>
                      <a:pt x="118" y="2"/>
                    </a:lnTo>
                    <a:lnTo>
                      <a:pt x="116" y="0"/>
                    </a:lnTo>
                    <a:lnTo>
                      <a:pt x="115" y="0"/>
                    </a:lnTo>
                    <a:lnTo>
                      <a:pt x="113" y="2"/>
                    </a:lnTo>
                    <a:lnTo>
                      <a:pt x="112" y="3"/>
                    </a:lnTo>
                    <a:lnTo>
                      <a:pt x="111" y="4"/>
                    </a:lnTo>
                    <a:lnTo>
                      <a:pt x="111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70" name="chenying0907 733"/>
              <p:cNvSpPr/>
              <p:nvPr/>
            </p:nvSpPr>
            <p:spPr bwMode="auto">
              <a:xfrm>
                <a:off x="5746751" y="4235450"/>
                <a:ext cx="46038" cy="260350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0" y="31"/>
                  </a:cxn>
                  <a:cxn ang="0">
                    <a:pos x="69" y="60"/>
                  </a:cxn>
                  <a:cxn ang="0">
                    <a:pos x="70" y="106"/>
                  </a:cxn>
                  <a:cxn ang="0">
                    <a:pos x="70" y="120"/>
                  </a:cxn>
                  <a:cxn ang="0">
                    <a:pos x="65" y="152"/>
                  </a:cxn>
                  <a:cxn ang="0">
                    <a:pos x="50" y="215"/>
                  </a:cxn>
                  <a:cxn ang="0">
                    <a:pos x="44" y="248"/>
                  </a:cxn>
                  <a:cxn ang="0">
                    <a:pos x="40" y="279"/>
                  </a:cxn>
                  <a:cxn ang="0">
                    <a:pos x="30" y="342"/>
                  </a:cxn>
                  <a:cxn ang="0">
                    <a:pos x="21" y="373"/>
                  </a:cxn>
                  <a:cxn ang="0">
                    <a:pos x="7" y="430"/>
                  </a:cxn>
                  <a:cxn ang="0">
                    <a:pos x="1" y="473"/>
                  </a:cxn>
                  <a:cxn ang="0">
                    <a:pos x="0" y="488"/>
                  </a:cxn>
                  <a:cxn ang="0">
                    <a:pos x="2" y="491"/>
                  </a:cxn>
                  <a:cxn ang="0">
                    <a:pos x="5" y="492"/>
                  </a:cxn>
                  <a:cxn ang="0">
                    <a:pos x="8" y="491"/>
                  </a:cxn>
                  <a:cxn ang="0">
                    <a:pos x="9" y="488"/>
                  </a:cxn>
                  <a:cxn ang="0">
                    <a:pos x="10" y="472"/>
                  </a:cxn>
                  <a:cxn ang="0">
                    <a:pos x="17" y="428"/>
                  </a:cxn>
                  <a:cxn ang="0">
                    <a:pos x="33" y="369"/>
                  </a:cxn>
                  <a:cxn ang="0">
                    <a:pos x="40" y="341"/>
                  </a:cxn>
                  <a:cxn ang="0">
                    <a:pos x="49" y="284"/>
                  </a:cxn>
                  <a:cxn ang="0">
                    <a:pos x="53" y="256"/>
                  </a:cxn>
                  <a:cxn ang="0">
                    <a:pos x="58" y="224"/>
                  </a:cxn>
                  <a:cxn ang="0">
                    <a:pos x="72" y="161"/>
                  </a:cxn>
                  <a:cxn ang="0">
                    <a:pos x="78" y="129"/>
                  </a:cxn>
                  <a:cxn ang="0">
                    <a:pos x="80" y="103"/>
                  </a:cxn>
                  <a:cxn ang="0">
                    <a:pos x="80" y="76"/>
                  </a:cxn>
                  <a:cxn ang="0">
                    <a:pos x="81" y="22"/>
                  </a:cxn>
                  <a:cxn ang="0">
                    <a:pos x="85" y="5"/>
                  </a:cxn>
                  <a:cxn ang="0">
                    <a:pos x="85" y="3"/>
                  </a:cxn>
                  <a:cxn ang="0">
                    <a:pos x="83" y="0"/>
                  </a:cxn>
                  <a:cxn ang="0">
                    <a:pos x="78" y="0"/>
                  </a:cxn>
                  <a:cxn ang="0">
                    <a:pos x="76" y="2"/>
                  </a:cxn>
                </a:cxnLst>
                <a:rect l="0" t="0" r="r" b="b"/>
                <a:pathLst>
                  <a:path w="85" h="492">
                    <a:moveTo>
                      <a:pt x="76" y="2"/>
                    </a:moveTo>
                    <a:lnTo>
                      <a:pt x="76" y="2"/>
                    </a:lnTo>
                    <a:lnTo>
                      <a:pt x="72" y="17"/>
                    </a:lnTo>
                    <a:lnTo>
                      <a:pt x="70" y="31"/>
                    </a:lnTo>
                    <a:lnTo>
                      <a:pt x="69" y="46"/>
                    </a:lnTo>
                    <a:lnTo>
                      <a:pt x="69" y="60"/>
                    </a:lnTo>
                    <a:lnTo>
                      <a:pt x="70" y="91"/>
                    </a:lnTo>
                    <a:lnTo>
                      <a:pt x="70" y="106"/>
                    </a:lnTo>
                    <a:lnTo>
                      <a:pt x="70" y="120"/>
                    </a:lnTo>
                    <a:lnTo>
                      <a:pt x="70" y="120"/>
                    </a:lnTo>
                    <a:lnTo>
                      <a:pt x="68" y="136"/>
                    </a:lnTo>
                    <a:lnTo>
                      <a:pt x="65" y="152"/>
                    </a:lnTo>
                    <a:lnTo>
                      <a:pt x="58" y="184"/>
                    </a:lnTo>
                    <a:lnTo>
                      <a:pt x="50" y="215"/>
                    </a:lnTo>
                    <a:lnTo>
                      <a:pt x="47" y="23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40" y="279"/>
                    </a:lnTo>
                    <a:lnTo>
                      <a:pt x="36" y="311"/>
                    </a:lnTo>
                    <a:lnTo>
                      <a:pt x="30" y="342"/>
                    </a:lnTo>
                    <a:lnTo>
                      <a:pt x="21" y="373"/>
                    </a:lnTo>
                    <a:lnTo>
                      <a:pt x="21" y="373"/>
                    </a:lnTo>
                    <a:lnTo>
                      <a:pt x="14" y="401"/>
                    </a:lnTo>
                    <a:lnTo>
                      <a:pt x="7" y="430"/>
                    </a:lnTo>
                    <a:lnTo>
                      <a:pt x="3" y="459"/>
                    </a:lnTo>
                    <a:lnTo>
                      <a:pt x="1" y="473"/>
                    </a:lnTo>
                    <a:lnTo>
                      <a:pt x="0" y="488"/>
                    </a:lnTo>
                    <a:lnTo>
                      <a:pt x="0" y="488"/>
                    </a:lnTo>
                    <a:lnTo>
                      <a:pt x="1" y="490"/>
                    </a:lnTo>
                    <a:lnTo>
                      <a:pt x="2" y="491"/>
                    </a:lnTo>
                    <a:lnTo>
                      <a:pt x="3" y="492"/>
                    </a:lnTo>
                    <a:lnTo>
                      <a:pt x="5" y="492"/>
                    </a:lnTo>
                    <a:lnTo>
                      <a:pt x="6" y="492"/>
                    </a:lnTo>
                    <a:lnTo>
                      <a:pt x="8" y="491"/>
                    </a:lnTo>
                    <a:lnTo>
                      <a:pt x="9" y="490"/>
                    </a:lnTo>
                    <a:lnTo>
                      <a:pt x="9" y="488"/>
                    </a:lnTo>
                    <a:lnTo>
                      <a:pt x="9" y="488"/>
                    </a:lnTo>
                    <a:lnTo>
                      <a:pt x="10" y="472"/>
                    </a:lnTo>
                    <a:lnTo>
                      <a:pt x="12" y="458"/>
                    </a:lnTo>
                    <a:lnTo>
                      <a:pt x="17" y="428"/>
                    </a:lnTo>
                    <a:lnTo>
                      <a:pt x="25" y="398"/>
                    </a:lnTo>
                    <a:lnTo>
                      <a:pt x="33" y="369"/>
                    </a:lnTo>
                    <a:lnTo>
                      <a:pt x="33" y="369"/>
                    </a:lnTo>
                    <a:lnTo>
                      <a:pt x="40" y="341"/>
                    </a:lnTo>
                    <a:lnTo>
                      <a:pt x="45" y="313"/>
                    </a:lnTo>
                    <a:lnTo>
                      <a:pt x="49" y="284"/>
                    </a:lnTo>
                    <a:lnTo>
                      <a:pt x="53" y="256"/>
                    </a:lnTo>
                    <a:lnTo>
                      <a:pt x="53" y="256"/>
                    </a:lnTo>
                    <a:lnTo>
                      <a:pt x="55" y="240"/>
                    </a:lnTo>
                    <a:lnTo>
                      <a:pt x="58" y="224"/>
                    </a:lnTo>
                    <a:lnTo>
                      <a:pt x="65" y="192"/>
                    </a:lnTo>
                    <a:lnTo>
                      <a:pt x="72" y="161"/>
                    </a:lnTo>
                    <a:lnTo>
                      <a:pt x="78" y="129"/>
                    </a:lnTo>
                    <a:lnTo>
                      <a:pt x="78" y="129"/>
                    </a:lnTo>
                    <a:lnTo>
                      <a:pt x="79" y="116"/>
                    </a:lnTo>
                    <a:lnTo>
                      <a:pt x="80" y="103"/>
                    </a:lnTo>
                    <a:lnTo>
                      <a:pt x="80" y="76"/>
                    </a:lnTo>
                    <a:lnTo>
                      <a:pt x="80" y="76"/>
                    </a:lnTo>
                    <a:lnTo>
                      <a:pt x="80" y="40"/>
                    </a:lnTo>
                    <a:lnTo>
                      <a:pt x="81" y="22"/>
                    </a:lnTo>
                    <a:lnTo>
                      <a:pt x="82" y="14"/>
                    </a:lnTo>
                    <a:lnTo>
                      <a:pt x="85" y="5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4" y="1"/>
                    </a:lnTo>
                    <a:lnTo>
                      <a:pt x="83" y="0"/>
                    </a:lnTo>
                    <a:lnTo>
                      <a:pt x="82" y="0"/>
                    </a:lnTo>
                    <a:lnTo>
                      <a:pt x="78" y="0"/>
                    </a:lnTo>
                    <a:lnTo>
                      <a:pt x="77" y="1"/>
                    </a:lnTo>
                    <a:lnTo>
                      <a:pt x="76" y="2"/>
                    </a:lnTo>
                    <a:lnTo>
                      <a:pt x="76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71" name="chenying0907 734"/>
              <p:cNvSpPr/>
              <p:nvPr/>
            </p:nvSpPr>
            <p:spPr bwMode="auto">
              <a:xfrm>
                <a:off x="5780088" y="4264025"/>
                <a:ext cx="34925" cy="196850"/>
              </a:xfrm>
              <a:custGeom>
                <a:avLst/>
                <a:gdLst/>
                <a:ahLst/>
                <a:cxnLst>
                  <a:cxn ang="0">
                    <a:pos x="57" y="4"/>
                  </a:cxn>
                  <a:cxn ang="0">
                    <a:pos x="57" y="4"/>
                  </a:cxn>
                  <a:cxn ang="0">
                    <a:pos x="56" y="51"/>
                  </a:cxn>
                  <a:cxn ang="0">
                    <a:pos x="52" y="96"/>
                  </a:cxn>
                  <a:cxn ang="0">
                    <a:pos x="47" y="141"/>
                  </a:cxn>
                  <a:cxn ang="0">
                    <a:pos x="41" y="187"/>
                  </a:cxn>
                  <a:cxn ang="0">
                    <a:pos x="41" y="187"/>
                  </a:cxn>
                  <a:cxn ang="0">
                    <a:pos x="37" y="210"/>
                  </a:cxn>
                  <a:cxn ang="0">
                    <a:pos x="32" y="232"/>
                  </a:cxn>
                  <a:cxn ang="0">
                    <a:pos x="20" y="278"/>
                  </a:cxn>
                  <a:cxn ang="0">
                    <a:pos x="9" y="322"/>
                  </a:cxn>
                  <a:cxn ang="0">
                    <a:pos x="4" y="345"/>
                  </a:cxn>
                  <a:cxn ang="0">
                    <a:pos x="0" y="368"/>
                  </a:cxn>
                  <a:cxn ang="0">
                    <a:pos x="0" y="368"/>
                  </a:cxn>
                  <a:cxn ang="0">
                    <a:pos x="0" y="370"/>
                  </a:cxn>
                  <a:cxn ang="0">
                    <a:pos x="1" y="372"/>
                  </a:cxn>
                  <a:cxn ang="0">
                    <a:pos x="4" y="374"/>
                  </a:cxn>
                  <a:cxn ang="0">
                    <a:pos x="5" y="374"/>
                  </a:cxn>
                  <a:cxn ang="0">
                    <a:pos x="7" y="374"/>
                  </a:cxn>
                  <a:cxn ang="0">
                    <a:pos x="8" y="373"/>
                  </a:cxn>
                  <a:cxn ang="0">
                    <a:pos x="9" y="371"/>
                  </a:cxn>
                  <a:cxn ang="0">
                    <a:pos x="9" y="371"/>
                  </a:cxn>
                  <a:cxn ang="0">
                    <a:pos x="13" y="348"/>
                  </a:cxn>
                  <a:cxn ang="0">
                    <a:pos x="18" y="325"/>
                  </a:cxn>
                  <a:cxn ang="0">
                    <a:pos x="30" y="280"/>
                  </a:cxn>
                  <a:cxn ang="0">
                    <a:pos x="41" y="235"/>
                  </a:cxn>
                  <a:cxn ang="0">
                    <a:pos x="46" y="213"/>
                  </a:cxn>
                  <a:cxn ang="0">
                    <a:pos x="50" y="190"/>
                  </a:cxn>
                  <a:cxn ang="0">
                    <a:pos x="50" y="190"/>
                  </a:cxn>
                  <a:cxn ang="0">
                    <a:pos x="58" y="144"/>
                  </a:cxn>
                  <a:cxn ang="0">
                    <a:pos x="62" y="97"/>
                  </a:cxn>
                  <a:cxn ang="0">
                    <a:pos x="65" y="51"/>
                  </a:cxn>
                  <a:cxn ang="0">
                    <a:pos x="66" y="4"/>
                  </a:cxn>
                  <a:cxn ang="0">
                    <a:pos x="66" y="4"/>
                  </a:cxn>
                  <a:cxn ang="0">
                    <a:pos x="66" y="2"/>
                  </a:cxn>
                  <a:cxn ang="0">
                    <a:pos x="65" y="1"/>
                  </a:cxn>
                  <a:cxn ang="0">
                    <a:pos x="63" y="0"/>
                  </a:cxn>
                  <a:cxn ang="0">
                    <a:pos x="62" y="0"/>
                  </a:cxn>
                  <a:cxn ang="0">
                    <a:pos x="60" y="0"/>
                  </a:cxn>
                  <a:cxn ang="0">
                    <a:pos x="58" y="1"/>
                  </a:cxn>
                  <a:cxn ang="0">
                    <a:pos x="57" y="2"/>
                  </a:cxn>
                  <a:cxn ang="0">
                    <a:pos x="57" y="4"/>
                  </a:cxn>
                  <a:cxn ang="0">
                    <a:pos x="57" y="4"/>
                  </a:cxn>
                </a:cxnLst>
                <a:rect l="0" t="0" r="r" b="b"/>
                <a:pathLst>
                  <a:path w="66" h="374">
                    <a:moveTo>
                      <a:pt x="57" y="4"/>
                    </a:moveTo>
                    <a:lnTo>
                      <a:pt x="57" y="4"/>
                    </a:lnTo>
                    <a:lnTo>
                      <a:pt x="56" y="51"/>
                    </a:lnTo>
                    <a:lnTo>
                      <a:pt x="52" y="96"/>
                    </a:lnTo>
                    <a:lnTo>
                      <a:pt x="47" y="141"/>
                    </a:lnTo>
                    <a:lnTo>
                      <a:pt x="41" y="187"/>
                    </a:lnTo>
                    <a:lnTo>
                      <a:pt x="41" y="187"/>
                    </a:lnTo>
                    <a:lnTo>
                      <a:pt x="37" y="210"/>
                    </a:lnTo>
                    <a:lnTo>
                      <a:pt x="32" y="232"/>
                    </a:lnTo>
                    <a:lnTo>
                      <a:pt x="20" y="278"/>
                    </a:lnTo>
                    <a:lnTo>
                      <a:pt x="9" y="322"/>
                    </a:lnTo>
                    <a:lnTo>
                      <a:pt x="4" y="345"/>
                    </a:lnTo>
                    <a:lnTo>
                      <a:pt x="0" y="368"/>
                    </a:lnTo>
                    <a:lnTo>
                      <a:pt x="0" y="368"/>
                    </a:lnTo>
                    <a:lnTo>
                      <a:pt x="0" y="370"/>
                    </a:lnTo>
                    <a:lnTo>
                      <a:pt x="1" y="372"/>
                    </a:lnTo>
                    <a:lnTo>
                      <a:pt x="4" y="374"/>
                    </a:lnTo>
                    <a:lnTo>
                      <a:pt x="5" y="374"/>
                    </a:lnTo>
                    <a:lnTo>
                      <a:pt x="7" y="374"/>
                    </a:lnTo>
                    <a:lnTo>
                      <a:pt x="8" y="373"/>
                    </a:lnTo>
                    <a:lnTo>
                      <a:pt x="9" y="371"/>
                    </a:lnTo>
                    <a:lnTo>
                      <a:pt x="9" y="371"/>
                    </a:lnTo>
                    <a:lnTo>
                      <a:pt x="13" y="348"/>
                    </a:lnTo>
                    <a:lnTo>
                      <a:pt x="18" y="325"/>
                    </a:lnTo>
                    <a:lnTo>
                      <a:pt x="30" y="280"/>
                    </a:lnTo>
                    <a:lnTo>
                      <a:pt x="41" y="235"/>
                    </a:lnTo>
                    <a:lnTo>
                      <a:pt x="46" y="213"/>
                    </a:lnTo>
                    <a:lnTo>
                      <a:pt x="50" y="190"/>
                    </a:lnTo>
                    <a:lnTo>
                      <a:pt x="50" y="190"/>
                    </a:lnTo>
                    <a:lnTo>
                      <a:pt x="58" y="144"/>
                    </a:lnTo>
                    <a:lnTo>
                      <a:pt x="62" y="97"/>
                    </a:lnTo>
                    <a:lnTo>
                      <a:pt x="65" y="51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66" y="2"/>
                    </a:lnTo>
                    <a:lnTo>
                      <a:pt x="65" y="1"/>
                    </a:lnTo>
                    <a:lnTo>
                      <a:pt x="63" y="0"/>
                    </a:lnTo>
                    <a:lnTo>
                      <a:pt x="62" y="0"/>
                    </a:lnTo>
                    <a:lnTo>
                      <a:pt x="60" y="0"/>
                    </a:lnTo>
                    <a:lnTo>
                      <a:pt x="58" y="1"/>
                    </a:lnTo>
                    <a:lnTo>
                      <a:pt x="57" y="2"/>
                    </a:lnTo>
                    <a:lnTo>
                      <a:pt x="57" y="4"/>
                    </a:lnTo>
                    <a:lnTo>
                      <a:pt x="5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72" name="chenying0907 735"/>
              <p:cNvSpPr/>
              <p:nvPr/>
            </p:nvSpPr>
            <p:spPr bwMode="auto">
              <a:xfrm>
                <a:off x="5805488" y="4286250"/>
                <a:ext cx="42863" cy="160338"/>
              </a:xfrm>
              <a:custGeom>
                <a:avLst/>
                <a:gdLst/>
                <a:ahLst/>
                <a:cxnLst>
                  <a:cxn ang="0">
                    <a:pos x="72" y="4"/>
                  </a:cxn>
                  <a:cxn ang="0">
                    <a:pos x="72" y="4"/>
                  </a:cxn>
                  <a:cxn ang="0">
                    <a:pos x="70" y="24"/>
                  </a:cxn>
                  <a:cxn ang="0">
                    <a:pos x="68" y="44"/>
                  </a:cxn>
                  <a:cxn ang="0">
                    <a:pos x="65" y="63"/>
                  </a:cxn>
                  <a:cxn ang="0">
                    <a:pos x="61" y="82"/>
                  </a:cxn>
                  <a:cxn ang="0">
                    <a:pos x="54" y="120"/>
                  </a:cxn>
                  <a:cxn ang="0">
                    <a:pos x="47" y="158"/>
                  </a:cxn>
                  <a:cxn ang="0">
                    <a:pos x="47" y="158"/>
                  </a:cxn>
                  <a:cxn ang="0">
                    <a:pos x="43" y="177"/>
                  </a:cxn>
                  <a:cxn ang="0">
                    <a:pos x="36" y="195"/>
                  </a:cxn>
                  <a:cxn ang="0">
                    <a:pos x="24" y="230"/>
                  </a:cxn>
                  <a:cxn ang="0">
                    <a:pos x="24" y="230"/>
                  </a:cxn>
                  <a:cxn ang="0">
                    <a:pos x="20" y="246"/>
                  </a:cxn>
                  <a:cxn ang="0">
                    <a:pos x="16" y="264"/>
                  </a:cxn>
                  <a:cxn ang="0">
                    <a:pos x="14" y="272"/>
                  </a:cxn>
                  <a:cxn ang="0">
                    <a:pos x="11" y="280"/>
                  </a:cxn>
                  <a:cxn ang="0">
                    <a:pos x="6" y="289"/>
                  </a:cxn>
                  <a:cxn ang="0">
                    <a:pos x="1" y="296"/>
                  </a:cxn>
                  <a:cxn ang="0">
                    <a:pos x="1" y="296"/>
                  </a:cxn>
                  <a:cxn ang="0">
                    <a:pos x="0" y="298"/>
                  </a:cxn>
                  <a:cxn ang="0">
                    <a:pos x="0" y="299"/>
                  </a:cxn>
                  <a:cxn ang="0">
                    <a:pos x="2" y="302"/>
                  </a:cxn>
                  <a:cxn ang="0">
                    <a:pos x="3" y="303"/>
                  </a:cxn>
                  <a:cxn ang="0">
                    <a:pos x="4" y="304"/>
                  </a:cxn>
                  <a:cxn ang="0">
                    <a:pos x="6" y="303"/>
                  </a:cxn>
                  <a:cxn ang="0">
                    <a:pos x="9" y="302"/>
                  </a:cxn>
                  <a:cxn ang="0">
                    <a:pos x="9" y="302"/>
                  </a:cxn>
                  <a:cxn ang="0">
                    <a:pos x="13" y="297"/>
                  </a:cxn>
                  <a:cxn ang="0">
                    <a:pos x="16" y="291"/>
                  </a:cxn>
                  <a:cxn ang="0">
                    <a:pos x="21" y="279"/>
                  </a:cxn>
                  <a:cxn ang="0">
                    <a:pos x="24" y="267"/>
                  </a:cxn>
                  <a:cxn ang="0">
                    <a:pos x="27" y="253"/>
                  </a:cxn>
                  <a:cxn ang="0">
                    <a:pos x="27" y="253"/>
                  </a:cxn>
                  <a:cxn ang="0">
                    <a:pos x="32" y="232"/>
                  </a:cxn>
                  <a:cxn ang="0">
                    <a:pos x="39" y="211"/>
                  </a:cxn>
                  <a:cxn ang="0">
                    <a:pos x="48" y="190"/>
                  </a:cxn>
                  <a:cxn ang="0">
                    <a:pos x="54" y="170"/>
                  </a:cxn>
                  <a:cxn ang="0">
                    <a:pos x="54" y="170"/>
                  </a:cxn>
                  <a:cxn ang="0">
                    <a:pos x="63" y="129"/>
                  </a:cxn>
                  <a:cxn ang="0">
                    <a:pos x="72" y="88"/>
                  </a:cxn>
                  <a:cxn ang="0">
                    <a:pos x="76" y="67"/>
                  </a:cxn>
                  <a:cxn ang="0">
                    <a:pos x="78" y="47"/>
                  </a:cxn>
                  <a:cxn ang="0">
                    <a:pos x="80" y="25"/>
                  </a:cxn>
                  <a:cxn ang="0">
                    <a:pos x="81" y="4"/>
                  </a:cxn>
                  <a:cxn ang="0">
                    <a:pos x="81" y="4"/>
                  </a:cxn>
                  <a:cxn ang="0">
                    <a:pos x="80" y="3"/>
                  </a:cxn>
                  <a:cxn ang="0">
                    <a:pos x="79" y="1"/>
                  </a:cxn>
                  <a:cxn ang="0">
                    <a:pos x="78" y="0"/>
                  </a:cxn>
                  <a:cxn ang="0">
                    <a:pos x="76" y="0"/>
                  </a:cxn>
                  <a:cxn ang="0">
                    <a:pos x="75" y="0"/>
                  </a:cxn>
                  <a:cxn ang="0">
                    <a:pos x="73" y="1"/>
                  </a:cxn>
                  <a:cxn ang="0">
                    <a:pos x="72" y="3"/>
                  </a:cxn>
                  <a:cxn ang="0">
                    <a:pos x="72" y="4"/>
                  </a:cxn>
                  <a:cxn ang="0">
                    <a:pos x="72" y="4"/>
                  </a:cxn>
                </a:cxnLst>
                <a:rect l="0" t="0" r="r" b="b"/>
                <a:pathLst>
                  <a:path w="81" h="304">
                    <a:moveTo>
                      <a:pt x="72" y="4"/>
                    </a:moveTo>
                    <a:lnTo>
                      <a:pt x="72" y="4"/>
                    </a:lnTo>
                    <a:lnTo>
                      <a:pt x="70" y="24"/>
                    </a:lnTo>
                    <a:lnTo>
                      <a:pt x="68" y="44"/>
                    </a:lnTo>
                    <a:lnTo>
                      <a:pt x="65" y="63"/>
                    </a:lnTo>
                    <a:lnTo>
                      <a:pt x="61" y="82"/>
                    </a:lnTo>
                    <a:lnTo>
                      <a:pt x="54" y="120"/>
                    </a:lnTo>
                    <a:lnTo>
                      <a:pt x="47" y="158"/>
                    </a:lnTo>
                    <a:lnTo>
                      <a:pt x="47" y="158"/>
                    </a:lnTo>
                    <a:lnTo>
                      <a:pt x="43" y="177"/>
                    </a:lnTo>
                    <a:lnTo>
                      <a:pt x="36" y="195"/>
                    </a:lnTo>
                    <a:lnTo>
                      <a:pt x="24" y="230"/>
                    </a:lnTo>
                    <a:lnTo>
                      <a:pt x="24" y="230"/>
                    </a:lnTo>
                    <a:lnTo>
                      <a:pt x="20" y="246"/>
                    </a:lnTo>
                    <a:lnTo>
                      <a:pt x="16" y="264"/>
                    </a:lnTo>
                    <a:lnTo>
                      <a:pt x="14" y="272"/>
                    </a:lnTo>
                    <a:lnTo>
                      <a:pt x="11" y="280"/>
                    </a:lnTo>
                    <a:lnTo>
                      <a:pt x="6" y="289"/>
                    </a:lnTo>
                    <a:lnTo>
                      <a:pt x="1" y="296"/>
                    </a:lnTo>
                    <a:lnTo>
                      <a:pt x="1" y="296"/>
                    </a:lnTo>
                    <a:lnTo>
                      <a:pt x="0" y="298"/>
                    </a:lnTo>
                    <a:lnTo>
                      <a:pt x="0" y="299"/>
                    </a:lnTo>
                    <a:lnTo>
                      <a:pt x="2" y="302"/>
                    </a:lnTo>
                    <a:lnTo>
                      <a:pt x="3" y="303"/>
                    </a:lnTo>
                    <a:lnTo>
                      <a:pt x="4" y="304"/>
                    </a:lnTo>
                    <a:lnTo>
                      <a:pt x="6" y="303"/>
                    </a:lnTo>
                    <a:lnTo>
                      <a:pt x="9" y="302"/>
                    </a:lnTo>
                    <a:lnTo>
                      <a:pt x="9" y="302"/>
                    </a:lnTo>
                    <a:lnTo>
                      <a:pt x="13" y="297"/>
                    </a:lnTo>
                    <a:lnTo>
                      <a:pt x="16" y="291"/>
                    </a:lnTo>
                    <a:lnTo>
                      <a:pt x="21" y="279"/>
                    </a:lnTo>
                    <a:lnTo>
                      <a:pt x="24" y="267"/>
                    </a:lnTo>
                    <a:lnTo>
                      <a:pt x="27" y="253"/>
                    </a:lnTo>
                    <a:lnTo>
                      <a:pt x="27" y="253"/>
                    </a:lnTo>
                    <a:lnTo>
                      <a:pt x="32" y="232"/>
                    </a:lnTo>
                    <a:lnTo>
                      <a:pt x="39" y="211"/>
                    </a:lnTo>
                    <a:lnTo>
                      <a:pt x="48" y="190"/>
                    </a:lnTo>
                    <a:lnTo>
                      <a:pt x="54" y="170"/>
                    </a:lnTo>
                    <a:lnTo>
                      <a:pt x="54" y="170"/>
                    </a:lnTo>
                    <a:lnTo>
                      <a:pt x="63" y="129"/>
                    </a:lnTo>
                    <a:lnTo>
                      <a:pt x="72" y="88"/>
                    </a:lnTo>
                    <a:lnTo>
                      <a:pt x="76" y="67"/>
                    </a:lnTo>
                    <a:lnTo>
                      <a:pt x="78" y="47"/>
                    </a:lnTo>
                    <a:lnTo>
                      <a:pt x="80" y="25"/>
                    </a:lnTo>
                    <a:lnTo>
                      <a:pt x="81" y="4"/>
                    </a:lnTo>
                    <a:lnTo>
                      <a:pt x="81" y="4"/>
                    </a:lnTo>
                    <a:lnTo>
                      <a:pt x="80" y="3"/>
                    </a:lnTo>
                    <a:lnTo>
                      <a:pt x="79" y="1"/>
                    </a:lnTo>
                    <a:lnTo>
                      <a:pt x="78" y="0"/>
                    </a:lnTo>
                    <a:lnTo>
                      <a:pt x="76" y="0"/>
                    </a:lnTo>
                    <a:lnTo>
                      <a:pt x="75" y="0"/>
                    </a:lnTo>
                    <a:lnTo>
                      <a:pt x="73" y="1"/>
                    </a:lnTo>
                    <a:lnTo>
                      <a:pt x="72" y="3"/>
                    </a:lnTo>
                    <a:lnTo>
                      <a:pt x="72" y="4"/>
                    </a:lnTo>
                    <a:lnTo>
                      <a:pt x="7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73" name="chenying0907 736"/>
              <p:cNvSpPr/>
              <p:nvPr/>
            </p:nvSpPr>
            <p:spPr bwMode="auto">
              <a:xfrm>
                <a:off x="5845176" y="4311650"/>
                <a:ext cx="38100" cy="122238"/>
              </a:xfrm>
              <a:custGeom>
                <a:avLst/>
                <a:gdLst/>
                <a:ahLst/>
                <a:cxnLst>
                  <a:cxn ang="0">
                    <a:pos x="62" y="4"/>
                  </a:cxn>
                  <a:cxn ang="0">
                    <a:pos x="62" y="4"/>
                  </a:cxn>
                  <a:cxn ang="0">
                    <a:pos x="59" y="36"/>
                  </a:cxn>
                  <a:cxn ang="0">
                    <a:pos x="55" y="69"/>
                  </a:cxn>
                  <a:cxn ang="0">
                    <a:pos x="53" y="86"/>
                  </a:cxn>
                  <a:cxn ang="0">
                    <a:pos x="50" y="101"/>
                  </a:cxn>
                  <a:cxn ang="0">
                    <a:pos x="47" y="117"/>
                  </a:cxn>
                  <a:cxn ang="0">
                    <a:pos x="42" y="132"/>
                  </a:cxn>
                  <a:cxn ang="0">
                    <a:pos x="42" y="132"/>
                  </a:cxn>
                  <a:cxn ang="0">
                    <a:pos x="36" y="145"/>
                  </a:cxn>
                  <a:cxn ang="0">
                    <a:pos x="30" y="159"/>
                  </a:cxn>
                  <a:cxn ang="0">
                    <a:pos x="17" y="185"/>
                  </a:cxn>
                  <a:cxn ang="0">
                    <a:pos x="17" y="185"/>
                  </a:cxn>
                  <a:cxn ang="0">
                    <a:pos x="16" y="189"/>
                  </a:cxn>
                  <a:cxn ang="0">
                    <a:pos x="15" y="194"/>
                  </a:cxn>
                  <a:cxn ang="0">
                    <a:pos x="13" y="206"/>
                  </a:cxn>
                  <a:cxn ang="0">
                    <a:pos x="12" y="212"/>
                  </a:cxn>
                  <a:cxn ang="0">
                    <a:pos x="10" y="217"/>
                  </a:cxn>
                  <a:cxn ang="0">
                    <a:pos x="7" y="221"/>
                  </a:cxn>
                  <a:cxn ang="0">
                    <a:pos x="4" y="223"/>
                  </a:cxn>
                  <a:cxn ang="0">
                    <a:pos x="4" y="223"/>
                  </a:cxn>
                  <a:cxn ang="0">
                    <a:pos x="2" y="224"/>
                  </a:cxn>
                  <a:cxn ang="0">
                    <a:pos x="1" y="225"/>
                  </a:cxn>
                  <a:cxn ang="0">
                    <a:pos x="0" y="227"/>
                  </a:cxn>
                  <a:cxn ang="0">
                    <a:pos x="1" y="228"/>
                  </a:cxn>
                  <a:cxn ang="0">
                    <a:pos x="1" y="230"/>
                  </a:cxn>
                  <a:cxn ang="0">
                    <a:pos x="2" y="231"/>
                  </a:cxn>
                  <a:cxn ang="0">
                    <a:pos x="4" y="232"/>
                  </a:cxn>
                  <a:cxn ang="0">
                    <a:pos x="6" y="232"/>
                  </a:cxn>
                  <a:cxn ang="0">
                    <a:pos x="6" y="232"/>
                  </a:cxn>
                  <a:cxn ang="0">
                    <a:pos x="9" y="230"/>
                  </a:cxn>
                  <a:cxn ang="0">
                    <a:pos x="12" y="229"/>
                  </a:cxn>
                  <a:cxn ang="0">
                    <a:pos x="15" y="225"/>
                  </a:cxn>
                  <a:cxn ang="0">
                    <a:pos x="18" y="219"/>
                  </a:cxn>
                  <a:cxn ang="0">
                    <a:pos x="20" y="213"/>
                  </a:cxn>
                  <a:cxn ang="0">
                    <a:pos x="20" y="213"/>
                  </a:cxn>
                  <a:cxn ang="0">
                    <a:pos x="22" y="205"/>
                  </a:cxn>
                  <a:cxn ang="0">
                    <a:pos x="24" y="198"/>
                  </a:cxn>
                  <a:cxn ang="0">
                    <a:pos x="25" y="191"/>
                  </a:cxn>
                  <a:cxn ang="0">
                    <a:pos x="29" y="184"/>
                  </a:cxn>
                  <a:cxn ang="0">
                    <a:pos x="29" y="184"/>
                  </a:cxn>
                  <a:cxn ang="0">
                    <a:pos x="44" y="150"/>
                  </a:cxn>
                  <a:cxn ang="0">
                    <a:pos x="44" y="150"/>
                  </a:cxn>
                  <a:cxn ang="0">
                    <a:pos x="51" y="133"/>
                  </a:cxn>
                  <a:cxn ang="0">
                    <a:pos x="56" y="116"/>
                  </a:cxn>
                  <a:cxn ang="0">
                    <a:pos x="61" y="97"/>
                  </a:cxn>
                  <a:cxn ang="0">
                    <a:pos x="63" y="78"/>
                  </a:cxn>
                  <a:cxn ang="0">
                    <a:pos x="67" y="41"/>
                  </a:cxn>
                  <a:cxn ang="0">
                    <a:pos x="71" y="4"/>
                  </a:cxn>
                  <a:cxn ang="0">
                    <a:pos x="71" y="4"/>
                  </a:cxn>
                  <a:cxn ang="0">
                    <a:pos x="71" y="2"/>
                  </a:cxn>
                  <a:cxn ang="0">
                    <a:pos x="70" y="1"/>
                  </a:cxn>
                  <a:cxn ang="0">
                    <a:pos x="69" y="0"/>
                  </a:cxn>
                  <a:cxn ang="0">
                    <a:pos x="67" y="0"/>
                  </a:cxn>
                  <a:cxn ang="0">
                    <a:pos x="64" y="1"/>
                  </a:cxn>
                  <a:cxn ang="0">
                    <a:pos x="63" y="2"/>
                  </a:cxn>
                  <a:cxn ang="0">
                    <a:pos x="62" y="4"/>
                  </a:cxn>
                  <a:cxn ang="0">
                    <a:pos x="62" y="4"/>
                  </a:cxn>
                </a:cxnLst>
                <a:rect l="0" t="0" r="r" b="b"/>
                <a:pathLst>
                  <a:path w="71" h="232">
                    <a:moveTo>
                      <a:pt x="62" y="4"/>
                    </a:moveTo>
                    <a:lnTo>
                      <a:pt x="62" y="4"/>
                    </a:lnTo>
                    <a:lnTo>
                      <a:pt x="59" y="36"/>
                    </a:lnTo>
                    <a:lnTo>
                      <a:pt x="55" y="69"/>
                    </a:lnTo>
                    <a:lnTo>
                      <a:pt x="53" y="86"/>
                    </a:lnTo>
                    <a:lnTo>
                      <a:pt x="50" y="101"/>
                    </a:lnTo>
                    <a:lnTo>
                      <a:pt x="47" y="117"/>
                    </a:lnTo>
                    <a:lnTo>
                      <a:pt x="42" y="132"/>
                    </a:lnTo>
                    <a:lnTo>
                      <a:pt x="42" y="132"/>
                    </a:lnTo>
                    <a:lnTo>
                      <a:pt x="36" y="145"/>
                    </a:lnTo>
                    <a:lnTo>
                      <a:pt x="30" y="159"/>
                    </a:lnTo>
                    <a:lnTo>
                      <a:pt x="17" y="185"/>
                    </a:lnTo>
                    <a:lnTo>
                      <a:pt x="17" y="185"/>
                    </a:lnTo>
                    <a:lnTo>
                      <a:pt x="16" y="189"/>
                    </a:lnTo>
                    <a:lnTo>
                      <a:pt x="15" y="194"/>
                    </a:lnTo>
                    <a:lnTo>
                      <a:pt x="13" y="206"/>
                    </a:lnTo>
                    <a:lnTo>
                      <a:pt x="12" y="212"/>
                    </a:lnTo>
                    <a:lnTo>
                      <a:pt x="10" y="217"/>
                    </a:lnTo>
                    <a:lnTo>
                      <a:pt x="7" y="221"/>
                    </a:lnTo>
                    <a:lnTo>
                      <a:pt x="4" y="223"/>
                    </a:lnTo>
                    <a:lnTo>
                      <a:pt x="4" y="223"/>
                    </a:lnTo>
                    <a:lnTo>
                      <a:pt x="2" y="224"/>
                    </a:lnTo>
                    <a:lnTo>
                      <a:pt x="1" y="225"/>
                    </a:lnTo>
                    <a:lnTo>
                      <a:pt x="0" y="227"/>
                    </a:lnTo>
                    <a:lnTo>
                      <a:pt x="1" y="228"/>
                    </a:lnTo>
                    <a:lnTo>
                      <a:pt x="1" y="230"/>
                    </a:lnTo>
                    <a:lnTo>
                      <a:pt x="2" y="231"/>
                    </a:lnTo>
                    <a:lnTo>
                      <a:pt x="4" y="232"/>
                    </a:lnTo>
                    <a:lnTo>
                      <a:pt x="6" y="232"/>
                    </a:lnTo>
                    <a:lnTo>
                      <a:pt x="6" y="232"/>
                    </a:lnTo>
                    <a:lnTo>
                      <a:pt x="9" y="230"/>
                    </a:lnTo>
                    <a:lnTo>
                      <a:pt x="12" y="229"/>
                    </a:lnTo>
                    <a:lnTo>
                      <a:pt x="15" y="225"/>
                    </a:lnTo>
                    <a:lnTo>
                      <a:pt x="18" y="219"/>
                    </a:lnTo>
                    <a:lnTo>
                      <a:pt x="20" y="213"/>
                    </a:lnTo>
                    <a:lnTo>
                      <a:pt x="20" y="213"/>
                    </a:lnTo>
                    <a:lnTo>
                      <a:pt x="22" y="205"/>
                    </a:lnTo>
                    <a:lnTo>
                      <a:pt x="24" y="198"/>
                    </a:lnTo>
                    <a:lnTo>
                      <a:pt x="25" y="191"/>
                    </a:lnTo>
                    <a:lnTo>
                      <a:pt x="29" y="184"/>
                    </a:lnTo>
                    <a:lnTo>
                      <a:pt x="29" y="184"/>
                    </a:lnTo>
                    <a:lnTo>
                      <a:pt x="44" y="150"/>
                    </a:lnTo>
                    <a:lnTo>
                      <a:pt x="44" y="150"/>
                    </a:lnTo>
                    <a:lnTo>
                      <a:pt x="51" y="133"/>
                    </a:lnTo>
                    <a:lnTo>
                      <a:pt x="56" y="116"/>
                    </a:lnTo>
                    <a:lnTo>
                      <a:pt x="61" y="97"/>
                    </a:lnTo>
                    <a:lnTo>
                      <a:pt x="63" y="78"/>
                    </a:lnTo>
                    <a:lnTo>
                      <a:pt x="67" y="41"/>
                    </a:lnTo>
                    <a:lnTo>
                      <a:pt x="71" y="4"/>
                    </a:lnTo>
                    <a:lnTo>
                      <a:pt x="71" y="4"/>
                    </a:lnTo>
                    <a:lnTo>
                      <a:pt x="71" y="2"/>
                    </a:lnTo>
                    <a:lnTo>
                      <a:pt x="70" y="1"/>
                    </a:lnTo>
                    <a:lnTo>
                      <a:pt x="69" y="0"/>
                    </a:lnTo>
                    <a:lnTo>
                      <a:pt x="67" y="0"/>
                    </a:lnTo>
                    <a:lnTo>
                      <a:pt x="64" y="1"/>
                    </a:lnTo>
                    <a:lnTo>
                      <a:pt x="63" y="2"/>
                    </a:lnTo>
                    <a:lnTo>
                      <a:pt x="62" y="4"/>
                    </a:lnTo>
                    <a:lnTo>
                      <a:pt x="6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74" name="chenying0907 737"/>
              <p:cNvSpPr>
                <a:spLocks noEditPoints="1"/>
              </p:cNvSpPr>
              <p:nvPr/>
            </p:nvSpPr>
            <p:spPr bwMode="auto">
              <a:xfrm>
                <a:off x="5284788" y="4124325"/>
                <a:ext cx="636588" cy="654050"/>
              </a:xfrm>
              <a:custGeom>
                <a:avLst/>
                <a:gdLst/>
                <a:ahLst/>
                <a:cxnLst>
                  <a:cxn ang="0">
                    <a:pos x="758" y="1226"/>
                  </a:cxn>
                  <a:cxn ang="0">
                    <a:pos x="680" y="1170"/>
                  </a:cxn>
                  <a:cxn ang="0">
                    <a:pos x="470" y="963"/>
                  </a:cxn>
                  <a:cxn ang="0">
                    <a:pos x="211" y="691"/>
                  </a:cxn>
                  <a:cxn ang="0">
                    <a:pos x="48" y="528"/>
                  </a:cxn>
                  <a:cxn ang="0">
                    <a:pos x="0" y="453"/>
                  </a:cxn>
                  <a:cxn ang="0">
                    <a:pos x="29" y="394"/>
                  </a:cxn>
                  <a:cxn ang="0">
                    <a:pos x="72" y="374"/>
                  </a:cxn>
                  <a:cxn ang="0">
                    <a:pos x="164" y="413"/>
                  </a:cxn>
                  <a:cxn ang="0">
                    <a:pos x="255" y="461"/>
                  </a:cxn>
                  <a:cxn ang="0">
                    <a:pos x="308" y="497"/>
                  </a:cxn>
                  <a:cxn ang="0">
                    <a:pos x="631" y="168"/>
                  </a:cxn>
                  <a:cxn ang="0">
                    <a:pos x="619" y="78"/>
                  </a:cxn>
                  <a:cxn ang="0">
                    <a:pos x="679" y="7"/>
                  </a:cxn>
                  <a:cxn ang="0">
                    <a:pos x="745" y="4"/>
                  </a:cxn>
                  <a:cxn ang="0">
                    <a:pos x="863" y="85"/>
                  </a:cxn>
                  <a:cxn ang="0">
                    <a:pos x="1020" y="246"/>
                  </a:cxn>
                  <a:cxn ang="0">
                    <a:pos x="1174" y="417"/>
                  </a:cxn>
                  <a:cxn ang="0">
                    <a:pos x="1203" y="504"/>
                  </a:cxn>
                  <a:cxn ang="0">
                    <a:pos x="1174" y="569"/>
                  </a:cxn>
                  <a:cxn ang="0">
                    <a:pos x="1108" y="602"/>
                  </a:cxn>
                  <a:cxn ang="0">
                    <a:pos x="1042" y="592"/>
                  </a:cxn>
                  <a:cxn ang="0">
                    <a:pos x="836" y="812"/>
                  </a:cxn>
                  <a:cxn ang="0">
                    <a:pos x="742" y="946"/>
                  </a:cxn>
                  <a:cxn ang="0">
                    <a:pos x="805" y="1026"/>
                  </a:cxn>
                  <a:cxn ang="0">
                    <a:pos x="848" y="1140"/>
                  </a:cxn>
                  <a:cxn ang="0">
                    <a:pos x="846" y="1212"/>
                  </a:cxn>
                  <a:cxn ang="0">
                    <a:pos x="807" y="1236"/>
                  </a:cxn>
                  <a:cxn ang="0">
                    <a:pos x="55" y="431"/>
                  </a:cxn>
                  <a:cxn ang="0">
                    <a:pos x="48" y="453"/>
                  </a:cxn>
                  <a:cxn ang="0">
                    <a:pos x="200" y="613"/>
                  </a:cxn>
                  <a:cxn ang="0">
                    <a:pos x="478" y="907"/>
                  </a:cxn>
                  <a:cxn ang="0">
                    <a:pos x="666" y="1093"/>
                  </a:cxn>
                  <a:cxn ang="0">
                    <a:pos x="780" y="1186"/>
                  </a:cxn>
                  <a:cxn ang="0">
                    <a:pos x="805" y="1181"/>
                  </a:cxn>
                  <a:cxn ang="0">
                    <a:pos x="795" y="1129"/>
                  </a:cxn>
                  <a:cxn ang="0">
                    <a:pos x="725" y="996"/>
                  </a:cxn>
                  <a:cxn ang="0">
                    <a:pos x="690" y="931"/>
                  </a:cxn>
                  <a:cxn ang="0">
                    <a:pos x="687" y="904"/>
                  </a:cxn>
                  <a:cxn ang="0">
                    <a:pos x="816" y="768"/>
                  </a:cxn>
                  <a:cxn ang="0">
                    <a:pos x="1010" y="557"/>
                  </a:cxn>
                  <a:cxn ang="0">
                    <a:pos x="1025" y="536"/>
                  </a:cxn>
                  <a:cxn ang="0">
                    <a:pos x="1050" y="540"/>
                  </a:cxn>
                  <a:cxn ang="0">
                    <a:pos x="1110" y="559"/>
                  </a:cxn>
                  <a:cxn ang="0">
                    <a:pos x="1143" y="535"/>
                  </a:cxn>
                  <a:cxn ang="0">
                    <a:pos x="1158" y="486"/>
                  </a:cxn>
                  <a:cxn ang="0">
                    <a:pos x="1111" y="411"/>
                  </a:cxn>
                  <a:cxn ang="0">
                    <a:pos x="996" y="286"/>
                  </a:cxn>
                  <a:cxn ang="0">
                    <a:pos x="822" y="108"/>
                  </a:cxn>
                  <a:cxn ang="0">
                    <a:pos x="747" y="50"/>
                  </a:cxn>
                  <a:cxn ang="0">
                    <a:pos x="688" y="57"/>
                  </a:cxn>
                  <a:cxn ang="0">
                    <a:pos x="658" y="111"/>
                  </a:cxn>
                  <a:cxn ang="0">
                    <a:pos x="679" y="159"/>
                  </a:cxn>
                  <a:cxn ang="0">
                    <a:pos x="674" y="184"/>
                  </a:cxn>
                  <a:cxn ang="0">
                    <a:pos x="425" y="444"/>
                  </a:cxn>
                  <a:cxn ang="0">
                    <a:pos x="324" y="533"/>
                  </a:cxn>
                  <a:cxn ang="0">
                    <a:pos x="301" y="542"/>
                  </a:cxn>
                  <a:cxn ang="0">
                    <a:pos x="235" y="502"/>
                  </a:cxn>
                  <a:cxn ang="0">
                    <a:pos x="170" y="470"/>
                  </a:cxn>
                  <a:cxn ang="0">
                    <a:pos x="116" y="434"/>
                  </a:cxn>
                </a:cxnLst>
                <a:rect l="0" t="0" r="r" b="b"/>
                <a:pathLst>
                  <a:path w="1204" h="1236">
                    <a:moveTo>
                      <a:pt x="799" y="1236"/>
                    </a:moveTo>
                    <a:lnTo>
                      <a:pt x="799" y="1236"/>
                    </a:lnTo>
                    <a:lnTo>
                      <a:pt x="792" y="1236"/>
                    </a:lnTo>
                    <a:lnTo>
                      <a:pt x="784" y="1235"/>
                    </a:lnTo>
                    <a:lnTo>
                      <a:pt x="777" y="1233"/>
                    </a:lnTo>
                    <a:lnTo>
                      <a:pt x="769" y="1231"/>
                    </a:lnTo>
                    <a:lnTo>
                      <a:pt x="769" y="1231"/>
                    </a:lnTo>
                    <a:lnTo>
                      <a:pt x="758" y="1226"/>
                    </a:lnTo>
                    <a:lnTo>
                      <a:pt x="747" y="1220"/>
                    </a:lnTo>
                    <a:lnTo>
                      <a:pt x="735" y="1214"/>
                    </a:lnTo>
                    <a:lnTo>
                      <a:pt x="724" y="1207"/>
                    </a:lnTo>
                    <a:lnTo>
                      <a:pt x="713" y="1199"/>
                    </a:lnTo>
                    <a:lnTo>
                      <a:pt x="701" y="1191"/>
                    </a:lnTo>
                    <a:lnTo>
                      <a:pt x="691" y="1180"/>
                    </a:lnTo>
                    <a:lnTo>
                      <a:pt x="680" y="1170"/>
                    </a:lnTo>
                    <a:lnTo>
                      <a:pt x="680" y="1170"/>
                    </a:lnTo>
                    <a:lnTo>
                      <a:pt x="656" y="1147"/>
                    </a:lnTo>
                    <a:lnTo>
                      <a:pt x="631" y="1124"/>
                    </a:lnTo>
                    <a:lnTo>
                      <a:pt x="631" y="1124"/>
                    </a:lnTo>
                    <a:lnTo>
                      <a:pt x="606" y="1103"/>
                    </a:lnTo>
                    <a:lnTo>
                      <a:pt x="582" y="1080"/>
                    </a:lnTo>
                    <a:lnTo>
                      <a:pt x="582" y="1080"/>
                    </a:lnTo>
                    <a:lnTo>
                      <a:pt x="526" y="1022"/>
                    </a:lnTo>
                    <a:lnTo>
                      <a:pt x="470" y="963"/>
                    </a:lnTo>
                    <a:lnTo>
                      <a:pt x="470" y="963"/>
                    </a:lnTo>
                    <a:lnTo>
                      <a:pt x="422" y="915"/>
                    </a:lnTo>
                    <a:lnTo>
                      <a:pt x="375" y="865"/>
                    </a:lnTo>
                    <a:lnTo>
                      <a:pt x="375" y="865"/>
                    </a:lnTo>
                    <a:lnTo>
                      <a:pt x="321" y="809"/>
                    </a:lnTo>
                    <a:lnTo>
                      <a:pt x="268" y="752"/>
                    </a:lnTo>
                    <a:lnTo>
                      <a:pt x="268" y="752"/>
                    </a:lnTo>
                    <a:lnTo>
                      <a:pt x="211" y="691"/>
                    </a:lnTo>
                    <a:lnTo>
                      <a:pt x="182" y="660"/>
                    </a:lnTo>
                    <a:lnTo>
                      <a:pt x="152" y="629"/>
                    </a:lnTo>
                    <a:lnTo>
                      <a:pt x="152" y="629"/>
                    </a:lnTo>
                    <a:lnTo>
                      <a:pt x="108" y="587"/>
                    </a:lnTo>
                    <a:lnTo>
                      <a:pt x="108" y="587"/>
                    </a:lnTo>
                    <a:lnTo>
                      <a:pt x="77" y="558"/>
                    </a:lnTo>
                    <a:lnTo>
                      <a:pt x="48" y="528"/>
                    </a:lnTo>
                    <a:lnTo>
                      <a:pt x="48" y="528"/>
                    </a:lnTo>
                    <a:lnTo>
                      <a:pt x="33" y="511"/>
                    </a:lnTo>
                    <a:lnTo>
                      <a:pt x="26" y="503"/>
                    </a:lnTo>
                    <a:lnTo>
                      <a:pt x="18" y="493"/>
                    </a:lnTo>
                    <a:lnTo>
                      <a:pt x="12" y="483"/>
                    </a:lnTo>
                    <a:lnTo>
                      <a:pt x="7" y="474"/>
                    </a:lnTo>
                    <a:lnTo>
                      <a:pt x="3" y="463"/>
                    </a:lnTo>
                    <a:lnTo>
                      <a:pt x="0" y="453"/>
                    </a:lnTo>
                    <a:lnTo>
                      <a:pt x="0" y="453"/>
                    </a:lnTo>
                    <a:lnTo>
                      <a:pt x="0" y="448"/>
                    </a:lnTo>
                    <a:lnTo>
                      <a:pt x="0" y="443"/>
                    </a:lnTo>
                    <a:lnTo>
                      <a:pt x="1" y="437"/>
                    </a:lnTo>
                    <a:lnTo>
                      <a:pt x="2" y="432"/>
                    </a:lnTo>
                    <a:lnTo>
                      <a:pt x="6" y="422"/>
                    </a:lnTo>
                    <a:lnTo>
                      <a:pt x="13" y="412"/>
                    </a:lnTo>
                    <a:lnTo>
                      <a:pt x="21" y="402"/>
                    </a:lnTo>
                    <a:lnTo>
                      <a:pt x="29" y="394"/>
                    </a:lnTo>
                    <a:lnTo>
                      <a:pt x="38" y="387"/>
                    </a:lnTo>
                    <a:lnTo>
                      <a:pt x="47" y="382"/>
                    </a:lnTo>
                    <a:lnTo>
                      <a:pt x="47" y="382"/>
                    </a:lnTo>
                    <a:lnTo>
                      <a:pt x="53" y="379"/>
                    </a:lnTo>
                    <a:lnTo>
                      <a:pt x="59" y="377"/>
                    </a:lnTo>
                    <a:lnTo>
                      <a:pt x="65" y="376"/>
                    </a:lnTo>
                    <a:lnTo>
                      <a:pt x="72" y="374"/>
                    </a:lnTo>
                    <a:lnTo>
                      <a:pt x="72" y="374"/>
                    </a:lnTo>
                    <a:lnTo>
                      <a:pt x="83" y="376"/>
                    </a:lnTo>
                    <a:lnTo>
                      <a:pt x="95" y="378"/>
                    </a:lnTo>
                    <a:lnTo>
                      <a:pt x="106" y="382"/>
                    </a:lnTo>
                    <a:lnTo>
                      <a:pt x="120" y="387"/>
                    </a:lnTo>
                    <a:lnTo>
                      <a:pt x="120" y="387"/>
                    </a:lnTo>
                    <a:lnTo>
                      <a:pt x="131" y="392"/>
                    </a:lnTo>
                    <a:lnTo>
                      <a:pt x="142" y="399"/>
                    </a:lnTo>
                    <a:lnTo>
                      <a:pt x="164" y="413"/>
                    </a:lnTo>
                    <a:lnTo>
                      <a:pt x="164" y="413"/>
                    </a:lnTo>
                    <a:lnTo>
                      <a:pt x="191" y="429"/>
                    </a:lnTo>
                    <a:lnTo>
                      <a:pt x="205" y="436"/>
                    </a:lnTo>
                    <a:lnTo>
                      <a:pt x="219" y="443"/>
                    </a:lnTo>
                    <a:lnTo>
                      <a:pt x="219" y="443"/>
                    </a:lnTo>
                    <a:lnTo>
                      <a:pt x="228" y="447"/>
                    </a:lnTo>
                    <a:lnTo>
                      <a:pt x="237" y="451"/>
                    </a:lnTo>
                    <a:lnTo>
                      <a:pt x="255" y="461"/>
                    </a:lnTo>
                    <a:lnTo>
                      <a:pt x="255" y="461"/>
                    </a:lnTo>
                    <a:lnTo>
                      <a:pt x="275" y="472"/>
                    </a:lnTo>
                    <a:lnTo>
                      <a:pt x="275" y="472"/>
                    </a:lnTo>
                    <a:lnTo>
                      <a:pt x="283" y="478"/>
                    </a:lnTo>
                    <a:lnTo>
                      <a:pt x="292" y="485"/>
                    </a:lnTo>
                    <a:lnTo>
                      <a:pt x="292" y="485"/>
                    </a:lnTo>
                    <a:lnTo>
                      <a:pt x="305" y="494"/>
                    </a:lnTo>
                    <a:lnTo>
                      <a:pt x="308" y="497"/>
                    </a:lnTo>
                    <a:lnTo>
                      <a:pt x="312" y="494"/>
                    </a:lnTo>
                    <a:lnTo>
                      <a:pt x="312" y="494"/>
                    </a:lnTo>
                    <a:lnTo>
                      <a:pt x="393" y="412"/>
                    </a:lnTo>
                    <a:lnTo>
                      <a:pt x="474" y="328"/>
                    </a:lnTo>
                    <a:lnTo>
                      <a:pt x="474" y="328"/>
                    </a:lnTo>
                    <a:lnTo>
                      <a:pt x="550" y="249"/>
                    </a:lnTo>
                    <a:lnTo>
                      <a:pt x="628" y="171"/>
                    </a:lnTo>
                    <a:lnTo>
                      <a:pt x="631" y="168"/>
                    </a:lnTo>
                    <a:lnTo>
                      <a:pt x="629" y="164"/>
                    </a:lnTo>
                    <a:lnTo>
                      <a:pt x="629" y="164"/>
                    </a:lnTo>
                    <a:lnTo>
                      <a:pt x="623" y="151"/>
                    </a:lnTo>
                    <a:lnTo>
                      <a:pt x="618" y="137"/>
                    </a:lnTo>
                    <a:lnTo>
                      <a:pt x="615" y="122"/>
                    </a:lnTo>
                    <a:lnTo>
                      <a:pt x="614" y="108"/>
                    </a:lnTo>
                    <a:lnTo>
                      <a:pt x="615" y="92"/>
                    </a:lnTo>
                    <a:lnTo>
                      <a:pt x="619" y="78"/>
                    </a:lnTo>
                    <a:lnTo>
                      <a:pt x="624" y="64"/>
                    </a:lnTo>
                    <a:lnTo>
                      <a:pt x="630" y="50"/>
                    </a:lnTo>
                    <a:lnTo>
                      <a:pt x="630" y="50"/>
                    </a:lnTo>
                    <a:lnTo>
                      <a:pt x="638" y="39"/>
                    </a:lnTo>
                    <a:lnTo>
                      <a:pt x="646" y="28"/>
                    </a:lnTo>
                    <a:lnTo>
                      <a:pt x="656" y="20"/>
                    </a:lnTo>
                    <a:lnTo>
                      <a:pt x="667" y="13"/>
                    </a:lnTo>
                    <a:lnTo>
                      <a:pt x="679" y="7"/>
                    </a:lnTo>
                    <a:lnTo>
                      <a:pt x="690" y="3"/>
                    </a:lnTo>
                    <a:lnTo>
                      <a:pt x="703" y="1"/>
                    </a:lnTo>
                    <a:lnTo>
                      <a:pt x="716" y="0"/>
                    </a:lnTo>
                    <a:lnTo>
                      <a:pt x="716" y="0"/>
                    </a:lnTo>
                    <a:lnTo>
                      <a:pt x="725" y="1"/>
                    </a:lnTo>
                    <a:lnTo>
                      <a:pt x="734" y="2"/>
                    </a:lnTo>
                    <a:lnTo>
                      <a:pt x="734" y="2"/>
                    </a:lnTo>
                    <a:lnTo>
                      <a:pt x="745" y="4"/>
                    </a:lnTo>
                    <a:lnTo>
                      <a:pt x="754" y="6"/>
                    </a:lnTo>
                    <a:lnTo>
                      <a:pt x="763" y="9"/>
                    </a:lnTo>
                    <a:lnTo>
                      <a:pt x="773" y="13"/>
                    </a:lnTo>
                    <a:lnTo>
                      <a:pt x="789" y="21"/>
                    </a:lnTo>
                    <a:lnTo>
                      <a:pt x="806" y="33"/>
                    </a:lnTo>
                    <a:lnTo>
                      <a:pt x="820" y="44"/>
                    </a:lnTo>
                    <a:lnTo>
                      <a:pt x="834" y="57"/>
                    </a:lnTo>
                    <a:lnTo>
                      <a:pt x="863" y="85"/>
                    </a:lnTo>
                    <a:lnTo>
                      <a:pt x="865" y="87"/>
                    </a:lnTo>
                    <a:lnTo>
                      <a:pt x="865" y="87"/>
                    </a:lnTo>
                    <a:lnTo>
                      <a:pt x="903" y="125"/>
                    </a:lnTo>
                    <a:lnTo>
                      <a:pt x="939" y="163"/>
                    </a:lnTo>
                    <a:lnTo>
                      <a:pt x="939" y="163"/>
                    </a:lnTo>
                    <a:lnTo>
                      <a:pt x="976" y="201"/>
                    </a:lnTo>
                    <a:lnTo>
                      <a:pt x="1013" y="239"/>
                    </a:lnTo>
                    <a:lnTo>
                      <a:pt x="1020" y="246"/>
                    </a:lnTo>
                    <a:lnTo>
                      <a:pt x="1020" y="246"/>
                    </a:lnTo>
                    <a:lnTo>
                      <a:pt x="1053" y="279"/>
                    </a:lnTo>
                    <a:lnTo>
                      <a:pt x="1085" y="313"/>
                    </a:lnTo>
                    <a:lnTo>
                      <a:pt x="1117" y="348"/>
                    </a:lnTo>
                    <a:lnTo>
                      <a:pt x="1147" y="383"/>
                    </a:lnTo>
                    <a:lnTo>
                      <a:pt x="1155" y="391"/>
                    </a:lnTo>
                    <a:lnTo>
                      <a:pt x="1155" y="391"/>
                    </a:lnTo>
                    <a:lnTo>
                      <a:pt x="1174" y="417"/>
                    </a:lnTo>
                    <a:lnTo>
                      <a:pt x="1184" y="429"/>
                    </a:lnTo>
                    <a:lnTo>
                      <a:pt x="1192" y="443"/>
                    </a:lnTo>
                    <a:lnTo>
                      <a:pt x="1198" y="457"/>
                    </a:lnTo>
                    <a:lnTo>
                      <a:pt x="1202" y="472"/>
                    </a:lnTo>
                    <a:lnTo>
                      <a:pt x="1203" y="479"/>
                    </a:lnTo>
                    <a:lnTo>
                      <a:pt x="1204" y="487"/>
                    </a:lnTo>
                    <a:lnTo>
                      <a:pt x="1203" y="495"/>
                    </a:lnTo>
                    <a:lnTo>
                      <a:pt x="1203" y="504"/>
                    </a:lnTo>
                    <a:lnTo>
                      <a:pt x="1203" y="504"/>
                    </a:lnTo>
                    <a:lnTo>
                      <a:pt x="1201" y="514"/>
                    </a:lnTo>
                    <a:lnTo>
                      <a:pt x="1198" y="524"/>
                    </a:lnTo>
                    <a:lnTo>
                      <a:pt x="1195" y="535"/>
                    </a:lnTo>
                    <a:lnTo>
                      <a:pt x="1191" y="544"/>
                    </a:lnTo>
                    <a:lnTo>
                      <a:pt x="1186" y="552"/>
                    </a:lnTo>
                    <a:lnTo>
                      <a:pt x="1181" y="560"/>
                    </a:lnTo>
                    <a:lnTo>
                      <a:pt x="1174" y="569"/>
                    </a:lnTo>
                    <a:lnTo>
                      <a:pt x="1167" y="575"/>
                    </a:lnTo>
                    <a:lnTo>
                      <a:pt x="1160" y="581"/>
                    </a:lnTo>
                    <a:lnTo>
                      <a:pt x="1153" y="586"/>
                    </a:lnTo>
                    <a:lnTo>
                      <a:pt x="1144" y="591"/>
                    </a:lnTo>
                    <a:lnTo>
                      <a:pt x="1136" y="596"/>
                    </a:lnTo>
                    <a:lnTo>
                      <a:pt x="1127" y="599"/>
                    </a:lnTo>
                    <a:lnTo>
                      <a:pt x="1117" y="601"/>
                    </a:lnTo>
                    <a:lnTo>
                      <a:pt x="1108" y="602"/>
                    </a:lnTo>
                    <a:lnTo>
                      <a:pt x="1098" y="603"/>
                    </a:lnTo>
                    <a:lnTo>
                      <a:pt x="1098" y="603"/>
                    </a:lnTo>
                    <a:lnTo>
                      <a:pt x="1085" y="602"/>
                    </a:lnTo>
                    <a:lnTo>
                      <a:pt x="1073" y="600"/>
                    </a:lnTo>
                    <a:lnTo>
                      <a:pt x="1061" y="596"/>
                    </a:lnTo>
                    <a:lnTo>
                      <a:pt x="1048" y="591"/>
                    </a:lnTo>
                    <a:lnTo>
                      <a:pt x="1045" y="589"/>
                    </a:lnTo>
                    <a:lnTo>
                      <a:pt x="1042" y="592"/>
                    </a:lnTo>
                    <a:lnTo>
                      <a:pt x="1042" y="592"/>
                    </a:lnTo>
                    <a:lnTo>
                      <a:pt x="993" y="644"/>
                    </a:lnTo>
                    <a:lnTo>
                      <a:pt x="944" y="697"/>
                    </a:lnTo>
                    <a:lnTo>
                      <a:pt x="944" y="697"/>
                    </a:lnTo>
                    <a:lnTo>
                      <a:pt x="890" y="755"/>
                    </a:lnTo>
                    <a:lnTo>
                      <a:pt x="863" y="784"/>
                    </a:lnTo>
                    <a:lnTo>
                      <a:pt x="836" y="812"/>
                    </a:lnTo>
                    <a:lnTo>
                      <a:pt x="836" y="812"/>
                    </a:lnTo>
                    <a:lnTo>
                      <a:pt x="806" y="842"/>
                    </a:lnTo>
                    <a:lnTo>
                      <a:pt x="778" y="873"/>
                    </a:lnTo>
                    <a:lnTo>
                      <a:pt x="778" y="873"/>
                    </a:lnTo>
                    <a:lnTo>
                      <a:pt x="731" y="923"/>
                    </a:lnTo>
                    <a:lnTo>
                      <a:pt x="728" y="926"/>
                    </a:lnTo>
                    <a:lnTo>
                      <a:pt x="730" y="930"/>
                    </a:lnTo>
                    <a:lnTo>
                      <a:pt x="730" y="930"/>
                    </a:lnTo>
                    <a:lnTo>
                      <a:pt x="742" y="946"/>
                    </a:lnTo>
                    <a:lnTo>
                      <a:pt x="742" y="946"/>
                    </a:lnTo>
                    <a:lnTo>
                      <a:pt x="754" y="962"/>
                    </a:lnTo>
                    <a:lnTo>
                      <a:pt x="767" y="979"/>
                    </a:lnTo>
                    <a:lnTo>
                      <a:pt x="771" y="983"/>
                    </a:lnTo>
                    <a:lnTo>
                      <a:pt x="771" y="983"/>
                    </a:lnTo>
                    <a:lnTo>
                      <a:pt x="790" y="1004"/>
                    </a:lnTo>
                    <a:lnTo>
                      <a:pt x="798" y="1015"/>
                    </a:lnTo>
                    <a:lnTo>
                      <a:pt x="805" y="1026"/>
                    </a:lnTo>
                    <a:lnTo>
                      <a:pt x="805" y="1026"/>
                    </a:lnTo>
                    <a:lnTo>
                      <a:pt x="811" y="1041"/>
                    </a:lnTo>
                    <a:lnTo>
                      <a:pt x="817" y="1056"/>
                    </a:lnTo>
                    <a:lnTo>
                      <a:pt x="828" y="1087"/>
                    </a:lnTo>
                    <a:lnTo>
                      <a:pt x="828" y="1087"/>
                    </a:lnTo>
                    <a:lnTo>
                      <a:pt x="838" y="1114"/>
                    </a:lnTo>
                    <a:lnTo>
                      <a:pt x="848" y="1140"/>
                    </a:lnTo>
                    <a:lnTo>
                      <a:pt x="848" y="1140"/>
                    </a:lnTo>
                    <a:lnTo>
                      <a:pt x="851" y="1150"/>
                    </a:lnTo>
                    <a:lnTo>
                      <a:pt x="854" y="1160"/>
                    </a:lnTo>
                    <a:lnTo>
                      <a:pt x="855" y="1169"/>
                    </a:lnTo>
                    <a:lnTo>
                      <a:pt x="856" y="1178"/>
                    </a:lnTo>
                    <a:lnTo>
                      <a:pt x="855" y="1187"/>
                    </a:lnTo>
                    <a:lnTo>
                      <a:pt x="853" y="1197"/>
                    </a:lnTo>
                    <a:lnTo>
                      <a:pt x="850" y="1204"/>
                    </a:lnTo>
                    <a:lnTo>
                      <a:pt x="846" y="1212"/>
                    </a:lnTo>
                    <a:lnTo>
                      <a:pt x="846" y="1212"/>
                    </a:lnTo>
                    <a:lnTo>
                      <a:pt x="842" y="1217"/>
                    </a:lnTo>
                    <a:lnTo>
                      <a:pt x="837" y="1223"/>
                    </a:lnTo>
                    <a:lnTo>
                      <a:pt x="831" y="1227"/>
                    </a:lnTo>
                    <a:lnTo>
                      <a:pt x="826" y="1230"/>
                    </a:lnTo>
                    <a:lnTo>
                      <a:pt x="820" y="1233"/>
                    </a:lnTo>
                    <a:lnTo>
                      <a:pt x="813" y="1235"/>
                    </a:lnTo>
                    <a:lnTo>
                      <a:pt x="807" y="1236"/>
                    </a:lnTo>
                    <a:lnTo>
                      <a:pt x="799" y="1236"/>
                    </a:lnTo>
                    <a:lnTo>
                      <a:pt x="799" y="1236"/>
                    </a:lnTo>
                    <a:close/>
                    <a:moveTo>
                      <a:pt x="86" y="424"/>
                    </a:moveTo>
                    <a:lnTo>
                      <a:pt x="86" y="424"/>
                    </a:lnTo>
                    <a:lnTo>
                      <a:pt x="76" y="424"/>
                    </a:lnTo>
                    <a:lnTo>
                      <a:pt x="65" y="427"/>
                    </a:lnTo>
                    <a:lnTo>
                      <a:pt x="60" y="429"/>
                    </a:lnTo>
                    <a:lnTo>
                      <a:pt x="55" y="431"/>
                    </a:lnTo>
                    <a:lnTo>
                      <a:pt x="50" y="434"/>
                    </a:lnTo>
                    <a:lnTo>
                      <a:pt x="47" y="439"/>
                    </a:lnTo>
                    <a:lnTo>
                      <a:pt x="47" y="439"/>
                    </a:lnTo>
                    <a:lnTo>
                      <a:pt x="46" y="442"/>
                    </a:lnTo>
                    <a:lnTo>
                      <a:pt x="45" y="446"/>
                    </a:lnTo>
                    <a:lnTo>
                      <a:pt x="46" y="449"/>
                    </a:lnTo>
                    <a:lnTo>
                      <a:pt x="48" y="453"/>
                    </a:lnTo>
                    <a:lnTo>
                      <a:pt x="48" y="453"/>
                    </a:lnTo>
                    <a:lnTo>
                      <a:pt x="60" y="471"/>
                    </a:lnTo>
                    <a:lnTo>
                      <a:pt x="73" y="487"/>
                    </a:lnTo>
                    <a:lnTo>
                      <a:pt x="88" y="503"/>
                    </a:lnTo>
                    <a:lnTo>
                      <a:pt x="104" y="519"/>
                    </a:lnTo>
                    <a:lnTo>
                      <a:pt x="104" y="519"/>
                    </a:lnTo>
                    <a:lnTo>
                      <a:pt x="129" y="542"/>
                    </a:lnTo>
                    <a:lnTo>
                      <a:pt x="153" y="566"/>
                    </a:lnTo>
                    <a:lnTo>
                      <a:pt x="200" y="613"/>
                    </a:lnTo>
                    <a:lnTo>
                      <a:pt x="247" y="662"/>
                    </a:lnTo>
                    <a:lnTo>
                      <a:pt x="291" y="710"/>
                    </a:lnTo>
                    <a:lnTo>
                      <a:pt x="291" y="710"/>
                    </a:lnTo>
                    <a:lnTo>
                      <a:pt x="349" y="772"/>
                    </a:lnTo>
                    <a:lnTo>
                      <a:pt x="407" y="833"/>
                    </a:lnTo>
                    <a:lnTo>
                      <a:pt x="407" y="833"/>
                    </a:lnTo>
                    <a:lnTo>
                      <a:pt x="443" y="870"/>
                    </a:lnTo>
                    <a:lnTo>
                      <a:pt x="478" y="907"/>
                    </a:lnTo>
                    <a:lnTo>
                      <a:pt x="478" y="907"/>
                    </a:lnTo>
                    <a:lnTo>
                      <a:pt x="518" y="950"/>
                    </a:lnTo>
                    <a:lnTo>
                      <a:pt x="560" y="992"/>
                    </a:lnTo>
                    <a:lnTo>
                      <a:pt x="560" y="992"/>
                    </a:lnTo>
                    <a:lnTo>
                      <a:pt x="595" y="1027"/>
                    </a:lnTo>
                    <a:lnTo>
                      <a:pt x="631" y="1060"/>
                    </a:lnTo>
                    <a:lnTo>
                      <a:pt x="631" y="1060"/>
                    </a:lnTo>
                    <a:lnTo>
                      <a:pt x="666" y="1093"/>
                    </a:lnTo>
                    <a:lnTo>
                      <a:pt x="701" y="1128"/>
                    </a:lnTo>
                    <a:lnTo>
                      <a:pt x="701" y="1128"/>
                    </a:lnTo>
                    <a:lnTo>
                      <a:pt x="717" y="1143"/>
                    </a:lnTo>
                    <a:lnTo>
                      <a:pt x="736" y="1161"/>
                    </a:lnTo>
                    <a:lnTo>
                      <a:pt x="748" y="1169"/>
                    </a:lnTo>
                    <a:lnTo>
                      <a:pt x="758" y="1176"/>
                    </a:lnTo>
                    <a:lnTo>
                      <a:pt x="769" y="1182"/>
                    </a:lnTo>
                    <a:lnTo>
                      <a:pt x="780" y="1186"/>
                    </a:lnTo>
                    <a:lnTo>
                      <a:pt x="780" y="1186"/>
                    </a:lnTo>
                    <a:lnTo>
                      <a:pt x="786" y="1187"/>
                    </a:lnTo>
                    <a:lnTo>
                      <a:pt x="791" y="1188"/>
                    </a:lnTo>
                    <a:lnTo>
                      <a:pt x="791" y="1188"/>
                    </a:lnTo>
                    <a:lnTo>
                      <a:pt x="796" y="1187"/>
                    </a:lnTo>
                    <a:lnTo>
                      <a:pt x="800" y="1186"/>
                    </a:lnTo>
                    <a:lnTo>
                      <a:pt x="802" y="1183"/>
                    </a:lnTo>
                    <a:lnTo>
                      <a:pt x="805" y="1181"/>
                    </a:lnTo>
                    <a:lnTo>
                      <a:pt x="805" y="1181"/>
                    </a:lnTo>
                    <a:lnTo>
                      <a:pt x="807" y="1177"/>
                    </a:lnTo>
                    <a:lnTo>
                      <a:pt x="808" y="1172"/>
                    </a:lnTo>
                    <a:lnTo>
                      <a:pt x="808" y="1166"/>
                    </a:lnTo>
                    <a:lnTo>
                      <a:pt x="807" y="1160"/>
                    </a:lnTo>
                    <a:lnTo>
                      <a:pt x="801" y="1145"/>
                    </a:lnTo>
                    <a:lnTo>
                      <a:pt x="795" y="1129"/>
                    </a:lnTo>
                    <a:lnTo>
                      <a:pt x="795" y="1129"/>
                    </a:lnTo>
                    <a:lnTo>
                      <a:pt x="791" y="1118"/>
                    </a:lnTo>
                    <a:lnTo>
                      <a:pt x="791" y="1118"/>
                    </a:lnTo>
                    <a:lnTo>
                      <a:pt x="783" y="1097"/>
                    </a:lnTo>
                    <a:lnTo>
                      <a:pt x="774" y="1076"/>
                    </a:lnTo>
                    <a:lnTo>
                      <a:pt x="763" y="1055"/>
                    </a:lnTo>
                    <a:lnTo>
                      <a:pt x="752" y="1036"/>
                    </a:lnTo>
                    <a:lnTo>
                      <a:pt x="738" y="1016"/>
                    </a:lnTo>
                    <a:lnTo>
                      <a:pt x="725" y="996"/>
                    </a:lnTo>
                    <a:lnTo>
                      <a:pt x="709" y="977"/>
                    </a:lnTo>
                    <a:lnTo>
                      <a:pt x="694" y="956"/>
                    </a:lnTo>
                    <a:lnTo>
                      <a:pt x="694" y="956"/>
                    </a:lnTo>
                    <a:lnTo>
                      <a:pt x="691" y="951"/>
                    </a:lnTo>
                    <a:lnTo>
                      <a:pt x="689" y="946"/>
                    </a:lnTo>
                    <a:lnTo>
                      <a:pt x="688" y="940"/>
                    </a:lnTo>
                    <a:lnTo>
                      <a:pt x="689" y="934"/>
                    </a:lnTo>
                    <a:lnTo>
                      <a:pt x="690" y="931"/>
                    </a:lnTo>
                    <a:lnTo>
                      <a:pt x="688" y="929"/>
                    </a:lnTo>
                    <a:lnTo>
                      <a:pt x="688" y="929"/>
                    </a:lnTo>
                    <a:lnTo>
                      <a:pt x="685" y="923"/>
                    </a:lnTo>
                    <a:lnTo>
                      <a:pt x="684" y="919"/>
                    </a:lnTo>
                    <a:lnTo>
                      <a:pt x="684" y="916"/>
                    </a:lnTo>
                    <a:lnTo>
                      <a:pt x="684" y="912"/>
                    </a:lnTo>
                    <a:lnTo>
                      <a:pt x="685" y="907"/>
                    </a:lnTo>
                    <a:lnTo>
                      <a:pt x="687" y="904"/>
                    </a:lnTo>
                    <a:lnTo>
                      <a:pt x="690" y="900"/>
                    </a:lnTo>
                    <a:lnTo>
                      <a:pt x="690" y="900"/>
                    </a:lnTo>
                    <a:lnTo>
                      <a:pt x="721" y="867"/>
                    </a:lnTo>
                    <a:lnTo>
                      <a:pt x="752" y="835"/>
                    </a:lnTo>
                    <a:lnTo>
                      <a:pt x="752" y="835"/>
                    </a:lnTo>
                    <a:lnTo>
                      <a:pt x="783" y="801"/>
                    </a:lnTo>
                    <a:lnTo>
                      <a:pt x="816" y="768"/>
                    </a:lnTo>
                    <a:lnTo>
                      <a:pt x="816" y="768"/>
                    </a:lnTo>
                    <a:lnTo>
                      <a:pt x="842" y="741"/>
                    </a:lnTo>
                    <a:lnTo>
                      <a:pt x="868" y="713"/>
                    </a:lnTo>
                    <a:lnTo>
                      <a:pt x="918" y="659"/>
                    </a:lnTo>
                    <a:lnTo>
                      <a:pt x="918" y="659"/>
                    </a:lnTo>
                    <a:lnTo>
                      <a:pt x="963" y="610"/>
                    </a:lnTo>
                    <a:lnTo>
                      <a:pt x="1008" y="562"/>
                    </a:lnTo>
                    <a:lnTo>
                      <a:pt x="1010" y="560"/>
                    </a:lnTo>
                    <a:lnTo>
                      <a:pt x="1010" y="557"/>
                    </a:lnTo>
                    <a:lnTo>
                      <a:pt x="1010" y="557"/>
                    </a:lnTo>
                    <a:lnTo>
                      <a:pt x="1010" y="554"/>
                    </a:lnTo>
                    <a:lnTo>
                      <a:pt x="1011" y="550"/>
                    </a:lnTo>
                    <a:lnTo>
                      <a:pt x="1013" y="546"/>
                    </a:lnTo>
                    <a:lnTo>
                      <a:pt x="1016" y="543"/>
                    </a:lnTo>
                    <a:lnTo>
                      <a:pt x="1016" y="543"/>
                    </a:lnTo>
                    <a:lnTo>
                      <a:pt x="1020" y="539"/>
                    </a:lnTo>
                    <a:lnTo>
                      <a:pt x="1025" y="536"/>
                    </a:lnTo>
                    <a:lnTo>
                      <a:pt x="1030" y="535"/>
                    </a:lnTo>
                    <a:lnTo>
                      <a:pt x="1035" y="534"/>
                    </a:lnTo>
                    <a:lnTo>
                      <a:pt x="1035" y="534"/>
                    </a:lnTo>
                    <a:lnTo>
                      <a:pt x="1039" y="535"/>
                    </a:lnTo>
                    <a:lnTo>
                      <a:pt x="1043" y="536"/>
                    </a:lnTo>
                    <a:lnTo>
                      <a:pt x="1046" y="537"/>
                    </a:lnTo>
                    <a:lnTo>
                      <a:pt x="1050" y="540"/>
                    </a:lnTo>
                    <a:lnTo>
                      <a:pt x="1050" y="540"/>
                    </a:lnTo>
                    <a:lnTo>
                      <a:pt x="1061" y="547"/>
                    </a:lnTo>
                    <a:lnTo>
                      <a:pt x="1074" y="554"/>
                    </a:lnTo>
                    <a:lnTo>
                      <a:pt x="1081" y="556"/>
                    </a:lnTo>
                    <a:lnTo>
                      <a:pt x="1089" y="558"/>
                    </a:lnTo>
                    <a:lnTo>
                      <a:pt x="1096" y="559"/>
                    </a:lnTo>
                    <a:lnTo>
                      <a:pt x="1103" y="560"/>
                    </a:lnTo>
                    <a:lnTo>
                      <a:pt x="1103" y="560"/>
                    </a:lnTo>
                    <a:lnTo>
                      <a:pt x="1110" y="559"/>
                    </a:lnTo>
                    <a:lnTo>
                      <a:pt x="1117" y="558"/>
                    </a:lnTo>
                    <a:lnTo>
                      <a:pt x="1117" y="558"/>
                    </a:lnTo>
                    <a:lnTo>
                      <a:pt x="1123" y="555"/>
                    </a:lnTo>
                    <a:lnTo>
                      <a:pt x="1128" y="551"/>
                    </a:lnTo>
                    <a:lnTo>
                      <a:pt x="1136" y="542"/>
                    </a:lnTo>
                    <a:lnTo>
                      <a:pt x="1136" y="542"/>
                    </a:lnTo>
                    <a:lnTo>
                      <a:pt x="1143" y="535"/>
                    </a:lnTo>
                    <a:lnTo>
                      <a:pt x="1143" y="535"/>
                    </a:lnTo>
                    <a:lnTo>
                      <a:pt x="1150" y="529"/>
                    </a:lnTo>
                    <a:lnTo>
                      <a:pt x="1154" y="523"/>
                    </a:lnTo>
                    <a:lnTo>
                      <a:pt x="1157" y="517"/>
                    </a:lnTo>
                    <a:lnTo>
                      <a:pt x="1159" y="511"/>
                    </a:lnTo>
                    <a:lnTo>
                      <a:pt x="1160" y="505"/>
                    </a:lnTo>
                    <a:lnTo>
                      <a:pt x="1160" y="498"/>
                    </a:lnTo>
                    <a:lnTo>
                      <a:pt x="1160" y="492"/>
                    </a:lnTo>
                    <a:lnTo>
                      <a:pt x="1158" y="486"/>
                    </a:lnTo>
                    <a:lnTo>
                      <a:pt x="1154" y="474"/>
                    </a:lnTo>
                    <a:lnTo>
                      <a:pt x="1147" y="462"/>
                    </a:lnTo>
                    <a:lnTo>
                      <a:pt x="1141" y="451"/>
                    </a:lnTo>
                    <a:lnTo>
                      <a:pt x="1134" y="441"/>
                    </a:lnTo>
                    <a:lnTo>
                      <a:pt x="1130" y="434"/>
                    </a:lnTo>
                    <a:lnTo>
                      <a:pt x="1130" y="434"/>
                    </a:lnTo>
                    <a:lnTo>
                      <a:pt x="1122" y="422"/>
                    </a:lnTo>
                    <a:lnTo>
                      <a:pt x="1111" y="411"/>
                    </a:lnTo>
                    <a:lnTo>
                      <a:pt x="1091" y="389"/>
                    </a:lnTo>
                    <a:lnTo>
                      <a:pt x="1091" y="389"/>
                    </a:lnTo>
                    <a:lnTo>
                      <a:pt x="1076" y="373"/>
                    </a:lnTo>
                    <a:lnTo>
                      <a:pt x="1063" y="357"/>
                    </a:lnTo>
                    <a:lnTo>
                      <a:pt x="1063" y="357"/>
                    </a:lnTo>
                    <a:lnTo>
                      <a:pt x="1046" y="338"/>
                    </a:lnTo>
                    <a:lnTo>
                      <a:pt x="1030" y="321"/>
                    </a:lnTo>
                    <a:lnTo>
                      <a:pt x="996" y="286"/>
                    </a:lnTo>
                    <a:lnTo>
                      <a:pt x="996" y="286"/>
                    </a:lnTo>
                    <a:lnTo>
                      <a:pt x="981" y="271"/>
                    </a:lnTo>
                    <a:lnTo>
                      <a:pt x="981" y="271"/>
                    </a:lnTo>
                    <a:lnTo>
                      <a:pt x="941" y="230"/>
                    </a:lnTo>
                    <a:lnTo>
                      <a:pt x="902" y="190"/>
                    </a:lnTo>
                    <a:lnTo>
                      <a:pt x="902" y="190"/>
                    </a:lnTo>
                    <a:lnTo>
                      <a:pt x="862" y="148"/>
                    </a:lnTo>
                    <a:lnTo>
                      <a:pt x="822" y="108"/>
                    </a:lnTo>
                    <a:lnTo>
                      <a:pt x="816" y="102"/>
                    </a:lnTo>
                    <a:lnTo>
                      <a:pt x="816" y="102"/>
                    </a:lnTo>
                    <a:lnTo>
                      <a:pt x="799" y="85"/>
                    </a:lnTo>
                    <a:lnTo>
                      <a:pt x="789" y="76"/>
                    </a:lnTo>
                    <a:lnTo>
                      <a:pt x="780" y="69"/>
                    </a:lnTo>
                    <a:lnTo>
                      <a:pt x="769" y="62"/>
                    </a:lnTo>
                    <a:lnTo>
                      <a:pt x="758" y="55"/>
                    </a:lnTo>
                    <a:lnTo>
                      <a:pt x="747" y="50"/>
                    </a:lnTo>
                    <a:lnTo>
                      <a:pt x="734" y="47"/>
                    </a:lnTo>
                    <a:lnTo>
                      <a:pt x="734" y="47"/>
                    </a:lnTo>
                    <a:lnTo>
                      <a:pt x="724" y="46"/>
                    </a:lnTo>
                    <a:lnTo>
                      <a:pt x="724" y="46"/>
                    </a:lnTo>
                    <a:lnTo>
                      <a:pt x="714" y="47"/>
                    </a:lnTo>
                    <a:lnTo>
                      <a:pt x="704" y="49"/>
                    </a:lnTo>
                    <a:lnTo>
                      <a:pt x="696" y="52"/>
                    </a:lnTo>
                    <a:lnTo>
                      <a:pt x="688" y="57"/>
                    </a:lnTo>
                    <a:lnTo>
                      <a:pt x="680" y="63"/>
                    </a:lnTo>
                    <a:lnTo>
                      <a:pt x="673" y="70"/>
                    </a:lnTo>
                    <a:lnTo>
                      <a:pt x="667" y="77"/>
                    </a:lnTo>
                    <a:lnTo>
                      <a:pt x="663" y="85"/>
                    </a:lnTo>
                    <a:lnTo>
                      <a:pt x="663" y="85"/>
                    </a:lnTo>
                    <a:lnTo>
                      <a:pt x="660" y="94"/>
                    </a:lnTo>
                    <a:lnTo>
                      <a:pt x="658" y="102"/>
                    </a:lnTo>
                    <a:lnTo>
                      <a:pt x="658" y="111"/>
                    </a:lnTo>
                    <a:lnTo>
                      <a:pt x="659" y="119"/>
                    </a:lnTo>
                    <a:lnTo>
                      <a:pt x="661" y="128"/>
                    </a:lnTo>
                    <a:lnTo>
                      <a:pt x="664" y="135"/>
                    </a:lnTo>
                    <a:lnTo>
                      <a:pt x="668" y="143"/>
                    </a:lnTo>
                    <a:lnTo>
                      <a:pt x="673" y="150"/>
                    </a:lnTo>
                    <a:lnTo>
                      <a:pt x="673" y="150"/>
                    </a:lnTo>
                    <a:lnTo>
                      <a:pt x="677" y="154"/>
                    </a:lnTo>
                    <a:lnTo>
                      <a:pt x="679" y="159"/>
                    </a:lnTo>
                    <a:lnTo>
                      <a:pt x="680" y="164"/>
                    </a:lnTo>
                    <a:lnTo>
                      <a:pt x="680" y="167"/>
                    </a:lnTo>
                    <a:lnTo>
                      <a:pt x="679" y="174"/>
                    </a:lnTo>
                    <a:lnTo>
                      <a:pt x="675" y="178"/>
                    </a:lnTo>
                    <a:lnTo>
                      <a:pt x="675" y="179"/>
                    </a:lnTo>
                    <a:lnTo>
                      <a:pt x="675" y="181"/>
                    </a:lnTo>
                    <a:lnTo>
                      <a:pt x="675" y="181"/>
                    </a:lnTo>
                    <a:lnTo>
                      <a:pt x="674" y="184"/>
                    </a:lnTo>
                    <a:lnTo>
                      <a:pt x="673" y="189"/>
                    </a:lnTo>
                    <a:lnTo>
                      <a:pt x="671" y="192"/>
                    </a:lnTo>
                    <a:lnTo>
                      <a:pt x="668" y="195"/>
                    </a:lnTo>
                    <a:lnTo>
                      <a:pt x="668" y="195"/>
                    </a:lnTo>
                    <a:lnTo>
                      <a:pt x="587" y="277"/>
                    </a:lnTo>
                    <a:lnTo>
                      <a:pt x="506" y="361"/>
                    </a:lnTo>
                    <a:lnTo>
                      <a:pt x="506" y="361"/>
                    </a:lnTo>
                    <a:lnTo>
                      <a:pt x="425" y="444"/>
                    </a:lnTo>
                    <a:lnTo>
                      <a:pt x="343" y="526"/>
                    </a:lnTo>
                    <a:lnTo>
                      <a:pt x="343" y="526"/>
                    </a:lnTo>
                    <a:lnTo>
                      <a:pt x="340" y="529"/>
                    </a:lnTo>
                    <a:lnTo>
                      <a:pt x="337" y="531"/>
                    </a:lnTo>
                    <a:lnTo>
                      <a:pt x="332" y="533"/>
                    </a:lnTo>
                    <a:lnTo>
                      <a:pt x="328" y="534"/>
                    </a:lnTo>
                    <a:lnTo>
                      <a:pt x="328" y="534"/>
                    </a:lnTo>
                    <a:lnTo>
                      <a:pt x="324" y="533"/>
                    </a:lnTo>
                    <a:lnTo>
                      <a:pt x="321" y="533"/>
                    </a:lnTo>
                    <a:lnTo>
                      <a:pt x="319" y="535"/>
                    </a:lnTo>
                    <a:lnTo>
                      <a:pt x="319" y="535"/>
                    </a:lnTo>
                    <a:lnTo>
                      <a:pt x="315" y="538"/>
                    </a:lnTo>
                    <a:lnTo>
                      <a:pt x="311" y="540"/>
                    </a:lnTo>
                    <a:lnTo>
                      <a:pt x="306" y="542"/>
                    </a:lnTo>
                    <a:lnTo>
                      <a:pt x="301" y="542"/>
                    </a:lnTo>
                    <a:lnTo>
                      <a:pt x="301" y="542"/>
                    </a:lnTo>
                    <a:lnTo>
                      <a:pt x="296" y="542"/>
                    </a:lnTo>
                    <a:lnTo>
                      <a:pt x="292" y="540"/>
                    </a:lnTo>
                    <a:lnTo>
                      <a:pt x="292" y="540"/>
                    </a:lnTo>
                    <a:lnTo>
                      <a:pt x="282" y="536"/>
                    </a:lnTo>
                    <a:lnTo>
                      <a:pt x="273" y="529"/>
                    </a:lnTo>
                    <a:lnTo>
                      <a:pt x="253" y="515"/>
                    </a:lnTo>
                    <a:lnTo>
                      <a:pt x="253" y="515"/>
                    </a:lnTo>
                    <a:lnTo>
                      <a:pt x="235" y="502"/>
                    </a:lnTo>
                    <a:lnTo>
                      <a:pt x="225" y="495"/>
                    </a:lnTo>
                    <a:lnTo>
                      <a:pt x="215" y="490"/>
                    </a:lnTo>
                    <a:lnTo>
                      <a:pt x="215" y="490"/>
                    </a:lnTo>
                    <a:lnTo>
                      <a:pt x="199" y="484"/>
                    </a:lnTo>
                    <a:lnTo>
                      <a:pt x="199" y="484"/>
                    </a:lnTo>
                    <a:lnTo>
                      <a:pt x="185" y="478"/>
                    </a:lnTo>
                    <a:lnTo>
                      <a:pt x="178" y="474"/>
                    </a:lnTo>
                    <a:lnTo>
                      <a:pt x="170" y="470"/>
                    </a:lnTo>
                    <a:lnTo>
                      <a:pt x="170" y="470"/>
                    </a:lnTo>
                    <a:lnTo>
                      <a:pt x="161" y="462"/>
                    </a:lnTo>
                    <a:lnTo>
                      <a:pt x="161" y="462"/>
                    </a:lnTo>
                    <a:lnTo>
                      <a:pt x="148" y="451"/>
                    </a:lnTo>
                    <a:lnTo>
                      <a:pt x="139" y="446"/>
                    </a:lnTo>
                    <a:lnTo>
                      <a:pt x="132" y="442"/>
                    </a:lnTo>
                    <a:lnTo>
                      <a:pt x="132" y="442"/>
                    </a:lnTo>
                    <a:lnTo>
                      <a:pt x="116" y="434"/>
                    </a:lnTo>
                    <a:lnTo>
                      <a:pt x="116" y="434"/>
                    </a:lnTo>
                    <a:lnTo>
                      <a:pt x="104" y="429"/>
                    </a:lnTo>
                    <a:lnTo>
                      <a:pt x="92" y="424"/>
                    </a:lnTo>
                    <a:lnTo>
                      <a:pt x="92" y="424"/>
                    </a:lnTo>
                    <a:lnTo>
                      <a:pt x="86" y="424"/>
                    </a:lnTo>
                    <a:lnTo>
                      <a:pt x="86" y="424"/>
                    </a:lnTo>
                    <a:close/>
                  </a:path>
                </a:pathLst>
              </a:custGeom>
              <a:solidFill>
                <a:srgbClr val="005188"/>
              </a:solidFill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75" name="chenying0907 738"/>
              <p:cNvSpPr/>
              <p:nvPr/>
            </p:nvSpPr>
            <p:spPr bwMode="auto">
              <a:xfrm>
                <a:off x="5268913" y="4529138"/>
                <a:ext cx="252413" cy="261938"/>
              </a:xfrm>
              <a:custGeom>
                <a:avLst/>
                <a:gdLst/>
                <a:ahLst/>
                <a:cxnLst>
                  <a:cxn ang="0">
                    <a:pos x="74" y="493"/>
                  </a:cxn>
                  <a:cxn ang="0">
                    <a:pos x="47" y="485"/>
                  </a:cxn>
                  <a:cxn ang="0">
                    <a:pos x="23" y="469"/>
                  </a:cxn>
                  <a:cxn ang="0">
                    <a:pos x="11" y="456"/>
                  </a:cxn>
                  <a:cxn ang="0">
                    <a:pos x="8" y="448"/>
                  </a:cxn>
                  <a:cxn ang="0">
                    <a:pos x="2" y="430"/>
                  </a:cxn>
                  <a:cxn ang="0">
                    <a:pos x="0" y="399"/>
                  </a:cxn>
                  <a:cxn ang="0">
                    <a:pos x="9" y="366"/>
                  </a:cxn>
                  <a:cxn ang="0">
                    <a:pos x="27" y="331"/>
                  </a:cxn>
                  <a:cxn ang="0">
                    <a:pos x="56" y="292"/>
                  </a:cxn>
                  <a:cxn ang="0">
                    <a:pos x="79" y="267"/>
                  </a:cxn>
                  <a:cxn ang="0">
                    <a:pos x="105" y="233"/>
                  </a:cxn>
                  <a:cxn ang="0">
                    <a:pos x="125" y="208"/>
                  </a:cxn>
                  <a:cxn ang="0">
                    <a:pos x="164" y="167"/>
                  </a:cxn>
                  <a:cxn ang="0">
                    <a:pos x="325" y="7"/>
                  </a:cxn>
                  <a:cxn ang="0">
                    <a:pos x="333" y="2"/>
                  </a:cxn>
                  <a:cxn ang="0">
                    <a:pos x="341" y="0"/>
                  </a:cxn>
                  <a:cxn ang="0">
                    <a:pos x="358" y="9"/>
                  </a:cxn>
                  <a:cxn ang="0">
                    <a:pos x="364" y="21"/>
                  </a:cxn>
                  <a:cxn ang="0">
                    <a:pos x="362" y="32"/>
                  </a:cxn>
                  <a:cxn ang="0">
                    <a:pos x="357" y="39"/>
                  </a:cxn>
                  <a:cxn ang="0">
                    <a:pos x="293" y="101"/>
                  </a:cxn>
                  <a:cxn ang="0">
                    <a:pos x="193" y="199"/>
                  </a:cxn>
                  <a:cxn ang="0">
                    <a:pos x="140" y="263"/>
                  </a:cxn>
                  <a:cxn ang="0">
                    <a:pos x="113" y="300"/>
                  </a:cxn>
                  <a:cxn ang="0">
                    <a:pos x="76" y="339"/>
                  </a:cxn>
                  <a:cxn ang="0">
                    <a:pos x="57" y="367"/>
                  </a:cxn>
                  <a:cxn ang="0">
                    <a:pos x="45" y="405"/>
                  </a:cxn>
                  <a:cxn ang="0">
                    <a:pos x="47" y="426"/>
                  </a:cxn>
                  <a:cxn ang="0">
                    <a:pos x="50" y="429"/>
                  </a:cxn>
                  <a:cxn ang="0">
                    <a:pos x="55" y="436"/>
                  </a:cxn>
                  <a:cxn ang="0">
                    <a:pos x="71" y="445"/>
                  </a:cxn>
                  <a:cxn ang="0">
                    <a:pos x="89" y="448"/>
                  </a:cxn>
                  <a:cxn ang="0">
                    <a:pos x="116" y="442"/>
                  </a:cxn>
                  <a:cxn ang="0">
                    <a:pos x="144" y="426"/>
                  </a:cxn>
                  <a:cxn ang="0">
                    <a:pos x="196" y="377"/>
                  </a:cxn>
                  <a:cxn ang="0">
                    <a:pos x="242" y="324"/>
                  </a:cxn>
                  <a:cxn ang="0">
                    <a:pos x="294" y="271"/>
                  </a:cxn>
                  <a:cxn ang="0">
                    <a:pos x="371" y="194"/>
                  </a:cxn>
                  <a:cxn ang="0">
                    <a:pos x="442" y="114"/>
                  </a:cxn>
                  <a:cxn ang="0">
                    <a:pos x="448" y="107"/>
                  </a:cxn>
                  <a:cxn ang="0">
                    <a:pos x="456" y="106"/>
                  </a:cxn>
                  <a:cxn ang="0">
                    <a:pos x="472" y="115"/>
                  </a:cxn>
                  <a:cxn ang="0">
                    <a:pos x="478" y="125"/>
                  </a:cxn>
                  <a:cxn ang="0">
                    <a:pos x="478" y="138"/>
                  </a:cxn>
                  <a:cxn ang="0">
                    <a:pos x="473" y="147"/>
                  </a:cxn>
                  <a:cxn ang="0">
                    <a:pos x="408" y="220"/>
                  </a:cxn>
                  <a:cxn ang="0">
                    <a:pos x="340" y="289"/>
                  </a:cxn>
                  <a:cxn ang="0">
                    <a:pos x="223" y="410"/>
                  </a:cxn>
                  <a:cxn ang="0">
                    <a:pos x="189" y="445"/>
                  </a:cxn>
                  <a:cxn ang="0">
                    <a:pos x="135" y="480"/>
                  </a:cxn>
                  <a:cxn ang="0">
                    <a:pos x="100" y="492"/>
                  </a:cxn>
                  <a:cxn ang="0">
                    <a:pos x="84" y="493"/>
                  </a:cxn>
                </a:cxnLst>
                <a:rect l="0" t="0" r="r" b="b"/>
                <a:pathLst>
                  <a:path w="479" h="493">
                    <a:moveTo>
                      <a:pt x="84" y="493"/>
                    </a:moveTo>
                    <a:lnTo>
                      <a:pt x="84" y="493"/>
                    </a:lnTo>
                    <a:lnTo>
                      <a:pt x="74" y="493"/>
                    </a:lnTo>
                    <a:lnTo>
                      <a:pt x="65" y="491"/>
                    </a:lnTo>
                    <a:lnTo>
                      <a:pt x="56" y="489"/>
                    </a:lnTo>
                    <a:lnTo>
                      <a:pt x="47" y="485"/>
                    </a:lnTo>
                    <a:lnTo>
                      <a:pt x="39" y="480"/>
                    </a:lnTo>
                    <a:lnTo>
                      <a:pt x="31" y="475"/>
                    </a:lnTo>
                    <a:lnTo>
                      <a:pt x="23" y="469"/>
                    </a:lnTo>
                    <a:lnTo>
                      <a:pt x="14" y="462"/>
                    </a:lnTo>
                    <a:lnTo>
                      <a:pt x="14" y="462"/>
                    </a:lnTo>
                    <a:lnTo>
                      <a:pt x="11" y="456"/>
                    </a:lnTo>
                    <a:lnTo>
                      <a:pt x="8" y="449"/>
                    </a:lnTo>
                    <a:lnTo>
                      <a:pt x="8" y="449"/>
                    </a:lnTo>
                    <a:lnTo>
                      <a:pt x="8" y="448"/>
                    </a:lnTo>
                    <a:lnTo>
                      <a:pt x="8" y="448"/>
                    </a:lnTo>
                    <a:lnTo>
                      <a:pt x="4" y="439"/>
                    </a:lnTo>
                    <a:lnTo>
                      <a:pt x="2" y="430"/>
                    </a:lnTo>
                    <a:lnTo>
                      <a:pt x="0" y="419"/>
                    </a:lnTo>
                    <a:lnTo>
                      <a:pt x="0" y="409"/>
                    </a:lnTo>
                    <a:lnTo>
                      <a:pt x="0" y="399"/>
                    </a:lnTo>
                    <a:lnTo>
                      <a:pt x="2" y="388"/>
                    </a:lnTo>
                    <a:lnTo>
                      <a:pt x="5" y="377"/>
                    </a:lnTo>
                    <a:lnTo>
                      <a:pt x="9" y="366"/>
                    </a:lnTo>
                    <a:lnTo>
                      <a:pt x="13" y="354"/>
                    </a:lnTo>
                    <a:lnTo>
                      <a:pt x="20" y="342"/>
                    </a:lnTo>
                    <a:lnTo>
                      <a:pt x="27" y="331"/>
                    </a:lnTo>
                    <a:lnTo>
                      <a:pt x="35" y="318"/>
                    </a:lnTo>
                    <a:lnTo>
                      <a:pt x="44" y="306"/>
                    </a:lnTo>
                    <a:lnTo>
                      <a:pt x="56" y="292"/>
                    </a:lnTo>
                    <a:lnTo>
                      <a:pt x="67" y="280"/>
                    </a:lnTo>
                    <a:lnTo>
                      <a:pt x="79" y="267"/>
                    </a:lnTo>
                    <a:lnTo>
                      <a:pt x="79" y="267"/>
                    </a:lnTo>
                    <a:lnTo>
                      <a:pt x="87" y="258"/>
                    </a:lnTo>
                    <a:lnTo>
                      <a:pt x="94" y="250"/>
                    </a:lnTo>
                    <a:lnTo>
                      <a:pt x="105" y="233"/>
                    </a:lnTo>
                    <a:lnTo>
                      <a:pt x="105" y="233"/>
                    </a:lnTo>
                    <a:lnTo>
                      <a:pt x="115" y="220"/>
                    </a:lnTo>
                    <a:lnTo>
                      <a:pt x="125" y="208"/>
                    </a:lnTo>
                    <a:lnTo>
                      <a:pt x="125" y="208"/>
                    </a:lnTo>
                    <a:lnTo>
                      <a:pt x="144" y="187"/>
                    </a:lnTo>
                    <a:lnTo>
                      <a:pt x="164" y="167"/>
                    </a:lnTo>
                    <a:lnTo>
                      <a:pt x="164" y="167"/>
                    </a:lnTo>
                    <a:lnTo>
                      <a:pt x="185" y="148"/>
                    </a:lnTo>
                    <a:lnTo>
                      <a:pt x="325" y="7"/>
                    </a:lnTo>
                    <a:lnTo>
                      <a:pt x="325" y="7"/>
                    </a:lnTo>
                    <a:lnTo>
                      <a:pt x="328" y="4"/>
                    </a:lnTo>
                    <a:lnTo>
                      <a:pt x="333" y="2"/>
                    </a:lnTo>
                    <a:lnTo>
                      <a:pt x="337" y="1"/>
                    </a:lnTo>
                    <a:lnTo>
                      <a:pt x="341" y="0"/>
                    </a:lnTo>
                    <a:lnTo>
                      <a:pt x="341" y="0"/>
                    </a:lnTo>
                    <a:lnTo>
                      <a:pt x="347" y="1"/>
                    </a:lnTo>
                    <a:lnTo>
                      <a:pt x="353" y="4"/>
                    </a:lnTo>
                    <a:lnTo>
                      <a:pt x="358" y="9"/>
                    </a:lnTo>
                    <a:lnTo>
                      <a:pt x="362" y="15"/>
                    </a:lnTo>
                    <a:lnTo>
                      <a:pt x="362" y="15"/>
                    </a:lnTo>
                    <a:lnTo>
                      <a:pt x="364" y="21"/>
                    </a:lnTo>
                    <a:lnTo>
                      <a:pt x="365" y="26"/>
                    </a:lnTo>
                    <a:lnTo>
                      <a:pt x="364" y="29"/>
                    </a:lnTo>
                    <a:lnTo>
                      <a:pt x="362" y="32"/>
                    </a:lnTo>
                    <a:lnTo>
                      <a:pt x="360" y="36"/>
                    </a:lnTo>
                    <a:lnTo>
                      <a:pt x="357" y="39"/>
                    </a:lnTo>
                    <a:lnTo>
                      <a:pt x="357" y="39"/>
                    </a:lnTo>
                    <a:lnTo>
                      <a:pt x="325" y="70"/>
                    </a:lnTo>
                    <a:lnTo>
                      <a:pt x="293" y="101"/>
                    </a:lnTo>
                    <a:lnTo>
                      <a:pt x="293" y="101"/>
                    </a:lnTo>
                    <a:lnTo>
                      <a:pt x="252" y="139"/>
                    </a:lnTo>
                    <a:lnTo>
                      <a:pt x="212" y="179"/>
                    </a:lnTo>
                    <a:lnTo>
                      <a:pt x="193" y="199"/>
                    </a:lnTo>
                    <a:lnTo>
                      <a:pt x="174" y="220"/>
                    </a:lnTo>
                    <a:lnTo>
                      <a:pt x="157" y="242"/>
                    </a:lnTo>
                    <a:lnTo>
                      <a:pt x="140" y="263"/>
                    </a:lnTo>
                    <a:lnTo>
                      <a:pt x="140" y="263"/>
                    </a:lnTo>
                    <a:lnTo>
                      <a:pt x="127" y="281"/>
                    </a:lnTo>
                    <a:lnTo>
                      <a:pt x="113" y="300"/>
                    </a:lnTo>
                    <a:lnTo>
                      <a:pt x="95" y="319"/>
                    </a:lnTo>
                    <a:lnTo>
                      <a:pt x="76" y="339"/>
                    </a:lnTo>
                    <a:lnTo>
                      <a:pt x="76" y="339"/>
                    </a:lnTo>
                    <a:lnTo>
                      <a:pt x="70" y="346"/>
                    </a:lnTo>
                    <a:lnTo>
                      <a:pt x="63" y="355"/>
                    </a:lnTo>
                    <a:lnTo>
                      <a:pt x="57" y="367"/>
                    </a:lnTo>
                    <a:lnTo>
                      <a:pt x="52" y="379"/>
                    </a:lnTo>
                    <a:lnTo>
                      <a:pt x="47" y="391"/>
                    </a:lnTo>
                    <a:lnTo>
                      <a:pt x="45" y="405"/>
                    </a:lnTo>
                    <a:lnTo>
                      <a:pt x="45" y="416"/>
                    </a:lnTo>
                    <a:lnTo>
                      <a:pt x="46" y="421"/>
                    </a:lnTo>
                    <a:lnTo>
                      <a:pt x="47" y="426"/>
                    </a:lnTo>
                    <a:lnTo>
                      <a:pt x="47" y="427"/>
                    </a:lnTo>
                    <a:lnTo>
                      <a:pt x="50" y="429"/>
                    </a:lnTo>
                    <a:lnTo>
                      <a:pt x="50" y="429"/>
                    </a:lnTo>
                    <a:lnTo>
                      <a:pt x="54" y="435"/>
                    </a:lnTo>
                    <a:lnTo>
                      <a:pt x="54" y="436"/>
                    </a:lnTo>
                    <a:lnTo>
                      <a:pt x="55" y="436"/>
                    </a:lnTo>
                    <a:lnTo>
                      <a:pt x="55" y="436"/>
                    </a:lnTo>
                    <a:lnTo>
                      <a:pt x="63" y="441"/>
                    </a:lnTo>
                    <a:lnTo>
                      <a:pt x="71" y="445"/>
                    </a:lnTo>
                    <a:lnTo>
                      <a:pt x="79" y="447"/>
                    </a:lnTo>
                    <a:lnTo>
                      <a:pt x="89" y="448"/>
                    </a:lnTo>
                    <a:lnTo>
                      <a:pt x="89" y="448"/>
                    </a:lnTo>
                    <a:lnTo>
                      <a:pt x="98" y="447"/>
                    </a:lnTo>
                    <a:lnTo>
                      <a:pt x="106" y="445"/>
                    </a:lnTo>
                    <a:lnTo>
                      <a:pt x="116" y="442"/>
                    </a:lnTo>
                    <a:lnTo>
                      <a:pt x="125" y="437"/>
                    </a:lnTo>
                    <a:lnTo>
                      <a:pt x="134" y="432"/>
                    </a:lnTo>
                    <a:lnTo>
                      <a:pt x="144" y="426"/>
                    </a:lnTo>
                    <a:lnTo>
                      <a:pt x="162" y="411"/>
                    </a:lnTo>
                    <a:lnTo>
                      <a:pt x="180" y="395"/>
                    </a:lnTo>
                    <a:lnTo>
                      <a:pt x="196" y="377"/>
                    </a:lnTo>
                    <a:lnTo>
                      <a:pt x="227" y="341"/>
                    </a:lnTo>
                    <a:lnTo>
                      <a:pt x="227" y="341"/>
                    </a:lnTo>
                    <a:lnTo>
                      <a:pt x="242" y="324"/>
                    </a:lnTo>
                    <a:lnTo>
                      <a:pt x="253" y="311"/>
                    </a:lnTo>
                    <a:lnTo>
                      <a:pt x="253" y="311"/>
                    </a:lnTo>
                    <a:lnTo>
                      <a:pt x="294" y="271"/>
                    </a:lnTo>
                    <a:lnTo>
                      <a:pt x="294" y="271"/>
                    </a:lnTo>
                    <a:lnTo>
                      <a:pt x="333" y="233"/>
                    </a:lnTo>
                    <a:lnTo>
                      <a:pt x="371" y="194"/>
                    </a:lnTo>
                    <a:lnTo>
                      <a:pt x="407" y="155"/>
                    </a:lnTo>
                    <a:lnTo>
                      <a:pt x="424" y="134"/>
                    </a:lnTo>
                    <a:lnTo>
                      <a:pt x="442" y="114"/>
                    </a:lnTo>
                    <a:lnTo>
                      <a:pt x="442" y="114"/>
                    </a:lnTo>
                    <a:lnTo>
                      <a:pt x="445" y="111"/>
                    </a:lnTo>
                    <a:lnTo>
                      <a:pt x="448" y="107"/>
                    </a:lnTo>
                    <a:lnTo>
                      <a:pt x="452" y="106"/>
                    </a:lnTo>
                    <a:lnTo>
                      <a:pt x="456" y="106"/>
                    </a:lnTo>
                    <a:lnTo>
                      <a:pt x="456" y="106"/>
                    </a:lnTo>
                    <a:lnTo>
                      <a:pt x="462" y="107"/>
                    </a:lnTo>
                    <a:lnTo>
                      <a:pt x="468" y="111"/>
                    </a:lnTo>
                    <a:lnTo>
                      <a:pt x="472" y="115"/>
                    </a:lnTo>
                    <a:lnTo>
                      <a:pt x="476" y="121"/>
                    </a:lnTo>
                    <a:lnTo>
                      <a:pt x="476" y="121"/>
                    </a:lnTo>
                    <a:lnTo>
                      <a:pt x="478" y="125"/>
                    </a:lnTo>
                    <a:lnTo>
                      <a:pt x="479" y="131"/>
                    </a:lnTo>
                    <a:lnTo>
                      <a:pt x="478" y="135"/>
                    </a:lnTo>
                    <a:lnTo>
                      <a:pt x="478" y="138"/>
                    </a:lnTo>
                    <a:lnTo>
                      <a:pt x="476" y="143"/>
                    </a:lnTo>
                    <a:lnTo>
                      <a:pt x="473" y="147"/>
                    </a:lnTo>
                    <a:lnTo>
                      <a:pt x="473" y="147"/>
                    </a:lnTo>
                    <a:lnTo>
                      <a:pt x="458" y="165"/>
                    </a:lnTo>
                    <a:lnTo>
                      <a:pt x="442" y="184"/>
                    </a:lnTo>
                    <a:lnTo>
                      <a:pt x="408" y="220"/>
                    </a:lnTo>
                    <a:lnTo>
                      <a:pt x="374" y="255"/>
                    </a:lnTo>
                    <a:lnTo>
                      <a:pt x="340" y="289"/>
                    </a:lnTo>
                    <a:lnTo>
                      <a:pt x="340" y="289"/>
                    </a:lnTo>
                    <a:lnTo>
                      <a:pt x="280" y="348"/>
                    </a:lnTo>
                    <a:lnTo>
                      <a:pt x="251" y="379"/>
                    </a:lnTo>
                    <a:lnTo>
                      <a:pt x="223" y="410"/>
                    </a:lnTo>
                    <a:lnTo>
                      <a:pt x="223" y="410"/>
                    </a:lnTo>
                    <a:lnTo>
                      <a:pt x="207" y="429"/>
                    </a:lnTo>
                    <a:lnTo>
                      <a:pt x="189" y="445"/>
                    </a:lnTo>
                    <a:lnTo>
                      <a:pt x="171" y="460"/>
                    </a:lnTo>
                    <a:lnTo>
                      <a:pt x="153" y="471"/>
                    </a:lnTo>
                    <a:lnTo>
                      <a:pt x="135" y="480"/>
                    </a:lnTo>
                    <a:lnTo>
                      <a:pt x="118" y="488"/>
                    </a:lnTo>
                    <a:lnTo>
                      <a:pt x="109" y="490"/>
                    </a:lnTo>
                    <a:lnTo>
                      <a:pt x="100" y="492"/>
                    </a:lnTo>
                    <a:lnTo>
                      <a:pt x="92" y="493"/>
                    </a:lnTo>
                    <a:lnTo>
                      <a:pt x="84" y="493"/>
                    </a:lnTo>
                    <a:lnTo>
                      <a:pt x="84" y="493"/>
                    </a:lnTo>
                    <a:close/>
                  </a:path>
                </a:pathLst>
              </a:custGeom>
              <a:solidFill>
                <a:srgbClr val="005188"/>
              </a:solidFill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</p:grpSp>
      <p:grpSp>
        <p:nvGrpSpPr>
          <p:cNvPr id="76" name="chenying0907 75"/>
          <p:cNvGrpSpPr/>
          <p:nvPr/>
        </p:nvGrpSpPr>
        <p:grpSpPr>
          <a:xfrm>
            <a:off x="6252516" y="3062635"/>
            <a:ext cx="1734699" cy="1296724"/>
            <a:chOff x="5013570" y="2947060"/>
            <a:chExt cx="1735234" cy="1296724"/>
          </a:xfrm>
          <a:solidFill>
            <a:srgbClr val="005188"/>
          </a:solidFill>
        </p:grpSpPr>
        <p:sp>
          <p:nvSpPr>
            <p:cNvPr id="77" name="椭圆 31"/>
            <p:cNvSpPr/>
            <p:nvPr/>
          </p:nvSpPr>
          <p:spPr>
            <a:xfrm rot="16200000">
              <a:off x="5232825" y="2727805"/>
              <a:ext cx="1296724" cy="1735234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 dirty="0">
                <a:solidFill>
                  <a:srgbClr val="60544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grpSp>
          <p:nvGrpSpPr>
            <p:cNvPr id="78" name="chenying0907 77"/>
            <p:cNvGrpSpPr/>
            <p:nvPr/>
          </p:nvGrpSpPr>
          <p:grpSpPr>
            <a:xfrm>
              <a:off x="5546007" y="3164088"/>
              <a:ext cx="743167" cy="751971"/>
              <a:chOff x="4194175" y="1193800"/>
              <a:chExt cx="669926" cy="677863"/>
            </a:xfrm>
            <a:grpFill/>
          </p:grpSpPr>
          <p:sp>
            <p:nvSpPr>
              <p:cNvPr id="79" name="chenying0907 867"/>
              <p:cNvSpPr/>
              <p:nvPr/>
            </p:nvSpPr>
            <p:spPr bwMode="auto">
              <a:xfrm>
                <a:off x="4217988" y="1674813"/>
                <a:ext cx="52388" cy="115888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94" y="0"/>
                  </a:cxn>
                  <a:cxn ang="0">
                    <a:pos x="88" y="1"/>
                  </a:cxn>
                  <a:cxn ang="0">
                    <a:pos x="84" y="3"/>
                  </a:cxn>
                  <a:cxn ang="0">
                    <a:pos x="81" y="5"/>
                  </a:cxn>
                  <a:cxn ang="0">
                    <a:pos x="78" y="7"/>
                  </a:cxn>
                  <a:cxn ang="0">
                    <a:pos x="73" y="14"/>
                  </a:cxn>
                  <a:cxn ang="0">
                    <a:pos x="69" y="22"/>
                  </a:cxn>
                  <a:cxn ang="0">
                    <a:pos x="69" y="22"/>
                  </a:cxn>
                  <a:cxn ang="0">
                    <a:pos x="62" y="37"/>
                  </a:cxn>
                  <a:cxn ang="0">
                    <a:pos x="55" y="53"/>
                  </a:cxn>
                  <a:cxn ang="0">
                    <a:pos x="44" y="83"/>
                  </a:cxn>
                  <a:cxn ang="0">
                    <a:pos x="44" y="83"/>
                  </a:cxn>
                  <a:cxn ang="0">
                    <a:pos x="31" y="118"/>
                  </a:cxn>
                  <a:cxn ang="0">
                    <a:pos x="18" y="153"/>
                  </a:cxn>
                  <a:cxn ang="0">
                    <a:pos x="18" y="153"/>
                  </a:cxn>
                  <a:cxn ang="0">
                    <a:pos x="7" y="183"/>
                  </a:cxn>
                  <a:cxn ang="0">
                    <a:pos x="3" y="197"/>
                  </a:cxn>
                  <a:cxn ang="0">
                    <a:pos x="0" y="214"/>
                  </a:cxn>
                  <a:cxn ang="0">
                    <a:pos x="0" y="214"/>
                  </a:cxn>
                  <a:cxn ang="0">
                    <a:pos x="0" y="216"/>
                  </a:cxn>
                  <a:cxn ang="0">
                    <a:pos x="1" y="217"/>
                  </a:cxn>
                  <a:cxn ang="0">
                    <a:pos x="2" y="218"/>
                  </a:cxn>
                  <a:cxn ang="0">
                    <a:pos x="4" y="218"/>
                  </a:cxn>
                  <a:cxn ang="0">
                    <a:pos x="7" y="217"/>
                  </a:cxn>
                  <a:cxn ang="0">
                    <a:pos x="9" y="216"/>
                  </a:cxn>
                  <a:cxn ang="0">
                    <a:pos x="9" y="214"/>
                  </a:cxn>
                  <a:cxn ang="0">
                    <a:pos x="9" y="214"/>
                  </a:cxn>
                  <a:cxn ang="0">
                    <a:pos x="11" y="201"/>
                  </a:cxn>
                  <a:cxn ang="0">
                    <a:pos x="14" y="189"/>
                  </a:cxn>
                  <a:cxn ang="0">
                    <a:pos x="18" y="177"/>
                  </a:cxn>
                  <a:cxn ang="0">
                    <a:pos x="22" y="164"/>
                  </a:cxn>
                  <a:cxn ang="0">
                    <a:pos x="33" y="140"/>
                  </a:cxn>
                  <a:cxn ang="0">
                    <a:pos x="42" y="117"/>
                  </a:cxn>
                  <a:cxn ang="0">
                    <a:pos x="42" y="117"/>
                  </a:cxn>
                  <a:cxn ang="0">
                    <a:pos x="52" y="89"/>
                  </a:cxn>
                  <a:cxn ang="0">
                    <a:pos x="63" y="62"/>
                  </a:cxn>
                  <a:cxn ang="0">
                    <a:pos x="63" y="62"/>
                  </a:cxn>
                  <a:cxn ang="0">
                    <a:pos x="68" y="47"/>
                  </a:cxn>
                  <a:cxn ang="0">
                    <a:pos x="74" y="31"/>
                  </a:cxn>
                  <a:cxn ang="0">
                    <a:pos x="78" y="24"/>
                  </a:cxn>
                  <a:cxn ang="0">
                    <a:pos x="82" y="16"/>
                  </a:cxn>
                  <a:cxn ang="0">
                    <a:pos x="88" y="12"/>
                  </a:cxn>
                  <a:cxn ang="0">
                    <a:pos x="92" y="10"/>
                  </a:cxn>
                  <a:cxn ang="0">
                    <a:pos x="96" y="9"/>
                  </a:cxn>
                  <a:cxn ang="0">
                    <a:pos x="96" y="9"/>
                  </a:cxn>
                  <a:cxn ang="0">
                    <a:pos x="98" y="9"/>
                  </a:cxn>
                  <a:cxn ang="0">
                    <a:pos x="99" y="7"/>
                  </a:cxn>
                  <a:cxn ang="0">
                    <a:pos x="99" y="6"/>
                  </a:cxn>
                  <a:cxn ang="0">
                    <a:pos x="99" y="4"/>
                  </a:cxn>
                  <a:cxn ang="0">
                    <a:pos x="97" y="1"/>
                  </a:cxn>
                  <a:cxn ang="0">
                    <a:pos x="96" y="1"/>
                  </a:cxn>
                  <a:cxn ang="0">
                    <a:pos x="94" y="0"/>
                  </a:cxn>
                  <a:cxn ang="0">
                    <a:pos x="94" y="0"/>
                  </a:cxn>
                </a:cxnLst>
                <a:rect l="0" t="0" r="r" b="b"/>
                <a:pathLst>
                  <a:path w="99" h="218">
                    <a:moveTo>
                      <a:pt x="94" y="0"/>
                    </a:moveTo>
                    <a:lnTo>
                      <a:pt x="94" y="0"/>
                    </a:lnTo>
                    <a:lnTo>
                      <a:pt x="88" y="1"/>
                    </a:lnTo>
                    <a:lnTo>
                      <a:pt x="84" y="3"/>
                    </a:lnTo>
                    <a:lnTo>
                      <a:pt x="81" y="5"/>
                    </a:lnTo>
                    <a:lnTo>
                      <a:pt x="78" y="7"/>
                    </a:lnTo>
                    <a:lnTo>
                      <a:pt x="73" y="14"/>
                    </a:lnTo>
                    <a:lnTo>
                      <a:pt x="69" y="22"/>
                    </a:lnTo>
                    <a:lnTo>
                      <a:pt x="69" y="22"/>
                    </a:lnTo>
                    <a:lnTo>
                      <a:pt x="62" y="37"/>
                    </a:lnTo>
                    <a:lnTo>
                      <a:pt x="55" y="53"/>
                    </a:lnTo>
                    <a:lnTo>
                      <a:pt x="44" y="83"/>
                    </a:lnTo>
                    <a:lnTo>
                      <a:pt x="44" y="83"/>
                    </a:lnTo>
                    <a:lnTo>
                      <a:pt x="31" y="118"/>
                    </a:lnTo>
                    <a:lnTo>
                      <a:pt x="18" y="153"/>
                    </a:lnTo>
                    <a:lnTo>
                      <a:pt x="18" y="153"/>
                    </a:lnTo>
                    <a:lnTo>
                      <a:pt x="7" y="183"/>
                    </a:lnTo>
                    <a:lnTo>
                      <a:pt x="3" y="197"/>
                    </a:lnTo>
                    <a:lnTo>
                      <a:pt x="0" y="214"/>
                    </a:lnTo>
                    <a:lnTo>
                      <a:pt x="0" y="214"/>
                    </a:lnTo>
                    <a:lnTo>
                      <a:pt x="0" y="216"/>
                    </a:lnTo>
                    <a:lnTo>
                      <a:pt x="1" y="217"/>
                    </a:lnTo>
                    <a:lnTo>
                      <a:pt x="2" y="218"/>
                    </a:lnTo>
                    <a:lnTo>
                      <a:pt x="4" y="218"/>
                    </a:lnTo>
                    <a:lnTo>
                      <a:pt x="7" y="217"/>
                    </a:lnTo>
                    <a:lnTo>
                      <a:pt x="9" y="216"/>
                    </a:lnTo>
                    <a:lnTo>
                      <a:pt x="9" y="214"/>
                    </a:lnTo>
                    <a:lnTo>
                      <a:pt x="9" y="214"/>
                    </a:lnTo>
                    <a:lnTo>
                      <a:pt x="11" y="201"/>
                    </a:lnTo>
                    <a:lnTo>
                      <a:pt x="14" y="189"/>
                    </a:lnTo>
                    <a:lnTo>
                      <a:pt x="18" y="177"/>
                    </a:lnTo>
                    <a:lnTo>
                      <a:pt x="22" y="164"/>
                    </a:lnTo>
                    <a:lnTo>
                      <a:pt x="33" y="140"/>
                    </a:lnTo>
                    <a:lnTo>
                      <a:pt x="42" y="117"/>
                    </a:lnTo>
                    <a:lnTo>
                      <a:pt x="42" y="117"/>
                    </a:lnTo>
                    <a:lnTo>
                      <a:pt x="52" y="89"/>
                    </a:lnTo>
                    <a:lnTo>
                      <a:pt x="63" y="62"/>
                    </a:lnTo>
                    <a:lnTo>
                      <a:pt x="63" y="62"/>
                    </a:lnTo>
                    <a:lnTo>
                      <a:pt x="68" y="47"/>
                    </a:lnTo>
                    <a:lnTo>
                      <a:pt x="74" y="31"/>
                    </a:lnTo>
                    <a:lnTo>
                      <a:pt x="78" y="24"/>
                    </a:lnTo>
                    <a:lnTo>
                      <a:pt x="82" y="16"/>
                    </a:lnTo>
                    <a:lnTo>
                      <a:pt x="88" y="12"/>
                    </a:lnTo>
                    <a:lnTo>
                      <a:pt x="92" y="10"/>
                    </a:lnTo>
                    <a:lnTo>
                      <a:pt x="96" y="9"/>
                    </a:lnTo>
                    <a:lnTo>
                      <a:pt x="96" y="9"/>
                    </a:lnTo>
                    <a:lnTo>
                      <a:pt x="98" y="9"/>
                    </a:lnTo>
                    <a:lnTo>
                      <a:pt x="99" y="7"/>
                    </a:lnTo>
                    <a:lnTo>
                      <a:pt x="99" y="6"/>
                    </a:lnTo>
                    <a:lnTo>
                      <a:pt x="99" y="4"/>
                    </a:lnTo>
                    <a:lnTo>
                      <a:pt x="97" y="1"/>
                    </a:lnTo>
                    <a:lnTo>
                      <a:pt x="96" y="1"/>
                    </a:lnTo>
                    <a:lnTo>
                      <a:pt x="94" y="0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80" name="chenying0907 868"/>
              <p:cNvSpPr/>
              <p:nvPr/>
            </p:nvSpPr>
            <p:spPr bwMode="auto">
              <a:xfrm>
                <a:off x="4229100" y="1665288"/>
                <a:ext cx="90488" cy="158750"/>
              </a:xfrm>
              <a:custGeom>
                <a:avLst/>
                <a:gdLst/>
                <a:ahLst/>
                <a:cxnLst>
                  <a:cxn ang="0">
                    <a:pos x="162" y="3"/>
                  </a:cxn>
                  <a:cxn ang="0">
                    <a:pos x="162" y="3"/>
                  </a:cxn>
                  <a:cxn ang="0">
                    <a:pos x="157" y="13"/>
                  </a:cxn>
                  <a:cxn ang="0">
                    <a:pos x="152" y="21"/>
                  </a:cxn>
                  <a:cxn ang="0">
                    <a:pos x="146" y="28"/>
                  </a:cxn>
                  <a:cxn ang="0">
                    <a:pos x="139" y="34"/>
                  </a:cxn>
                  <a:cxn ang="0">
                    <a:pos x="139" y="34"/>
                  </a:cxn>
                  <a:cxn ang="0">
                    <a:pos x="135" y="41"/>
                  </a:cxn>
                  <a:cxn ang="0">
                    <a:pos x="131" y="49"/>
                  </a:cxn>
                  <a:cxn ang="0">
                    <a:pos x="122" y="63"/>
                  </a:cxn>
                  <a:cxn ang="0">
                    <a:pos x="122" y="63"/>
                  </a:cxn>
                  <a:cxn ang="0">
                    <a:pos x="81" y="134"/>
                  </a:cxn>
                  <a:cxn ang="0">
                    <a:pos x="81" y="134"/>
                  </a:cxn>
                  <a:cxn ang="0">
                    <a:pos x="59" y="172"/>
                  </a:cxn>
                  <a:cxn ang="0">
                    <a:pos x="39" y="212"/>
                  </a:cxn>
                  <a:cxn ang="0">
                    <a:pos x="20" y="251"/>
                  </a:cxn>
                  <a:cxn ang="0">
                    <a:pos x="1" y="292"/>
                  </a:cxn>
                  <a:cxn ang="0">
                    <a:pos x="1" y="292"/>
                  </a:cxn>
                  <a:cxn ang="0">
                    <a:pos x="0" y="294"/>
                  </a:cxn>
                  <a:cxn ang="0">
                    <a:pos x="0" y="296"/>
                  </a:cxn>
                  <a:cxn ang="0">
                    <a:pos x="3" y="299"/>
                  </a:cxn>
                  <a:cxn ang="0">
                    <a:pos x="5" y="299"/>
                  </a:cxn>
                  <a:cxn ang="0">
                    <a:pos x="7" y="299"/>
                  </a:cxn>
                  <a:cxn ang="0">
                    <a:pos x="8" y="298"/>
                  </a:cxn>
                  <a:cxn ang="0">
                    <a:pos x="9" y="297"/>
                  </a:cxn>
                  <a:cxn ang="0">
                    <a:pos x="9" y="297"/>
                  </a:cxn>
                  <a:cxn ang="0">
                    <a:pos x="28" y="257"/>
                  </a:cxn>
                  <a:cxn ang="0">
                    <a:pos x="47" y="216"/>
                  </a:cxn>
                  <a:cxn ang="0">
                    <a:pos x="68" y="177"/>
                  </a:cxn>
                  <a:cxn ang="0">
                    <a:pos x="89" y="138"/>
                  </a:cxn>
                  <a:cxn ang="0">
                    <a:pos x="89" y="138"/>
                  </a:cxn>
                  <a:cxn ang="0">
                    <a:pos x="131" y="69"/>
                  </a:cxn>
                  <a:cxn ang="0">
                    <a:pos x="131" y="69"/>
                  </a:cxn>
                  <a:cxn ang="0">
                    <a:pos x="141" y="53"/>
                  </a:cxn>
                  <a:cxn ang="0">
                    <a:pos x="152" y="38"/>
                  </a:cxn>
                  <a:cxn ang="0">
                    <a:pos x="163" y="23"/>
                  </a:cxn>
                  <a:cxn ang="0">
                    <a:pos x="167" y="15"/>
                  </a:cxn>
                  <a:cxn ang="0">
                    <a:pos x="171" y="7"/>
                  </a:cxn>
                  <a:cxn ang="0">
                    <a:pos x="171" y="7"/>
                  </a:cxn>
                  <a:cxn ang="0">
                    <a:pos x="171" y="5"/>
                  </a:cxn>
                  <a:cxn ang="0">
                    <a:pos x="171" y="2"/>
                  </a:cxn>
                  <a:cxn ang="0">
                    <a:pos x="170" y="1"/>
                  </a:cxn>
                  <a:cxn ang="0">
                    <a:pos x="168" y="0"/>
                  </a:cxn>
                  <a:cxn ang="0">
                    <a:pos x="165" y="1"/>
                  </a:cxn>
                  <a:cxn ang="0">
                    <a:pos x="163" y="2"/>
                  </a:cxn>
                  <a:cxn ang="0">
                    <a:pos x="162" y="3"/>
                  </a:cxn>
                  <a:cxn ang="0">
                    <a:pos x="162" y="3"/>
                  </a:cxn>
                </a:cxnLst>
                <a:rect l="0" t="0" r="r" b="b"/>
                <a:pathLst>
                  <a:path w="171" h="299">
                    <a:moveTo>
                      <a:pt x="162" y="3"/>
                    </a:moveTo>
                    <a:lnTo>
                      <a:pt x="162" y="3"/>
                    </a:lnTo>
                    <a:lnTo>
                      <a:pt x="157" y="13"/>
                    </a:lnTo>
                    <a:lnTo>
                      <a:pt x="152" y="21"/>
                    </a:lnTo>
                    <a:lnTo>
                      <a:pt x="146" y="28"/>
                    </a:lnTo>
                    <a:lnTo>
                      <a:pt x="139" y="34"/>
                    </a:lnTo>
                    <a:lnTo>
                      <a:pt x="139" y="34"/>
                    </a:lnTo>
                    <a:lnTo>
                      <a:pt x="135" y="41"/>
                    </a:lnTo>
                    <a:lnTo>
                      <a:pt x="131" y="49"/>
                    </a:lnTo>
                    <a:lnTo>
                      <a:pt x="122" y="63"/>
                    </a:lnTo>
                    <a:lnTo>
                      <a:pt x="122" y="63"/>
                    </a:lnTo>
                    <a:lnTo>
                      <a:pt x="81" y="134"/>
                    </a:lnTo>
                    <a:lnTo>
                      <a:pt x="81" y="134"/>
                    </a:lnTo>
                    <a:lnTo>
                      <a:pt x="59" y="172"/>
                    </a:lnTo>
                    <a:lnTo>
                      <a:pt x="39" y="212"/>
                    </a:lnTo>
                    <a:lnTo>
                      <a:pt x="20" y="251"/>
                    </a:lnTo>
                    <a:lnTo>
                      <a:pt x="1" y="292"/>
                    </a:lnTo>
                    <a:lnTo>
                      <a:pt x="1" y="292"/>
                    </a:lnTo>
                    <a:lnTo>
                      <a:pt x="0" y="294"/>
                    </a:lnTo>
                    <a:lnTo>
                      <a:pt x="0" y="296"/>
                    </a:lnTo>
                    <a:lnTo>
                      <a:pt x="3" y="299"/>
                    </a:lnTo>
                    <a:lnTo>
                      <a:pt x="5" y="299"/>
                    </a:lnTo>
                    <a:lnTo>
                      <a:pt x="7" y="299"/>
                    </a:lnTo>
                    <a:lnTo>
                      <a:pt x="8" y="298"/>
                    </a:lnTo>
                    <a:lnTo>
                      <a:pt x="9" y="297"/>
                    </a:lnTo>
                    <a:lnTo>
                      <a:pt x="9" y="297"/>
                    </a:lnTo>
                    <a:lnTo>
                      <a:pt x="28" y="257"/>
                    </a:lnTo>
                    <a:lnTo>
                      <a:pt x="47" y="216"/>
                    </a:lnTo>
                    <a:lnTo>
                      <a:pt x="68" y="177"/>
                    </a:lnTo>
                    <a:lnTo>
                      <a:pt x="89" y="138"/>
                    </a:lnTo>
                    <a:lnTo>
                      <a:pt x="89" y="138"/>
                    </a:lnTo>
                    <a:lnTo>
                      <a:pt x="131" y="69"/>
                    </a:lnTo>
                    <a:lnTo>
                      <a:pt x="131" y="69"/>
                    </a:lnTo>
                    <a:lnTo>
                      <a:pt x="141" y="53"/>
                    </a:lnTo>
                    <a:lnTo>
                      <a:pt x="152" y="38"/>
                    </a:lnTo>
                    <a:lnTo>
                      <a:pt x="163" y="23"/>
                    </a:lnTo>
                    <a:lnTo>
                      <a:pt x="167" y="15"/>
                    </a:lnTo>
                    <a:lnTo>
                      <a:pt x="171" y="7"/>
                    </a:lnTo>
                    <a:lnTo>
                      <a:pt x="171" y="7"/>
                    </a:lnTo>
                    <a:lnTo>
                      <a:pt x="171" y="5"/>
                    </a:lnTo>
                    <a:lnTo>
                      <a:pt x="171" y="2"/>
                    </a:lnTo>
                    <a:lnTo>
                      <a:pt x="170" y="1"/>
                    </a:lnTo>
                    <a:lnTo>
                      <a:pt x="168" y="0"/>
                    </a:lnTo>
                    <a:lnTo>
                      <a:pt x="165" y="1"/>
                    </a:lnTo>
                    <a:lnTo>
                      <a:pt x="163" y="2"/>
                    </a:lnTo>
                    <a:lnTo>
                      <a:pt x="162" y="3"/>
                    </a:lnTo>
                    <a:lnTo>
                      <a:pt x="16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81" name="chenying0907 869"/>
              <p:cNvSpPr/>
              <p:nvPr/>
            </p:nvSpPr>
            <p:spPr bwMode="auto">
              <a:xfrm>
                <a:off x="4262438" y="1685925"/>
                <a:ext cx="85725" cy="147638"/>
              </a:xfrm>
              <a:custGeom>
                <a:avLst/>
                <a:gdLst/>
                <a:ahLst/>
                <a:cxnLst>
                  <a:cxn ang="0">
                    <a:pos x="152" y="2"/>
                  </a:cxn>
                  <a:cxn ang="0">
                    <a:pos x="152" y="2"/>
                  </a:cxn>
                  <a:cxn ang="0">
                    <a:pos x="133" y="39"/>
                  </a:cxn>
                  <a:cxn ang="0">
                    <a:pos x="112" y="76"/>
                  </a:cxn>
                  <a:cxn ang="0">
                    <a:pos x="92" y="113"/>
                  </a:cxn>
                  <a:cxn ang="0">
                    <a:pos x="74" y="150"/>
                  </a:cxn>
                  <a:cxn ang="0">
                    <a:pos x="74" y="150"/>
                  </a:cxn>
                  <a:cxn ang="0">
                    <a:pos x="69" y="160"/>
                  </a:cxn>
                  <a:cxn ang="0">
                    <a:pos x="64" y="167"/>
                  </a:cxn>
                  <a:cxn ang="0">
                    <a:pos x="53" y="183"/>
                  </a:cxn>
                  <a:cxn ang="0">
                    <a:pos x="42" y="198"/>
                  </a:cxn>
                  <a:cxn ang="0">
                    <a:pos x="30" y="213"/>
                  </a:cxn>
                  <a:cxn ang="0">
                    <a:pos x="30" y="213"/>
                  </a:cxn>
                  <a:cxn ang="0">
                    <a:pos x="21" y="228"/>
                  </a:cxn>
                  <a:cxn ang="0">
                    <a:pos x="14" y="242"/>
                  </a:cxn>
                  <a:cxn ang="0">
                    <a:pos x="7" y="258"/>
                  </a:cxn>
                  <a:cxn ang="0">
                    <a:pos x="0" y="273"/>
                  </a:cxn>
                  <a:cxn ang="0">
                    <a:pos x="0" y="273"/>
                  </a:cxn>
                  <a:cxn ang="0">
                    <a:pos x="0" y="275"/>
                  </a:cxn>
                  <a:cxn ang="0">
                    <a:pos x="0" y="276"/>
                  </a:cxn>
                  <a:cxn ang="0">
                    <a:pos x="1" y="277"/>
                  </a:cxn>
                  <a:cxn ang="0">
                    <a:pos x="3" y="278"/>
                  </a:cxn>
                  <a:cxn ang="0">
                    <a:pos x="5" y="278"/>
                  </a:cxn>
                  <a:cxn ang="0">
                    <a:pos x="7" y="278"/>
                  </a:cxn>
                  <a:cxn ang="0">
                    <a:pos x="9" y="277"/>
                  </a:cxn>
                  <a:cxn ang="0">
                    <a:pos x="10" y="275"/>
                  </a:cxn>
                  <a:cxn ang="0">
                    <a:pos x="10" y="275"/>
                  </a:cxn>
                  <a:cxn ang="0">
                    <a:pos x="16" y="259"/>
                  </a:cxn>
                  <a:cxn ang="0">
                    <a:pos x="24" y="243"/>
                  </a:cxn>
                  <a:cxn ang="0">
                    <a:pos x="32" y="229"/>
                  </a:cxn>
                  <a:cxn ang="0">
                    <a:pos x="43" y="214"/>
                  </a:cxn>
                  <a:cxn ang="0">
                    <a:pos x="62" y="186"/>
                  </a:cxn>
                  <a:cxn ang="0">
                    <a:pos x="73" y="171"/>
                  </a:cxn>
                  <a:cxn ang="0">
                    <a:pos x="81" y="156"/>
                  </a:cxn>
                  <a:cxn ang="0">
                    <a:pos x="81" y="156"/>
                  </a:cxn>
                  <a:cxn ang="0">
                    <a:pos x="121" y="81"/>
                  </a:cxn>
                  <a:cxn ang="0">
                    <a:pos x="141" y="44"/>
                  </a:cxn>
                  <a:cxn ang="0">
                    <a:pos x="160" y="7"/>
                  </a:cxn>
                  <a:cxn ang="0">
                    <a:pos x="160" y="7"/>
                  </a:cxn>
                  <a:cxn ang="0">
                    <a:pos x="162" y="5"/>
                  </a:cxn>
                  <a:cxn ang="0">
                    <a:pos x="160" y="3"/>
                  </a:cxn>
                  <a:cxn ang="0">
                    <a:pos x="159" y="1"/>
                  </a:cxn>
                  <a:cxn ang="0">
                    <a:pos x="158" y="0"/>
                  </a:cxn>
                  <a:cxn ang="0">
                    <a:pos x="156" y="0"/>
                  </a:cxn>
                  <a:cxn ang="0">
                    <a:pos x="155" y="0"/>
                  </a:cxn>
                  <a:cxn ang="0">
                    <a:pos x="153" y="0"/>
                  </a:cxn>
                  <a:cxn ang="0">
                    <a:pos x="152" y="2"/>
                  </a:cxn>
                  <a:cxn ang="0">
                    <a:pos x="152" y="2"/>
                  </a:cxn>
                </a:cxnLst>
                <a:rect l="0" t="0" r="r" b="b"/>
                <a:pathLst>
                  <a:path w="162" h="278">
                    <a:moveTo>
                      <a:pt x="152" y="2"/>
                    </a:moveTo>
                    <a:lnTo>
                      <a:pt x="152" y="2"/>
                    </a:lnTo>
                    <a:lnTo>
                      <a:pt x="133" y="39"/>
                    </a:lnTo>
                    <a:lnTo>
                      <a:pt x="112" y="76"/>
                    </a:lnTo>
                    <a:lnTo>
                      <a:pt x="92" y="113"/>
                    </a:lnTo>
                    <a:lnTo>
                      <a:pt x="74" y="150"/>
                    </a:lnTo>
                    <a:lnTo>
                      <a:pt x="74" y="150"/>
                    </a:lnTo>
                    <a:lnTo>
                      <a:pt x="69" y="160"/>
                    </a:lnTo>
                    <a:lnTo>
                      <a:pt x="64" y="167"/>
                    </a:lnTo>
                    <a:lnTo>
                      <a:pt x="53" y="183"/>
                    </a:lnTo>
                    <a:lnTo>
                      <a:pt x="42" y="198"/>
                    </a:lnTo>
                    <a:lnTo>
                      <a:pt x="30" y="213"/>
                    </a:lnTo>
                    <a:lnTo>
                      <a:pt x="30" y="213"/>
                    </a:lnTo>
                    <a:lnTo>
                      <a:pt x="21" y="228"/>
                    </a:lnTo>
                    <a:lnTo>
                      <a:pt x="14" y="242"/>
                    </a:lnTo>
                    <a:lnTo>
                      <a:pt x="7" y="258"/>
                    </a:lnTo>
                    <a:lnTo>
                      <a:pt x="0" y="273"/>
                    </a:lnTo>
                    <a:lnTo>
                      <a:pt x="0" y="273"/>
                    </a:lnTo>
                    <a:lnTo>
                      <a:pt x="0" y="275"/>
                    </a:lnTo>
                    <a:lnTo>
                      <a:pt x="0" y="276"/>
                    </a:lnTo>
                    <a:lnTo>
                      <a:pt x="1" y="277"/>
                    </a:lnTo>
                    <a:lnTo>
                      <a:pt x="3" y="278"/>
                    </a:lnTo>
                    <a:lnTo>
                      <a:pt x="5" y="278"/>
                    </a:lnTo>
                    <a:lnTo>
                      <a:pt x="7" y="278"/>
                    </a:lnTo>
                    <a:lnTo>
                      <a:pt x="9" y="277"/>
                    </a:lnTo>
                    <a:lnTo>
                      <a:pt x="10" y="275"/>
                    </a:lnTo>
                    <a:lnTo>
                      <a:pt x="10" y="275"/>
                    </a:lnTo>
                    <a:lnTo>
                      <a:pt x="16" y="259"/>
                    </a:lnTo>
                    <a:lnTo>
                      <a:pt x="24" y="243"/>
                    </a:lnTo>
                    <a:lnTo>
                      <a:pt x="32" y="229"/>
                    </a:lnTo>
                    <a:lnTo>
                      <a:pt x="43" y="214"/>
                    </a:lnTo>
                    <a:lnTo>
                      <a:pt x="62" y="186"/>
                    </a:lnTo>
                    <a:lnTo>
                      <a:pt x="73" y="171"/>
                    </a:lnTo>
                    <a:lnTo>
                      <a:pt x="81" y="156"/>
                    </a:lnTo>
                    <a:lnTo>
                      <a:pt x="81" y="156"/>
                    </a:lnTo>
                    <a:lnTo>
                      <a:pt x="121" y="81"/>
                    </a:lnTo>
                    <a:lnTo>
                      <a:pt x="141" y="44"/>
                    </a:lnTo>
                    <a:lnTo>
                      <a:pt x="160" y="7"/>
                    </a:lnTo>
                    <a:lnTo>
                      <a:pt x="160" y="7"/>
                    </a:lnTo>
                    <a:lnTo>
                      <a:pt x="162" y="5"/>
                    </a:lnTo>
                    <a:lnTo>
                      <a:pt x="160" y="3"/>
                    </a:lnTo>
                    <a:lnTo>
                      <a:pt x="159" y="1"/>
                    </a:lnTo>
                    <a:lnTo>
                      <a:pt x="158" y="0"/>
                    </a:lnTo>
                    <a:lnTo>
                      <a:pt x="156" y="0"/>
                    </a:lnTo>
                    <a:lnTo>
                      <a:pt x="155" y="0"/>
                    </a:lnTo>
                    <a:lnTo>
                      <a:pt x="153" y="0"/>
                    </a:lnTo>
                    <a:lnTo>
                      <a:pt x="152" y="2"/>
                    </a:lnTo>
                    <a:lnTo>
                      <a:pt x="15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82" name="chenying0907 870"/>
              <p:cNvSpPr/>
              <p:nvPr/>
            </p:nvSpPr>
            <p:spPr bwMode="auto">
              <a:xfrm>
                <a:off x="4297363" y="1711325"/>
                <a:ext cx="71438" cy="134938"/>
              </a:xfrm>
              <a:custGeom>
                <a:avLst/>
                <a:gdLst/>
                <a:ahLst/>
                <a:cxnLst>
                  <a:cxn ang="0">
                    <a:pos x="123" y="3"/>
                  </a:cxn>
                  <a:cxn ang="0">
                    <a:pos x="123" y="3"/>
                  </a:cxn>
                  <a:cxn ang="0">
                    <a:pos x="118" y="16"/>
                  </a:cxn>
                  <a:cxn ang="0">
                    <a:pos x="111" y="27"/>
                  </a:cxn>
                  <a:cxn ang="0">
                    <a:pos x="105" y="38"/>
                  </a:cxn>
                  <a:cxn ang="0">
                    <a:pos x="100" y="51"/>
                  </a:cxn>
                  <a:cxn ang="0">
                    <a:pos x="100" y="51"/>
                  </a:cxn>
                  <a:cxn ang="0">
                    <a:pos x="93" y="68"/>
                  </a:cxn>
                  <a:cxn ang="0">
                    <a:pos x="86" y="87"/>
                  </a:cxn>
                  <a:cxn ang="0">
                    <a:pos x="72" y="122"/>
                  </a:cxn>
                  <a:cxn ang="0">
                    <a:pos x="72" y="122"/>
                  </a:cxn>
                  <a:cxn ang="0">
                    <a:pos x="65" y="139"/>
                  </a:cxn>
                  <a:cxn ang="0">
                    <a:pos x="56" y="154"/>
                  </a:cxn>
                  <a:cxn ang="0">
                    <a:pos x="38" y="186"/>
                  </a:cxn>
                  <a:cxn ang="0">
                    <a:pos x="18" y="217"/>
                  </a:cxn>
                  <a:cxn ang="0">
                    <a:pos x="9" y="233"/>
                  </a:cxn>
                  <a:cxn ang="0">
                    <a:pos x="0" y="249"/>
                  </a:cxn>
                  <a:cxn ang="0">
                    <a:pos x="0" y="249"/>
                  </a:cxn>
                  <a:cxn ang="0">
                    <a:pos x="0" y="250"/>
                  </a:cxn>
                  <a:cxn ang="0">
                    <a:pos x="0" y="252"/>
                  </a:cxn>
                  <a:cxn ang="0">
                    <a:pos x="4" y="255"/>
                  </a:cxn>
                  <a:cxn ang="0">
                    <a:pos x="5" y="255"/>
                  </a:cxn>
                  <a:cxn ang="0">
                    <a:pos x="7" y="255"/>
                  </a:cxn>
                  <a:cxn ang="0">
                    <a:pos x="8" y="255"/>
                  </a:cxn>
                  <a:cxn ang="0">
                    <a:pos x="9" y="253"/>
                  </a:cxn>
                  <a:cxn ang="0">
                    <a:pos x="9" y="253"/>
                  </a:cxn>
                  <a:cxn ang="0">
                    <a:pos x="17" y="238"/>
                  </a:cxn>
                  <a:cxn ang="0">
                    <a:pos x="25" y="223"/>
                  </a:cxn>
                  <a:cxn ang="0">
                    <a:pos x="43" y="193"/>
                  </a:cxn>
                  <a:cxn ang="0">
                    <a:pos x="61" y="163"/>
                  </a:cxn>
                  <a:cxn ang="0">
                    <a:pos x="70" y="148"/>
                  </a:cxn>
                  <a:cxn ang="0">
                    <a:pos x="77" y="132"/>
                  </a:cxn>
                  <a:cxn ang="0">
                    <a:pos x="77" y="132"/>
                  </a:cxn>
                  <a:cxn ang="0">
                    <a:pos x="90" y="101"/>
                  </a:cxn>
                  <a:cxn ang="0">
                    <a:pos x="103" y="69"/>
                  </a:cxn>
                  <a:cxn ang="0">
                    <a:pos x="103" y="69"/>
                  </a:cxn>
                  <a:cxn ang="0">
                    <a:pos x="110" y="53"/>
                  </a:cxn>
                  <a:cxn ang="0">
                    <a:pos x="118" y="37"/>
                  </a:cxn>
                  <a:cxn ang="0">
                    <a:pos x="125" y="22"/>
                  </a:cxn>
                  <a:cxn ang="0">
                    <a:pos x="133" y="5"/>
                  </a:cxn>
                  <a:cxn ang="0">
                    <a:pos x="133" y="5"/>
                  </a:cxn>
                  <a:cxn ang="0">
                    <a:pos x="134" y="3"/>
                  </a:cxn>
                  <a:cxn ang="0">
                    <a:pos x="133" y="2"/>
                  </a:cxn>
                  <a:cxn ang="0">
                    <a:pos x="132" y="1"/>
                  </a:cxn>
                  <a:cxn ang="0">
                    <a:pos x="130" y="0"/>
                  </a:cxn>
                  <a:cxn ang="0">
                    <a:pos x="126" y="0"/>
                  </a:cxn>
                  <a:cxn ang="0">
                    <a:pos x="124" y="1"/>
                  </a:cxn>
                  <a:cxn ang="0">
                    <a:pos x="123" y="3"/>
                  </a:cxn>
                  <a:cxn ang="0">
                    <a:pos x="123" y="3"/>
                  </a:cxn>
                </a:cxnLst>
                <a:rect l="0" t="0" r="r" b="b"/>
                <a:pathLst>
                  <a:path w="134" h="255">
                    <a:moveTo>
                      <a:pt x="123" y="3"/>
                    </a:moveTo>
                    <a:lnTo>
                      <a:pt x="123" y="3"/>
                    </a:lnTo>
                    <a:lnTo>
                      <a:pt x="118" y="16"/>
                    </a:lnTo>
                    <a:lnTo>
                      <a:pt x="111" y="27"/>
                    </a:lnTo>
                    <a:lnTo>
                      <a:pt x="105" y="38"/>
                    </a:lnTo>
                    <a:lnTo>
                      <a:pt x="100" y="51"/>
                    </a:lnTo>
                    <a:lnTo>
                      <a:pt x="100" y="51"/>
                    </a:lnTo>
                    <a:lnTo>
                      <a:pt x="93" y="68"/>
                    </a:lnTo>
                    <a:lnTo>
                      <a:pt x="86" y="87"/>
                    </a:lnTo>
                    <a:lnTo>
                      <a:pt x="72" y="122"/>
                    </a:lnTo>
                    <a:lnTo>
                      <a:pt x="72" y="122"/>
                    </a:lnTo>
                    <a:lnTo>
                      <a:pt x="65" y="139"/>
                    </a:lnTo>
                    <a:lnTo>
                      <a:pt x="56" y="154"/>
                    </a:lnTo>
                    <a:lnTo>
                      <a:pt x="38" y="186"/>
                    </a:lnTo>
                    <a:lnTo>
                      <a:pt x="18" y="217"/>
                    </a:lnTo>
                    <a:lnTo>
                      <a:pt x="9" y="233"/>
                    </a:lnTo>
                    <a:lnTo>
                      <a:pt x="0" y="249"/>
                    </a:lnTo>
                    <a:lnTo>
                      <a:pt x="0" y="249"/>
                    </a:lnTo>
                    <a:lnTo>
                      <a:pt x="0" y="250"/>
                    </a:lnTo>
                    <a:lnTo>
                      <a:pt x="0" y="252"/>
                    </a:lnTo>
                    <a:lnTo>
                      <a:pt x="4" y="255"/>
                    </a:lnTo>
                    <a:lnTo>
                      <a:pt x="5" y="255"/>
                    </a:lnTo>
                    <a:lnTo>
                      <a:pt x="7" y="255"/>
                    </a:lnTo>
                    <a:lnTo>
                      <a:pt x="8" y="255"/>
                    </a:lnTo>
                    <a:lnTo>
                      <a:pt x="9" y="253"/>
                    </a:lnTo>
                    <a:lnTo>
                      <a:pt x="9" y="253"/>
                    </a:lnTo>
                    <a:lnTo>
                      <a:pt x="17" y="238"/>
                    </a:lnTo>
                    <a:lnTo>
                      <a:pt x="25" y="223"/>
                    </a:lnTo>
                    <a:lnTo>
                      <a:pt x="43" y="193"/>
                    </a:lnTo>
                    <a:lnTo>
                      <a:pt x="61" y="163"/>
                    </a:lnTo>
                    <a:lnTo>
                      <a:pt x="70" y="148"/>
                    </a:lnTo>
                    <a:lnTo>
                      <a:pt x="77" y="132"/>
                    </a:lnTo>
                    <a:lnTo>
                      <a:pt x="77" y="132"/>
                    </a:lnTo>
                    <a:lnTo>
                      <a:pt x="90" y="101"/>
                    </a:lnTo>
                    <a:lnTo>
                      <a:pt x="103" y="69"/>
                    </a:lnTo>
                    <a:lnTo>
                      <a:pt x="103" y="69"/>
                    </a:lnTo>
                    <a:lnTo>
                      <a:pt x="110" y="53"/>
                    </a:lnTo>
                    <a:lnTo>
                      <a:pt x="118" y="37"/>
                    </a:lnTo>
                    <a:lnTo>
                      <a:pt x="125" y="22"/>
                    </a:lnTo>
                    <a:lnTo>
                      <a:pt x="133" y="5"/>
                    </a:lnTo>
                    <a:lnTo>
                      <a:pt x="133" y="5"/>
                    </a:lnTo>
                    <a:lnTo>
                      <a:pt x="134" y="3"/>
                    </a:lnTo>
                    <a:lnTo>
                      <a:pt x="133" y="2"/>
                    </a:lnTo>
                    <a:lnTo>
                      <a:pt x="132" y="1"/>
                    </a:lnTo>
                    <a:lnTo>
                      <a:pt x="130" y="0"/>
                    </a:lnTo>
                    <a:lnTo>
                      <a:pt x="126" y="0"/>
                    </a:lnTo>
                    <a:lnTo>
                      <a:pt x="124" y="1"/>
                    </a:lnTo>
                    <a:lnTo>
                      <a:pt x="123" y="3"/>
                    </a:lnTo>
                    <a:lnTo>
                      <a:pt x="123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83" name="chenying0907 871"/>
              <p:cNvSpPr/>
              <p:nvPr/>
            </p:nvSpPr>
            <p:spPr bwMode="auto">
              <a:xfrm>
                <a:off x="4235450" y="1423988"/>
                <a:ext cx="49213" cy="88900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89" y="0"/>
                  </a:cxn>
                  <a:cxn ang="0">
                    <a:pos x="85" y="2"/>
                  </a:cxn>
                  <a:cxn ang="0">
                    <a:pos x="82" y="5"/>
                  </a:cxn>
                  <a:cxn ang="0">
                    <a:pos x="76" y="11"/>
                  </a:cxn>
                  <a:cxn ang="0">
                    <a:pos x="68" y="25"/>
                  </a:cxn>
                  <a:cxn ang="0">
                    <a:pos x="68" y="25"/>
                  </a:cxn>
                  <a:cxn ang="0">
                    <a:pos x="52" y="54"/>
                  </a:cxn>
                  <a:cxn ang="0">
                    <a:pos x="37" y="81"/>
                  </a:cxn>
                  <a:cxn ang="0">
                    <a:pos x="37" y="81"/>
                  </a:cxn>
                  <a:cxn ang="0">
                    <a:pos x="24" y="107"/>
                  </a:cxn>
                  <a:cxn ang="0">
                    <a:pos x="17" y="120"/>
                  </a:cxn>
                  <a:cxn ang="0">
                    <a:pos x="10" y="132"/>
                  </a:cxn>
                  <a:cxn ang="0">
                    <a:pos x="10" y="132"/>
                  </a:cxn>
                  <a:cxn ang="0">
                    <a:pos x="5" y="139"/>
                  </a:cxn>
                  <a:cxn ang="0">
                    <a:pos x="2" y="147"/>
                  </a:cxn>
                  <a:cxn ang="0">
                    <a:pos x="0" y="154"/>
                  </a:cxn>
                  <a:cxn ang="0">
                    <a:pos x="0" y="158"/>
                  </a:cxn>
                  <a:cxn ang="0">
                    <a:pos x="0" y="163"/>
                  </a:cxn>
                  <a:cxn ang="0">
                    <a:pos x="0" y="163"/>
                  </a:cxn>
                  <a:cxn ang="0">
                    <a:pos x="1" y="164"/>
                  </a:cxn>
                  <a:cxn ang="0">
                    <a:pos x="2" y="165"/>
                  </a:cxn>
                  <a:cxn ang="0">
                    <a:pos x="4" y="166"/>
                  </a:cxn>
                  <a:cxn ang="0">
                    <a:pos x="6" y="166"/>
                  </a:cxn>
                  <a:cxn ang="0">
                    <a:pos x="7" y="165"/>
                  </a:cxn>
                  <a:cxn ang="0">
                    <a:pos x="9" y="164"/>
                  </a:cxn>
                  <a:cxn ang="0">
                    <a:pos x="9" y="162"/>
                  </a:cxn>
                  <a:cxn ang="0">
                    <a:pos x="9" y="160"/>
                  </a:cxn>
                  <a:cxn ang="0">
                    <a:pos x="9" y="160"/>
                  </a:cxn>
                  <a:cxn ang="0">
                    <a:pos x="9" y="155"/>
                  </a:cxn>
                  <a:cxn ang="0">
                    <a:pos x="9" y="151"/>
                  </a:cxn>
                  <a:cxn ang="0">
                    <a:pos x="11" y="148"/>
                  </a:cxn>
                  <a:cxn ang="0">
                    <a:pos x="13" y="143"/>
                  </a:cxn>
                  <a:cxn ang="0">
                    <a:pos x="18" y="137"/>
                  </a:cxn>
                  <a:cxn ang="0">
                    <a:pos x="20" y="134"/>
                  </a:cxn>
                  <a:cxn ang="0">
                    <a:pos x="22" y="131"/>
                  </a:cxn>
                  <a:cxn ang="0">
                    <a:pos x="22" y="131"/>
                  </a:cxn>
                  <a:cxn ang="0">
                    <a:pos x="34" y="108"/>
                  </a:cxn>
                  <a:cxn ang="0">
                    <a:pos x="45" y="87"/>
                  </a:cxn>
                  <a:cxn ang="0">
                    <a:pos x="45" y="87"/>
                  </a:cxn>
                  <a:cxn ang="0">
                    <a:pos x="57" y="65"/>
                  </a:cxn>
                  <a:cxn ang="0">
                    <a:pos x="68" y="44"/>
                  </a:cxn>
                  <a:cxn ang="0">
                    <a:pos x="68" y="44"/>
                  </a:cxn>
                  <a:cxn ang="0">
                    <a:pos x="78" y="25"/>
                  </a:cxn>
                  <a:cxn ang="0">
                    <a:pos x="84" y="15"/>
                  </a:cxn>
                  <a:cxn ang="0">
                    <a:pos x="87" y="12"/>
                  </a:cxn>
                  <a:cxn ang="0">
                    <a:pos x="92" y="9"/>
                  </a:cxn>
                  <a:cxn ang="0">
                    <a:pos x="92" y="9"/>
                  </a:cxn>
                  <a:cxn ang="0">
                    <a:pos x="93" y="8"/>
                  </a:cxn>
                  <a:cxn ang="0">
                    <a:pos x="94" y="7"/>
                  </a:cxn>
                  <a:cxn ang="0">
                    <a:pos x="94" y="3"/>
                  </a:cxn>
                  <a:cxn ang="0">
                    <a:pos x="94" y="2"/>
                  </a:cxn>
                  <a:cxn ang="0">
                    <a:pos x="93" y="1"/>
                  </a:cxn>
                  <a:cxn ang="0">
                    <a:pos x="91" y="0"/>
                  </a:cxn>
                  <a:cxn ang="0">
                    <a:pos x="89" y="0"/>
                  </a:cxn>
                  <a:cxn ang="0">
                    <a:pos x="89" y="0"/>
                  </a:cxn>
                </a:cxnLst>
                <a:rect l="0" t="0" r="r" b="b"/>
                <a:pathLst>
                  <a:path w="94" h="166">
                    <a:moveTo>
                      <a:pt x="89" y="0"/>
                    </a:moveTo>
                    <a:lnTo>
                      <a:pt x="89" y="0"/>
                    </a:lnTo>
                    <a:lnTo>
                      <a:pt x="85" y="2"/>
                    </a:lnTo>
                    <a:lnTo>
                      <a:pt x="82" y="5"/>
                    </a:lnTo>
                    <a:lnTo>
                      <a:pt x="76" y="11"/>
                    </a:lnTo>
                    <a:lnTo>
                      <a:pt x="68" y="25"/>
                    </a:lnTo>
                    <a:lnTo>
                      <a:pt x="68" y="25"/>
                    </a:lnTo>
                    <a:lnTo>
                      <a:pt x="52" y="54"/>
                    </a:lnTo>
                    <a:lnTo>
                      <a:pt x="37" y="81"/>
                    </a:lnTo>
                    <a:lnTo>
                      <a:pt x="37" y="81"/>
                    </a:lnTo>
                    <a:lnTo>
                      <a:pt x="24" y="107"/>
                    </a:lnTo>
                    <a:lnTo>
                      <a:pt x="17" y="120"/>
                    </a:lnTo>
                    <a:lnTo>
                      <a:pt x="10" y="132"/>
                    </a:lnTo>
                    <a:lnTo>
                      <a:pt x="10" y="132"/>
                    </a:lnTo>
                    <a:lnTo>
                      <a:pt x="5" y="139"/>
                    </a:lnTo>
                    <a:lnTo>
                      <a:pt x="2" y="147"/>
                    </a:lnTo>
                    <a:lnTo>
                      <a:pt x="0" y="154"/>
                    </a:lnTo>
                    <a:lnTo>
                      <a:pt x="0" y="158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1" y="164"/>
                    </a:lnTo>
                    <a:lnTo>
                      <a:pt x="2" y="165"/>
                    </a:lnTo>
                    <a:lnTo>
                      <a:pt x="4" y="166"/>
                    </a:lnTo>
                    <a:lnTo>
                      <a:pt x="6" y="166"/>
                    </a:lnTo>
                    <a:lnTo>
                      <a:pt x="7" y="165"/>
                    </a:lnTo>
                    <a:lnTo>
                      <a:pt x="9" y="164"/>
                    </a:lnTo>
                    <a:lnTo>
                      <a:pt x="9" y="162"/>
                    </a:lnTo>
                    <a:lnTo>
                      <a:pt x="9" y="160"/>
                    </a:lnTo>
                    <a:lnTo>
                      <a:pt x="9" y="160"/>
                    </a:lnTo>
                    <a:lnTo>
                      <a:pt x="9" y="155"/>
                    </a:lnTo>
                    <a:lnTo>
                      <a:pt x="9" y="151"/>
                    </a:lnTo>
                    <a:lnTo>
                      <a:pt x="11" y="148"/>
                    </a:lnTo>
                    <a:lnTo>
                      <a:pt x="13" y="143"/>
                    </a:lnTo>
                    <a:lnTo>
                      <a:pt x="18" y="137"/>
                    </a:lnTo>
                    <a:lnTo>
                      <a:pt x="20" y="134"/>
                    </a:lnTo>
                    <a:lnTo>
                      <a:pt x="22" y="131"/>
                    </a:lnTo>
                    <a:lnTo>
                      <a:pt x="22" y="131"/>
                    </a:lnTo>
                    <a:lnTo>
                      <a:pt x="34" y="108"/>
                    </a:lnTo>
                    <a:lnTo>
                      <a:pt x="45" y="87"/>
                    </a:lnTo>
                    <a:lnTo>
                      <a:pt x="45" y="87"/>
                    </a:lnTo>
                    <a:lnTo>
                      <a:pt x="57" y="65"/>
                    </a:lnTo>
                    <a:lnTo>
                      <a:pt x="68" y="44"/>
                    </a:lnTo>
                    <a:lnTo>
                      <a:pt x="68" y="44"/>
                    </a:lnTo>
                    <a:lnTo>
                      <a:pt x="78" y="25"/>
                    </a:lnTo>
                    <a:lnTo>
                      <a:pt x="84" y="15"/>
                    </a:lnTo>
                    <a:lnTo>
                      <a:pt x="87" y="12"/>
                    </a:lnTo>
                    <a:lnTo>
                      <a:pt x="92" y="9"/>
                    </a:lnTo>
                    <a:lnTo>
                      <a:pt x="92" y="9"/>
                    </a:lnTo>
                    <a:lnTo>
                      <a:pt x="93" y="8"/>
                    </a:lnTo>
                    <a:lnTo>
                      <a:pt x="94" y="7"/>
                    </a:lnTo>
                    <a:lnTo>
                      <a:pt x="94" y="3"/>
                    </a:lnTo>
                    <a:lnTo>
                      <a:pt x="94" y="2"/>
                    </a:lnTo>
                    <a:lnTo>
                      <a:pt x="93" y="1"/>
                    </a:lnTo>
                    <a:lnTo>
                      <a:pt x="91" y="0"/>
                    </a:lnTo>
                    <a:lnTo>
                      <a:pt x="89" y="0"/>
                    </a:lnTo>
                    <a:lnTo>
                      <a:pt x="8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84" name="chenying0907 872"/>
              <p:cNvSpPr/>
              <p:nvPr/>
            </p:nvSpPr>
            <p:spPr bwMode="auto">
              <a:xfrm>
                <a:off x="4275138" y="1435100"/>
                <a:ext cx="65088" cy="107950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117" y="0"/>
                  </a:cxn>
                  <a:cxn ang="0">
                    <a:pos x="106" y="9"/>
                  </a:cxn>
                  <a:cxn ang="0">
                    <a:pos x="97" y="18"/>
                  </a:cxn>
                  <a:cxn ang="0">
                    <a:pos x="89" y="27"/>
                  </a:cxn>
                  <a:cxn ang="0">
                    <a:pos x="82" y="39"/>
                  </a:cxn>
                  <a:cxn ang="0">
                    <a:pos x="74" y="50"/>
                  </a:cxn>
                  <a:cxn ang="0">
                    <a:pos x="68" y="61"/>
                  </a:cxn>
                  <a:cxn ang="0">
                    <a:pos x="58" y="84"/>
                  </a:cxn>
                  <a:cxn ang="0">
                    <a:pos x="58" y="84"/>
                  </a:cxn>
                  <a:cxn ang="0">
                    <a:pos x="31" y="142"/>
                  </a:cxn>
                  <a:cxn ang="0">
                    <a:pos x="18" y="170"/>
                  </a:cxn>
                  <a:cxn ang="0">
                    <a:pos x="9" y="183"/>
                  </a:cxn>
                  <a:cxn ang="0">
                    <a:pos x="1" y="197"/>
                  </a:cxn>
                  <a:cxn ang="0">
                    <a:pos x="1" y="197"/>
                  </a:cxn>
                  <a:cxn ang="0">
                    <a:pos x="0" y="199"/>
                  </a:cxn>
                  <a:cxn ang="0">
                    <a:pos x="1" y="201"/>
                  </a:cxn>
                  <a:cxn ang="0">
                    <a:pos x="1" y="202"/>
                  </a:cxn>
                  <a:cxn ang="0">
                    <a:pos x="3" y="203"/>
                  </a:cxn>
                  <a:cxn ang="0">
                    <a:pos x="4" y="204"/>
                  </a:cxn>
                  <a:cxn ang="0">
                    <a:pos x="6" y="204"/>
                  </a:cxn>
                  <a:cxn ang="0">
                    <a:pos x="8" y="203"/>
                  </a:cxn>
                  <a:cxn ang="0">
                    <a:pos x="9" y="202"/>
                  </a:cxn>
                  <a:cxn ang="0">
                    <a:pos x="9" y="202"/>
                  </a:cxn>
                  <a:cxn ang="0">
                    <a:pos x="23" y="180"/>
                  </a:cxn>
                  <a:cxn ang="0">
                    <a:pos x="36" y="157"/>
                  </a:cxn>
                  <a:cxn ang="0">
                    <a:pos x="48" y="134"/>
                  </a:cxn>
                  <a:cxn ang="0">
                    <a:pos x="57" y="110"/>
                  </a:cxn>
                  <a:cxn ang="0">
                    <a:pos x="57" y="110"/>
                  </a:cxn>
                  <a:cxn ang="0">
                    <a:pos x="68" y="83"/>
                  </a:cxn>
                  <a:cxn ang="0">
                    <a:pos x="74" y="69"/>
                  </a:cxn>
                  <a:cxn ang="0">
                    <a:pos x="82" y="54"/>
                  </a:cxn>
                  <a:cxn ang="0">
                    <a:pos x="90" y="41"/>
                  </a:cxn>
                  <a:cxn ang="0">
                    <a:pos x="100" y="28"/>
                  </a:cxn>
                  <a:cxn ang="0">
                    <a:pos x="111" y="18"/>
                  </a:cxn>
                  <a:cxn ang="0">
                    <a:pos x="122" y="9"/>
                  </a:cxn>
                  <a:cxn ang="0">
                    <a:pos x="122" y="9"/>
                  </a:cxn>
                  <a:cxn ang="0">
                    <a:pos x="123" y="8"/>
                  </a:cxn>
                  <a:cxn ang="0">
                    <a:pos x="124" y="6"/>
                  </a:cxn>
                  <a:cxn ang="0">
                    <a:pos x="124" y="4"/>
                  </a:cxn>
                  <a:cxn ang="0">
                    <a:pos x="123" y="3"/>
                  </a:cxn>
                  <a:cxn ang="0">
                    <a:pos x="122" y="2"/>
                  </a:cxn>
                  <a:cxn ang="0">
                    <a:pos x="120" y="0"/>
                  </a:cxn>
                  <a:cxn ang="0">
                    <a:pos x="119" y="0"/>
                  </a:cxn>
                  <a:cxn ang="0">
                    <a:pos x="117" y="0"/>
                  </a:cxn>
                  <a:cxn ang="0">
                    <a:pos x="117" y="0"/>
                  </a:cxn>
                </a:cxnLst>
                <a:rect l="0" t="0" r="r" b="b"/>
                <a:pathLst>
                  <a:path w="124" h="204">
                    <a:moveTo>
                      <a:pt x="117" y="0"/>
                    </a:moveTo>
                    <a:lnTo>
                      <a:pt x="117" y="0"/>
                    </a:lnTo>
                    <a:lnTo>
                      <a:pt x="106" y="9"/>
                    </a:lnTo>
                    <a:lnTo>
                      <a:pt x="97" y="18"/>
                    </a:lnTo>
                    <a:lnTo>
                      <a:pt x="89" y="27"/>
                    </a:lnTo>
                    <a:lnTo>
                      <a:pt x="82" y="39"/>
                    </a:lnTo>
                    <a:lnTo>
                      <a:pt x="74" y="50"/>
                    </a:lnTo>
                    <a:lnTo>
                      <a:pt x="68" y="61"/>
                    </a:lnTo>
                    <a:lnTo>
                      <a:pt x="58" y="84"/>
                    </a:lnTo>
                    <a:lnTo>
                      <a:pt x="58" y="84"/>
                    </a:lnTo>
                    <a:lnTo>
                      <a:pt x="31" y="142"/>
                    </a:lnTo>
                    <a:lnTo>
                      <a:pt x="18" y="170"/>
                    </a:lnTo>
                    <a:lnTo>
                      <a:pt x="9" y="183"/>
                    </a:lnTo>
                    <a:lnTo>
                      <a:pt x="1" y="197"/>
                    </a:lnTo>
                    <a:lnTo>
                      <a:pt x="1" y="197"/>
                    </a:lnTo>
                    <a:lnTo>
                      <a:pt x="0" y="199"/>
                    </a:lnTo>
                    <a:lnTo>
                      <a:pt x="1" y="201"/>
                    </a:lnTo>
                    <a:lnTo>
                      <a:pt x="1" y="202"/>
                    </a:lnTo>
                    <a:lnTo>
                      <a:pt x="3" y="203"/>
                    </a:lnTo>
                    <a:lnTo>
                      <a:pt x="4" y="204"/>
                    </a:lnTo>
                    <a:lnTo>
                      <a:pt x="6" y="204"/>
                    </a:lnTo>
                    <a:lnTo>
                      <a:pt x="8" y="203"/>
                    </a:lnTo>
                    <a:lnTo>
                      <a:pt x="9" y="202"/>
                    </a:lnTo>
                    <a:lnTo>
                      <a:pt x="9" y="202"/>
                    </a:lnTo>
                    <a:lnTo>
                      <a:pt x="23" y="180"/>
                    </a:lnTo>
                    <a:lnTo>
                      <a:pt x="36" y="157"/>
                    </a:lnTo>
                    <a:lnTo>
                      <a:pt x="48" y="134"/>
                    </a:lnTo>
                    <a:lnTo>
                      <a:pt x="57" y="110"/>
                    </a:lnTo>
                    <a:lnTo>
                      <a:pt x="57" y="110"/>
                    </a:lnTo>
                    <a:lnTo>
                      <a:pt x="68" y="83"/>
                    </a:lnTo>
                    <a:lnTo>
                      <a:pt x="74" y="69"/>
                    </a:lnTo>
                    <a:lnTo>
                      <a:pt x="82" y="54"/>
                    </a:lnTo>
                    <a:lnTo>
                      <a:pt x="90" y="41"/>
                    </a:lnTo>
                    <a:lnTo>
                      <a:pt x="100" y="28"/>
                    </a:lnTo>
                    <a:lnTo>
                      <a:pt x="111" y="18"/>
                    </a:lnTo>
                    <a:lnTo>
                      <a:pt x="122" y="9"/>
                    </a:lnTo>
                    <a:lnTo>
                      <a:pt x="122" y="9"/>
                    </a:lnTo>
                    <a:lnTo>
                      <a:pt x="123" y="8"/>
                    </a:lnTo>
                    <a:lnTo>
                      <a:pt x="124" y="6"/>
                    </a:lnTo>
                    <a:lnTo>
                      <a:pt x="124" y="4"/>
                    </a:lnTo>
                    <a:lnTo>
                      <a:pt x="123" y="3"/>
                    </a:lnTo>
                    <a:lnTo>
                      <a:pt x="122" y="2"/>
                    </a:lnTo>
                    <a:lnTo>
                      <a:pt x="120" y="0"/>
                    </a:lnTo>
                    <a:lnTo>
                      <a:pt x="119" y="0"/>
                    </a:lnTo>
                    <a:lnTo>
                      <a:pt x="117" y="0"/>
                    </a:lnTo>
                    <a:lnTo>
                      <a:pt x="1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85" name="chenying0907 873"/>
              <p:cNvSpPr/>
              <p:nvPr/>
            </p:nvSpPr>
            <p:spPr bwMode="auto">
              <a:xfrm>
                <a:off x="4318000" y="1447800"/>
                <a:ext cx="74613" cy="104775"/>
              </a:xfrm>
              <a:custGeom>
                <a:avLst/>
                <a:gdLst/>
                <a:ahLst/>
                <a:cxnLst>
                  <a:cxn ang="0">
                    <a:pos x="132" y="3"/>
                  </a:cxn>
                  <a:cxn ang="0">
                    <a:pos x="132" y="3"/>
                  </a:cxn>
                  <a:cxn ang="0">
                    <a:pos x="130" y="8"/>
                  </a:cxn>
                  <a:cxn ang="0">
                    <a:pos x="127" y="14"/>
                  </a:cxn>
                  <a:cxn ang="0">
                    <a:pos x="123" y="19"/>
                  </a:cxn>
                  <a:cxn ang="0">
                    <a:pos x="118" y="23"/>
                  </a:cxn>
                  <a:cxn ang="0">
                    <a:pos x="108" y="32"/>
                  </a:cxn>
                  <a:cxn ang="0">
                    <a:pos x="100" y="42"/>
                  </a:cxn>
                  <a:cxn ang="0">
                    <a:pos x="100" y="42"/>
                  </a:cxn>
                  <a:cxn ang="0">
                    <a:pos x="85" y="62"/>
                  </a:cxn>
                  <a:cxn ang="0">
                    <a:pos x="71" y="83"/>
                  </a:cxn>
                  <a:cxn ang="0">
                    <a:pos x="71" y="83"/>
                  </a:cxn>
                  <a:cxn ang="0">
                    <a:pos x="36" y="133"/>
                  </a:cxn>
                  <a:cxn ang="0">
                    <a:pos x="36" y="133"/>
                  </a:cxn>
                  <a:cxn ang="0">
                    <a:pos x="28" y="148"/>
                  </a:cxn>
                  <a:cxn ang="0">
                    <a:pos x="19" y="163"/>
                  </a:cxn>
                  <a:cxn ang="0">
                    <a:pos x="11" y="178"/>
                  </a:cxn>
                  <a:cxn ang="0">
                    <a:pos x="6" y="184"/>
                  </a:cxn>
                  <a:cxn ang="0">
                    <a:pos x="1" y="191"/>
                  </a:cxn>
                  <a:cxn ang="0">
                    <a:pos x="1" y="191"/>
                  </a:cxn>
                  <a:cxn ang="0">
                    <a:pos x="0" y="192"/>
                  </a:cxn>
                  <a:cxn ang="0">
                    <a:pos x="0" y="194"/>
                  </a:cxn>
                  <a:cxn ang="0">
                    <a:pos x="0" y="196"/>
                  </a:cxn>
                  <a:cxn ang="0">
                    <a:pos x="1" y="198"/>
                  </a:cxn>
                  <a:cxn ang="0">
                    <a:pos x="3" y="199"/>
                  </a:cxn>
                  <a:cxn ang="0">
                    <a:pos x="4" y="200"/>
                  </a:cxn>
                  <a:cxn ang="0">
                    <a:pos x="6" y="199"/>
                  </a:cxn>
                  <a:cxn ang="0">
                    <a:pos x="7" y="198"/>
                  </a:cxn>
                  <a:cxn ang="0">
                    <a:pos x="7" y="198"/>
                  </a:cxn>
                  <a:cxn ang="0">
                    <a:pos x="15" y="187"/>
                  </a:cxn>
                  <a:cxn ang="0">
                    <a:pos x="22" y="176"/>
                  </a:cxn>
                  <a:cxn ang="0">
                    <a:pos x="35" y="153"/>
                  </a:cxn>
                  <a:cxn ang="0">
                    <a:pos x="35" y="153"/>
                  </a:cxn>
                  <a:cxn ang="0">
                    <a:pos x="44" y="139"/>
                  </a:cxn>
                  <a:cxn ang="0">
                    <a:pos x="54" y="124"/>
                  </a:cxn>
                  <a:cxn ang="0">
                    <a:pos x="74" y="95"/>
                  </a:cxn>
                  <a:cxn ang="0">
                    <a:pos x="74" y="95"/>
                  </a:cxn>
                  <a:cxn ang="0">
                    <a:pos x="108" y="46"/>
                  </a:cxn>
                  <a:cxn ang="0">
                    <a:pos x="108" y="46"/>
                  </a:cxn>
                  <a:cxn ang="0">
                    <a:pos x="112" y="41"/>
                  </a:cxn>
                  <a:cxn ang="0">
                    <a:pos x="117" y="36"/>
                  </a:cxn>
                  <a:cxn ang="0">
                    <a:pos x="127" y="27"/>
                  </a:cxn>
                  <a:cxn ang="0">
                    <a:pos x="132" y="23"/>
                  </a:cxn>
                  <a:cxn ang="0">
                    <a:pos x="136" y="18"/>
                  </a:cxn>
                  <a:cxn ang="0">
                    <a:pos x="139" y="12"/>
                  </a:cxn>
                  <a:cxn ang="0">
                    <a:pos x="141" y="5"/>
                  </a:cxn>
                  <a:cxn ang="0">
                    <a:pos x="141" y="5"/>
                  </a:cxn>
                  <a:cxn ang="0">
                    <a:pos x="141" y="3"/>
                  </a:cxn>
                  <a:cxn ang="0">
                    <a:pos x="140" y="2"/>
                  </a:cxn>
                  <a:cxn ang="0">
                    <a:pos x="139" y="1"/>
                  </a:cxn>
                  <a:cxn ang="0">
                    <a:pos x="138" y="0"/>
                  </a:cxn>
                  <a:cxn ang="0">
                    <a:pos x="136" y="0"/>
                  </a:cxn>
                  <a:cxn ang="0">
                    <a:pos x="134" y="0"/>
                  </a:cxn>
                  <a:cxn ang="0">
                    <a:pos x="133" y="1"/>
                  </a:cxn>
                  <a:cxn ang="0">
                    <a:pos x="132" y="3"/>
                  </a:cxn>
                  <a:cxn ang="0">
                    <a:pos x="132" y="3"/>
                  </a:cxn>
                </a:cxnLst>
                <a:rect l="0" t="0" r="r" b="b"/>
                <a:pathLst>
                  <a:path w="141" h="200">
                    <a:moveTo>
                      <a:pt x="132" y="3"/>
                    </a:moveTo>
                    <a:lnTo>
                      <a:pt x="132" y="3"/>
                    </a:lnTo>
                    <a:lnTo>
                      <a:pt x="130" y="8"/>
                    </a:lnTo>
                    <a:lnTo>
                      <a:pt x="127" y="14"/>
                    </a:lnTo>
                    <a:lnTo>
                      <a:pt x="123" y="19"/>
                    </a:lnTo>
                    <a:lnTo>
                      <a:pt x="118" y="23"/>
                    </a:lnTo>
                    <a:lnTo>
                      <a:pt x="108" y="32"/>
                    </a:lnTo>
                    <a:lnTo>
                      <a:pt x="100" y="42"/>
                    </a:lnTo>
                    <a:lnTo>
                      <a:pt x="100" y="42"/>
                    </a:lnTo>
                    <a:lnTo>
                      <a:pt x="85" y="62"/>
                    </a:lnTo>
                    <a:lnTo>
                      <a:pt x="71" y="83"/>
                    </a:lnTo>
                    <a:lnTo>
                      <a:pt x="71" y="83"/>
                    </a:lnTo>
                    <a:lnTo>
                      <a:pt x="36" y="133"/>
                    </a:lnTo>
                    <a:lnTo>
                      <a:pt x="36" y="133"/>
                    </a:lnTo>
                    <a:lnTo>
                      <a:pt x="28" y="148"/>
                    </a:lnTo>
                    <a:lnTo>
                      <a:pt x="19" y="163"/>
                    </a:lnTo>
                    <a:lnTo>
                      <a:pt x="11" y="178"/>
                    </a:lnTo>
                    <a:lnTo>
                      <a:pt x="6" y="184"/>
                    </a:lnTo>
                    <a:lnTo>
                      <a:pt x="1" y="191"/>
                    </a:lnTo>
                    <a:lnTo>
                      <a:pt x="1" y="191"/>
                    </a:lnTo>
                    <a:lnTo>
                      <a:pt x="0" y="192"/>
                    </a:lnTo>
                    <a:lnTo>
                      <a:pt x="0" y="194"/>
                    </a:lnTo>
                    <a:lnTo>
                      <a:pt x="0" y="196"/>
                    </a:lnTo>
                    <a:lnTo>
                      <a:pt x="1" y="198"/>
                    </a:lnTo>
                    <a:lnTo>
                      <a:pt x="3" y="199"/>
                    </a:lnTo>
                    <a:lnTo>
                      <a:pt x="4" y="200"/>
                    </a:lnTo>
                    <a:lnTo>
                      <a:pt x="6" y="199"/>
                    </a:lnTo>
                    <a:lnTo>
                      <a:pt x="7" y="198"/>
                    </a:lnTo>
                    <a:lnTo>
                      <a:pt x="7" y="198"/>
                    </a:lnTo>
                    <a:lnTo>
                      <a:pt x="15" y="187"/>
                    </a:lnTo>
                    <a:lnTo>
                      <a:pt x="22" y="176"/>
                    </a:lnTo>
                    <a:lnTo>
                      <a:pt x="35" y="153"/>
                    </a:lnTo>
                    <a:lnTo>
                      <a:pt x="35" y="153"/>
                    </a:lnTo>
                    <a:lnTo>
                      <a:pt x="44" y="139"/>
                    </a:lnTo>
                    <a:lnTo>
                      <a:pt x="54" y="124"/>
                    </a:lnTo>
                    <a:lnTo>
                      <a:pt x="74" y="95"/>
                    </a:lnTo>
                    <a:lnTo>
                      <a:pt x="74" y="95"/>
                    </a:lnTo>
                    <a:lnTo>
                      <a:pt x="108" y="46"/>
                    </a:lnTo>
                    <a:lnTo>
                      <a:pt x="108" y="46"/>
                    </a:lnTo>
                    <a:lnTo>
                      <a:pt x="112" y="41"/>
                    </a:lnTo>
                    <a:lnTo>
                      <a:pt x="117" y="36"/>
                    </a:lnTo>
                    <a:lnTo>
                      <a:pt x="127" y="27"/>
                    </a:lnTo>
                    <a:lnTo>
                      <a:pt x="132" y="23"/>
                    </a:lnTo>
                    <a:lnTo>
                      <a:pt x="136" y="18"/>
                    </a:lnTo>
                    <a:lnTo>
                      <a:pt x="139" y="12"/>
                    </a:lnTo>
                    <a:lnTo>
                      <a:pt x="141" y="5"/>
                    </a:lnTo>
                    <a:lnTo>
                      <a:pt x="141" y="5"/>
                    </a:lnTo>
                    <a:lnTo>
                      <a:pt x="141" y="3"/>
                    </a:lnTo>
                    <a:lnTo>
                      <a:pt x="140" y="2"/>
                    </a:lnTo>
                    <a:lnTo>
                      <a:pt x="139" y="1"/>
                    </a:lnTo>
                    <a:lnTo>
                      <a:pt x="138" y="0"/>
                    </a:lnTo>
                    <a:lnTo>
                      <a:pt x="136" y="0"/>
                    </a:lnTo>
                    <a:lnTo>
                      <a:pt x="134" y="0"/>
                    </a:lnTo>
                    <a:lnTo>
                      <a:pt x="133" y="1"/>
                    </a:lnTo>
                    <a:lnTo>
                      <a:pt x="132" y="3"/>
                    </a:lnTo>
                    <a:lnTo>
                      <a:pt x="13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86" name="chenying0907 874"/>
              <p:cNvSpPr/>
              <p:nvPr/>
            </p:nvSpPr>
            <p:spPr bwMode="auto">
              <a:xfrm>
                <a:off x="4367213" y="1470025"/>
                <a:ext cx="53975" cy="92075"/>
              </a:xfrm>
              <a:custGeom>
                <a:avLst/>
                <a:gdLst/>
                <a:ahLst/>
                <a:cxnLst>
                  <a:cxn ang="0">
                    <a:pos x="100" y="3"/>
                  </a:cxn>
                  <a:cxn ang="0">
                    <a:pos x="100" y="3"/>
                  </a:cxn>
                  <a:cxn ang="0">
                    <a:pos x="98" y="1"/>
                  </a:cxn>
                  <a:cxn ang="0">
                    <a:pos x="96" y="0"/>
                  </a:cxn>
                  <a:cxn ang="0">
                    <a:pos x="94" y="0"/>
                  </a:cxn>
                  <a:cxn ang="0">
                    <a:pos x="92" y="1"/>
                  </a:cxn>
                  <a:cxn ang="0">
                    <a:pos x="86" y="6"/>
                  </a:cxn>
                  <a:cxn ang="0">
                    <a:pos x="86" y="6"/>
                  </a:cxn>
                  <a:cxn ang="0">
                    <a:pos x="85" y="8"/>
                  </a:cxn>
                  <a:cxn ang="0">
                    <a:pos x="86" y="11"/>
                  </a:cxn>
                  <a:cxn ang="0">
                    <a:pos x="87" y="13"/>
                  </a:cxn>
                  <a:cxn ang="0">
                    <a:pos x="91" y="14"/>
                  </a:cxn>
                  <a:cxn ang="0">
                    <a:pos x="91" y="14"/>
                  </a:cxn>
                  <a:cxn ang="0">
                    <a:pos x="89" y="21"/>
                  </a:cxn>
                  <a:cxn ang="0">
                    <a:pos x="85" y="31"/>
                  </a:cxn>
                  <a:cxn ang="0">
                    <a:pos x="81" y="39"/>
                  </a:cxn>
                  <a:cxn ang="0">
                    <a:pos x="77" y="47"/>
                  </a:cxn>
                  <a:cxn ang="0">
                    <a:pos x="67" y="64"/>
                  </a:cxn>
                  <a:cxn ang="0">
                    <a:pos x="58" y="77"/>
                  </a:cxn>
                  <a:cxn ang="0">
                    <a:pos x="58" y="77"/>
                  </a:cxn>
                  <a:cxn ang="0">
                    <a:pos x="44" y="99"/>
                  </a:cxn>
                  <a:cxn ang="0">
                    <a:pos x="31" y="119"/>
                  </a:cxn>
                  <a:cxn ang="0">
                    <a:pos x="18" y="141"/>
                  </a:cxn>
                  <a:cxn ang="0">
                    <a:pos x="4" y="163"/>
                  </a:cxn>
                  <a:cxn ang="0">
                    <a:pos x="4" y="163"/>
                  </a:cxn>
                  <a:cxn ang="0">
                    <a:pos x="2" y="165"/>
                  </a:cxn>
                  <a:cxn ang="0">
                    <a:pos x="1" y="169"/>
                  </a:cxn>
                  <a:cxn ang="0">
                    <a:pos x="1" y="169"/>
                  </a:cxn>
                  <a:cxn ang="0">
                    <a:pos x="0" y="171"/>
                  </a:cxn>
                  <a:cxn ang="0">
                    <a:pos x="1" y="172"/>
                  </a:cxn>
                  <a:cxn ang="0">
                    <a:pos x="3" y="174"/>
                  </a:cxn>
                  <a:cxn ang="0">
                    <a:pos x="6" y="174"/>
                  </a:cxn>
                  <a:cxn ang="0">
                    <a:pos x="8" y="174"/>
                  </a:cxn>
                  <a:cxn ang="0">
                    <a:pos x="9" y="172"/>
                  </a:cxn>
                  <a:cxn ang="0">
                    <a:pos x="9" y="172"/>
                  </a:cxn>
                  <a:cxn ang="0">
                    <a:pos x="10" y="171"/>
                  </a:cxn>
                  <a:cxn ang="0">
                    <a:pos x="11" y="170"/>
                  </a:cxn>
                  <a:cxn ang="0">
                    <a:pos x="11" y="170"/>
                  </a:cxn>
                  <a:cxn ang="0">
                    <a:pos x="13" y="169"/>
                  </a:cxn>
                  <a:cxn ang="0">
                    <a:pos x="14" y="168"/>
                  </a:cxn>
                  <a:cxn ang="0">
                    <a:pos x="14" y="167"/>
                  </a:cxn>
                  <a:cxn ang="0">
                    <a:pos x="14" y="165"/>
                  </a:cxn>
                  <a:cxn ang="0">
                    <a:pos x="14" y="165"/>
                  </a:cxn>
                  <a:cxn ang="0">
                    <a:pos x="30" y="141"/>
                  </a:cxn>
                  <a:cxn ang="0">
                    <a:pos x="44" y="116"/>
                  </a:cxn>
                  <a:cxn ang="0">
                    <a:pos x="60" y="93"/>
                  </a:cxn>
                  <a:cxn ang="0">
                    <a:pos x="75" y="69"/>
                  </a:cxn>
                  <a:cxn ang="0">
                    <a:pos x="75" y="69"/>
                  </a:cxn>
                  <a:cxn ang="0">
                    <a:pos x="84" y="54"/>
                  </a:cxn>
                  <a:cxn ang="0">
                    <a:pos x="93" y="37"/>
                  </a:cxn>
                  <a:cxn ang="0">
                    <a:pos x="96" y="29"/>
                  </a:cxn>
                  <a:cxn ang="0">
                    <a:pos x="99" y="19"/>
                  </a:cxn>
                  <a:cxn ang="0">
                    <a:pos x="100" y="11"/>
                  </a:cxn>
                  <a:cxn ang="0">
                    <a:pos x="100" y="3"/>
                  </a:cxn>
                  <a:cxn ang="0">
                    <a:pos x="100" y="3"/>
                  </a:cxn>
                </a:cxnLst>
                <a:rect l="0" t="0" r="r" b="b"/>
                <a:pathLst>
                  <a:path w="100" h="174">
                    <a:moveTo>
                      <a:pt x="100" y="3"/>
                    </a:moveTo>
                    <a:lnTo>
                      <a:pt x="100" y="3"/>
                    </a:lnTo>
                    <a:lnTo>
                      <a:pt x="98" y="1"/>
                    </a:lnTo>
                    <a:lnTo>
                      <a:pt x="96" y="0"/>
                    </a:lnTo>
                    <a:lnTo>
                      <a:pt x="94" y="0"/>
                    </a:lnTo>
                    <a:lnTo>
                      <a:pt x="92" y="1"/>
                    </a:lnTo>
                    <a:lnTo>
                      <a:pt x="86" y="6"/>
                    </a:lnTo>
                    <a:lnTo>
                      <a:pt x="86" y="6"/>
                    </a:lnTo>
                    <a:lnTo>
                      <a:pt x="85" y="8"/>
                    </a:lnTo>
                    <a:lnTo>
                      <a:pt x="86" y="11"/>
                    </a:lnTo>
                    <a:lnTo>
                      <a:pt x="87" y="13"/>
                    </a:lnTo>
                    <a:lnTo>
                      <a:pt x="91" y="14"/>
                    </a:lnTo>
                    <a:lnTo>
                      <a:pt x="91" y="14"/>
                    </a:lnTo>
                    <a:lnTo>
                      <a:pt x="89" y="21"/>
                    </a:lnTo>
                    <a:lnTo>
                      <a:pt x="85" y="31"/>
                    </a:lnTo>
                    <a:lnTo>
                      <a:pt x="81" y="39"/>
                    </a:lnTo>
                    <a:lnTo>
                      <a:pt x="77" y="47"/>
                    </a:lnTo>
                    <a:lnTo>
                      <a:pt x="67" y="64"/>
                    </a:lnTo>
                    <a:lnTo>
                      <a:pt x="58" y="77"/>
                    </a:lnTo>
                    <a:lnTo>
                      <a:pt x="58" y="77"/>
                    </a:lnTo>
                    <a:lnTo>
                      <a:pt x="44" y="99"/>
                    </a:lnTo>
                    <a:lnTo>
                      <a:pt x="31" y="119"/>
                    </a:lnTo>
                    <a:lnTo>
                      <a:pt x="18" y="141"/>
                    </a:lnTo>
                    <a:lnTo>
                      <a:pt x="4" y="163"/>
                    </a:lnTo>
                    <a:lnTo>
                      <a:pt x="4" y="163"/>
                    </a:lnTo>
                    <a:lnTo>
                      <a:pt x="2" y="165"/>
                    </a:lnTo>
                    <a:lnTo>
                      <a:pt x="1" y="169"/>
                    </a:lnTo>
                    <a:lnTo>
                      <a:pt x="1" y="169"/>
                    </a:lnTo>
                    <a:lnTo>
                      <a:pt x="0" y="171"/>
                    </a:lnTo>
                    <a:lnTo>
                      <a:pt x="1" y="172"/>
                    </a:lnTo>
                    <a:lnTo>
                      <a:pt x="3" y="174"/>
                    </a:lnTo>
                    <a:lnTo>
                      <a:pt x="6" y="174"/>
                    </a:lnTo>
                    <a:lnTo>
                      <a:pt x="8" y="174"/>
                    </a:lnTo>
                    <a:lnTo>
                      <a:pt x="9" y="172"/>
                    </a:lnTo>
                    <a:lnTo>
                      <a:pt x="9" y="172"/>
                    </a:lnTo>
                    <a:lnTo>
                      <a:pt x="10" y="171"/>
                    </a:lnTo>
                    <a:lnTo>
                      <a:pt x="11" y="170"/>
                    </a:lnTo>
                    <a:lnTo>
                      <a:pt x="11" y="170"/>
                    </a:lnTo>
                    <a:lnTo>
                      <a:pt x="13" y="169"/>
                    </a:lnTo>
                    <a:lnTo>
                      <a:pt x="14" y="168"/>
                    </a:lnTo>
                    <a:lnTo>
                      <a:pt x="14" y="167"/>
                    </a:lnTo>
                    <a:lnTo>
                      <a:pt x="14" y="165"/>
                    </a:lnTo>
                    <a:lnTo>
                      <a:pt x="14" y="165"/>
                    </a:lnTo>
                    <a:lnTo>
                      <a:pt x="30" y="141"/>
                    </a:lnTo>
                    <a:lnTo>
                      <a:pt x="44" y="116"/>
                    </a:lnTo>
                    <a:lnTo>
                      <a:pt x="60" y="93"/>
                    </a:lnTo>
                    <a:lnTo>
                      <a:pt x="75" y="69"/>
                    </a:lnTo>
                    <a:lnTo>
                      <a:pt x="75" y="69"/>
                    </a:lnTo>
                    <a:lnTo>
                      <a:pt x="84" y="54"/>
                    </a:lnTo>
                    <a:lnTo>
                      <a:pt x="93" y="37"/>
                    </a:lnTo>
                    <a:lnTo>
                      <a:pt x="96" y="29"/>
                    </a:lnTo>
                    <a:lnTo>
                      <a:pt x="99" y="19"/>
                    </a:lnTo>
                    <a:lnTo>
                      <a:pt x="100" y="11"/>
                    </a:lnTo>
                    <a:lnTo>
                      <a:pt x="100" y="3"/>
                    </a:lnTo>
                    <a:lnTo>
                      <a:pt x="10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87" name="chenying0907 875"/>
              <p:cNvSpPr/>
              <p:nvPr/>
            </p:nvSpPr>
            <p:spPr bwMode="auto">
              <a:xfrm>
                <a:off x="4392613" y="1492250"/>
                <a:ext cx="60325" cy="103188"/>
              </a:xfrm>
              <a:custGeom>
                <a:avLst/>
                <a:gdLst/>
                <a:ahLst/>
                <a:cxnLst>
                  <a:cxn ang="0">
                    <a:pos x="106" y="3"/>
                  </a:cxn>
                  <a:cxn ang="0">
                    <a:pos x="106" y="3"/>
                  </a:cxn>
                  <a:cxn ang="0">
                    <a:pos x="79" y="51"/>
                  </a:cxn>
                  <a:cxn ang="0">
                    <a:pos x="65" y="74"/>
                  </a:cxn>
                  <a:cxn ang="0">
                    <a:pos x="50" y="98"/>
                  </a:cxn>
                  <a:cxn ang="0">
                    <a:pos x="50" y="98"/>
                  </a:cxn>
                  <a:cxn ang="0">
                    <a:pos x="36" y="120"/>
                  </a:cxn>
                  <a:cxn ang="0">
                    <a:pos x="23" y="141"/>
                  </a:cxn>
                  <a:cxn ang="0">
                    <a:pos x="11" y="164"/>
                  </a:cxn>
                  <a:cxn ang="0">
                    <a:pos x="5" y="177"/>
                  </a:cxn>
                  <a:cxn ang="0">
                    <a:pos x="0" y="189"/>
                  </a:cxn>
                  <a:cxn ang="0">
                    <a:pos x="0" y="189"/>
                  </a:cxn>
                  <a:cxn ang="0">
                    <a:pos x="0" y="191"/>
                  </a:cxn>
                  <a:cxn ang="0">
                    <a:pos x="1" y="192"/>
                  </a:cxn>
                  <a:cxn ang="0">
                    <a:pos x="2" y="193"/>
                  </a:cxn>
                  <a:cxn ang="0">
                    <a:pos x="3" y="194"/>
                  </a:cxn>
                  <a:cxn ang="0">
                    <a:pos x="5" y="194"/>
                  </a:cxn>
                  <a:cxn ang="0">
                    <a:pos x="7" y="194"/>
                  </a:cxn>
                  <a:cxn ang="0">
                    <a:pos x="8" y="193"/>
                  </a:cxn>
                  <a:cxn ang="0">
                    <a:pos x="10" y="191"/>
                  </a:cxn>
                  <a:cxn ang="0">
                    <a:pos x="10" y="191"/>
                  </a:cxn>
                  <a:cxn ang="0">
                    <a:pos x="15" y="179"/>
                  </a:cxn>
                  <a:cxn ang="0">
                    <a:pos x="21" y="166"/>
                  </a:cxn>
                  <a:cxn ang="0">
                    <a:pos x="33" y="142"/>
                  </a:cxn>
                  <a:cxn ang="0">
                    <a:pos x="48" y="119"/>
                  </a:cxn>
                  <a:cxn ang="0">
                    <a:pos x="63" y="96"/>
                  </a:cxn>
                  <a:cxn ang="0">
                    <a:pos x="63" y="96"/>
                  </a:cxn>
                  <a:cxn ang="0">
                    <a:pos x="77" y="74"/>
                  </a:cxn>
                  <a:cxn ang="0">
                    <a:pos x="89" y="53"/>
                  </a:cxn>
                  <a:cxn ang="0">
                    <a:pos x="114" y="7"/>
                  </a:cxn>
                  <a:cxn ang="0">
                    <a:pos x="114" y="7"/>
                  </a:cxn>
                  <a:cxn ang="0">
                    <a:pos x="114" y="5"/>
                  </a:cxn>
                  <a:cxn ang="0">
                    <a:pos x="114" y="4"/>
                  </a:cxn>
                  <a:cxn ang="0">
                    <a:pos x="113" y="2"/>
                  </a:cxn>
                  <a:cxn ang="0">
                    <a:pos x="112" y="1"/>
                  </a:cxn>
                  <a:cxn ang="0">
                    <a:pos x="110" y="0"/>
                  </a:cxn>
                  <a:cxn ang="0">
                    <a:pos x="109" y="0"/>
                  </a:cxn>
                  <a:cxn ang="0">
                    <a:pos x="107" y="1"/>
                  </a:cxn>
                  <a:cxn ang="0">
                    <a:pos x="106" y="3"/>
                  </a:cxn>
                  <a:cxn ang="0">
                    <a:pos x="106" y="3"/>
                  </a:cxn>
                </a:cxnLst>
                <a:rect l="0" t="0" r="r" b="b"/>
                <a:pathLst>
                  <a:path w="114" h="194">
                    <a:moveTo>
                      <a:pt x="106" y="3"/>
                    </a:moveTo>
                    <a:lnTo>
                      <a:pt x="106" y="3"/>
                    </a:lnTo>
                    <a:lnTo>
                      <a:pt x="79" y="51"/>
                    </a:lnTo>
                    <a:lnTo>
                      <a:pt x="65" y="74"/>
                    </a:lnTo>
                    <a:lnTo>
                      <a:pt x="50" y="98"/>
                    </a:lnTo>
                    <a:lnTo>
                      <a:pt x="50" y="98"/>
                    </a:lnTo>
                    <a:lnTo>
                      <a:pt x="36" y="120"/>
                    </a:lnTo>
                    <a:lnTo>
                      <a:pt x="23" y="141"/>
                    </a:lnTo>
                    <a:lnTo>
                      <a:pt x="11" y="164"/>
                    </a:lnTo>
                    <a:lnTo>
                      <a:pt x="5" y="177"/>
                    </a:lnTo>
                    <a:lnTo>
                      <a:pt x="0" y="189"/>
                    </a:lnTo>
                    <a:lnTo>
                      <a:pt x="0" y="189"/>
                    </a:lnTo>
                    <a:lnTo>
                      <a:pt x="0" y="191"/>
                    </a:lnTo>
                    <a:lnTo>
                      <a:pt x="1" y="192"/>
                    </a:lnTo>
                    <a:lnTo>
                      <a:pt x="2" y="193"/>
                    </a:lnTo>
                    <a:lnTo>
                      <a:pt x="3" y="194"/>
                    </a:lnTo>
                    <a:lnTo>
                      <a:pt x="5" y="194"/>
                    </a:lnTo>
                    <a:lnTo>
                      <a:pt x="7" y="194"/>
                    </a:lnTo>
                    <a:lnTo>
                      <a:pt x="8" y="193"/>
                    </a:lnTo>
                    <a:lnTo>
                      <a:pt x="10" y="191"/>
                    </a:lnTo>
                    <a:lnTo>
                      <a:pt x="10" y="191"/>
                    </a:lnTo>
                    <a:lnTo>
                      <a:pt x="15" y="179"/>
                    </a:lnTo>
                    <a:lnTo>
                      <a:pt x="21" y="166"/>
                    </a:lnTo>
                    <a:lnTo>
                      <a:pt x="33" y="142"/>
                    </a:lnTo>
                    <a:lnTo>
                      <a:pt x="48" y="119"/>
                    </a:lnTo>
                    <a:lnTo>
                      <a:pt x="63" y="96"/>
                    </a:lnTo>
                    <a:lnTo>
                      <a:pt x="63" y="96"/>
                    </a:lnTo>
                    <a:lnTo>
                      <a:pt x="77" y="74"/>
                    </a:lnTo>
                    <a:lnTo>
                      <a:pt x="89" y="53"/>
                    </a:lnTo>
                    <a:lnTo>
                      <a:pt x="114" y="7"/>
                    </a:lnTo>
                    <a:lnTo>
                      <a:pt x="114" y="7"/>
                    </a:lnTo>
                    <a:lnTo>
                      <a:pt x="114" y="5"/>
                    </a:lnTo>
                    <a:lnTo>
                      <a:pt x="114" y="4"/>
                    </a:lnTo>
                    <a:lnTo>
                      <a:pt x="113" y="2"/>
                    </a:lnTo>
                    <a:lnTo>
                      <a:pt x="112" y="1"/>
                    </a:lnTo>
                    <a:lnTo>
                      <a:pt x="110" y="0"/>
                    </a:lnTo>
                    <a:lnTo>
                      <a:pt x="109" y="0"/>
                    </a:lnTo>
                    <a:lnTo>
                      <a:pt x="107" y="1"/>
                    </a:lnTo>
                    <a:lnTo>
                      <a:pt x="106" y="3"/>
                    </a:lnTo>
                    <a:lnTo>
                      <a:pt x="10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88" name="chenying0907 876"/>
              <p:cNvSpPr/>
              <p:nvPr/>
            </p:nvSpPr>
            <p:spPr bwMode="auto">
              <a:xfrm>
                <a:off x="4422775" y="1514475"/>
                <a:ext cx="60325" cy="95250"/>
              </a:xfrm>
              <a:custGeom>
                <a:avLst/>
                <a:gdLst/>
                <a:ahLst/>
                <a:cxnLst>
                  <a:cxn ang="0">
                    <a:pos x="106" y="1"/>
                  </a:cxn>
                  <a:cxn ang="0">
                    <a:pos x="106" y="1"/>
                  </a:cxn>
                  <a:cxn ang="0">
                    <a:pos x="99" y="10"/>
                  </a:cxn>
                  <a:cxn ang="0">
                    <a:pos x="93" y="18"/>
                  </a:cxn>
                  <a:cxn ang="0">
                    <a:pos x="87" y="27"/>
                  </a:cxn>
                  <a:cxn ang="0">
                    <a:pos x="82" y="35"/>
                  </a:cxn>
                  <a:cxn ang="0">
                    <a:pos x="72" y="54"/>
                  </a:cxn>
                  <a:cxn ang="0">
                    <a:pos x="63" y="74"/>
                  </a:cxn>
                  <a:cxn ang="0">
                    <a:pos x="63" y="74"/>
                  </a:cxn>
                  <a:cxn ang="0">
                    <a:pos x="33" y="123"/>
                  </a:cxn>
                  <a:cxn ang="0">
                    <a:pos x="18" y="148"/>
                  </a:cxn>
                  <a:cxn ang="0">
                    <a:pos x="1" y="173"/>
                  </a:cxn>
                  <a:cxn ang="0">
                    <a:pos x="1" y="173"/>
                  </a:cxn>
                  <a:cxn ang="0">
                    <a:pos x="0" y="175"/>
                  </a:cxn>
                  <a:cxn ang="0">
                    <a:pos x="0" y="177"/>
                  </a:cxn>
                  <a:cxn ang="0">
                    <a:pos x="1" y="178"/>
                  </a:cxn>
                  <a:cxn ang="0">
                    <a:pos x="2" y="179"/>
                  </a:cxn>
                  <a:cxn ang="0">
                    <a:pos x="6" y="180"/>
                  </a:cxn>
                  <a:cxn ang="0">
                    <a:pos x="7" y="179"/>
                  </a:cxn>
                  <a:cxn ang="0">
                    <a:pos x="9" y="178"/>
                  </a:cxn>
                  <a:cxn ang="0">
                    <a:pos x="9" y="178"/>
                  </a:cxn>
                  <a:cxn ang="0">
                    <a:pos x="25" y="155"/>
                  </a:cxn>
                  <a:cxn ang="0">
                    <a:pos x="39" y="133"/>
                  </a:cxn>
                  <a:cxn ang="0">
                    <a:pos x="66" y="86"/>
                  </a:cxn>
                  <a:cxn ang="0">
                    <a:pos x="66" y="86"/>
                  </a:cxn>
                  <a:cxn ang="0">
                    <a:pos x="77" y="65"/>
                  </a:cxn>
                  <a:cxn ang="0">
                    <a:pos x="87" y="45"/>
                  </a:cxn>
                  <a:cxn ang="0">
                    <a:pos x="93" y="35"/>
                  </a:cxn>
                  <a:cxn ang="0">
                    <a:pos x="98" y="26"/>
                  </a:cxn>
                  <a:cxn ang="0">
                    <a:pos x="105" y="17"/>
                  </a:cxn>
                  <a:cxn ang="0">
                    <a:pos x="113" y="8"/>
                  </a:cxn>
                  <a:cxn ang="0">
                    <a:pos x="113" y="8"/>
                  </a:cxn>
                  <a:cxn ang="0">
                    <a:pos x="114" y="7"/>
                  </a:cxn>
                  <a:cxn ang="0">
                    <a:pos x="115" y="4"/>
                  </a:cxn>
                  <a:cxn ang="0">
                    <a:pos x="114" y="2"/>
                  </a:cxn>
                  <a:cxn ang="0">
                    <a:pos x="113" y="1"/>
                  </a:cxn>
                  <a:cxn ang="0">
                    <a:pos x="112" y="0"/>
                  </a:cxn>
                  <a:cxn ang="0">
                    <a:pos x="110" y="0"/>
                  </a:cxn>
                  <a:cxn ang="0">
                    <a:pos x="107" y="0"/>
                  </a:cxn>
                  <a:cxn ang="0">
                    <a:pos x="106" y="1"/>
                  </a:cxn>
                  <a:cxn ang="0">
                    <a:pos x="106" y="1"/>
                  </a:cxn>
                </a:cxnLst>
                <a:rect l="0" t="0" r="r" b="b"/>
                <a:pathLst>
                  <a:path w="115" h="180">
                    <a:moveTo>
                      <a:pt x="106" y="1"/>
                    </a:moveTo>
                    <a:lnTo>
                      <a:pt x="106" y="1"/>
                    </a:lnTo>
                    <a:lnTo>
                      <a:pt x="99" y="10"/>
                    </a:lnTo>
                    <a:lnTo>
                      <a:pt x="93" y="18"/>
                    </a:lnTo>
                    <a:lnTo>
                      <a:pt x="87" y="27"/>
                    </a:lnTo>
                    <a:lnTo>
                      <a:pt x="82" y="35"/>
                    </a:lnTo>
                    <a:lnTo>
                      <a:pt x="72" y="54"/>
                    </a:lnTo>
                    <a:lnTo>
                      <a:pt x="63" y="74"/>
                    </a:lnTo>
                    <a:lnTo>
                      <a:pt x="63" y="74"/>
                    </a:lnTo>
                    <a:lnTo>
                      <a:pt x="33" y="123"/>
                    </a:lnTo>
                    <a:lnTo>
                      <a:pt x="18" y="148"/>
                    </a:lnTo>
                    <a:lnTo>
                      <a:pt x="1" y="173"/>
                    </a:lnTo>
                    <a:lnTo>
                      <a:pt x="1" y="173"/>
                    </a:lnTo>
                    <a:lnTo>
                      <a:pt x="0" y="175"/>
                    </a:lnTo>
                    <a:lnTo>
                      <a:pt x="0" y="177"/>
                    </a:lnTo>
                    <a:lnTo>
                      <a:pt x="1" y="178"/>
                    </a:lnTo>
                    <a:lnTo>
                      <a:pt x="2" y="179"/>
                    </a:lnTo>
                    <a:lnTo>
                      <a:pt x="6" y="180"/>
                    </a:lnTo>
                    <a:lnTo>
                      <a:pt x="7" y="179"/>
                    </a:lnTo>
                    <a:lnTo>
                      <a:pt x="9" y="178"/>
                    </a:lnTo>
                    <a:lnTo>
                      <a:pt x="9" y="178"/>
                    </a:lnTo>
                    <a:lnTo>
                      <a:pt x="25" y="155"/>
                    </a:lnTo>
                    <a:lnTo>
                      <a:pt x="39" y="133"/>
                    </a:lnTo>
                    <a:lnTo>
                      <a:pt x="66" y="86"/>
                    </a:lnTo>
                    <a:lnTo>
                      <a:pt x="66" y="86"/>
                    </a:lnTo>
                    <a:lnTo>
                      <a:pt x="77" y="65"/>
                    </a:lnTo>
                    <a:lnTo>
                      <a:pt x="87" y="45"/>
                    </a:lnTo>
                    <a:lnTo>
                      <a:pt x="93" y="35"/>
                    </a:lnTo>
                    <a:lnTo>
                      <a:pt x="98" y="26"/>
                    </a:lnTo>
                    <a:lnTo>
                      <a:pt x="105" y="17"/>
                    </a:lnTo>
                    <a:lnTo>
                      <a:pt x="113" y="8"/>
                    </a:lnTo>
                    <a:lnTo>
                      <a:pt x="113" y="8"/>
                    </a:lnTo>
                    <a:lnTo>
                      <a:pt x="114" y="7"/>
                    </a:lnTo>
                    <a:lnTo>
                      <a:pt x="115" y="4"/>
                    </a:lnTo>
                    <a:lnTo>
                      <a:pt x="114" y="2"/>
                    </a:lnTo>
                    <a:lnTo>
                      <a:pt x="113" y="1"/>
                    </a:lnTo>
                    <a:lnTo>
                      <a:pt x="112" y="0"/>
                    </a:lnTo>
                    <a:lnTo>
                      <a:pt x="110" y="0"/>
                    </a:lnTo>
                    <a:lnTo>
                      <a:pt x="107" y="0"/>
                    </a:lnTo>
                    <a:lnTo>
                      <a:pt x="106" y="1"/>
                    </a:lnTo>
                    <a:lnTo>
                      <a:pt x="106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89" name="chenying0907 877"/>
              <p:cNvSpPr/>
              <p:nvPr/>
            </p:nvSpPr>
            <p:spPr bwMode="auto">
              <a:xfrm>
                <a:off x="4451350" y="1538288"/>
                <a:ext cx="58738" cy="96838"/>
              </a:xfrm>
              <a:custGeom>
                <a:avLst/>
                <a:gdLst/>
                <a:ahLst/>
                <a:cxnLst>
                  <a:cxn ang="0">
                    <a:pos x="104" y="2"/>
                  </a:cxn>
                  <a:cxn ang="0">
                    <a:pos x="104" y="2"/>
                  </a:cxn>
                  <a:cxn ang="0">
                    <a:pos x="100" y="8"/>
                  </a:cxn>
                  <a:cxn ang="0">
                    <a:pos x="94" y="14"/>
                  </a:cxn>
                  <a:cxn ang="0">
                    <a:pos x="89" y="20"/>
                  </a:cxn>
                  <a:cxn ang="0">
                    <a:pos x="86" y="23"/>
                  </a:cxn>
                  <a:cxn ang="0">
                    <a:pos x="85" y="27"/>
                  </a:cxn>
                  <a:cxn ang="0">
                    <a:pos x="85" y="27"/>
                  </a:cxn>
                  <a:cxn ang="0">
                    <a:pos x="80" y="41"/>
                  </a:cxn>
                  <a:cxn ang="0">
                    <a:pos x="73" y="54"/>
                  </a:cxn>
                  <a:cxn ang="0">
                    <a:pos x="58" y="79"/>
                  </a:cxn>
                  <a:cxn ang="0">
                    <a:pos x="58" y="79"/>
                  </a:cxn>
                  <a:cxn ang="0">
                    <a:pos x="29" y="128"/>
                  </a:cxn>
                  <a:cxn ang="0">
                    <a:pos x="14" y="153"/>
                  </a:cxn>
                  <a:cxn ang="0">
                    <a:pos x="0" y="177"/>
                  </a:cxn>
                  <a:cxn ang="0">
                    <a:pos x="0" y="177"/>
                  </a:cxn>
                  <a:cxn ang="0">
                    <a:pos x="0" y="179"/>
                  </a:cxn>
                  <a:cxn ang="0">
                    <a:pos x="0" y="181"/>
                  </a:cxn>
                  <a:cxn ang="0">
                    <a:pos x="1" y="183"/>
                  </a:cxn>
                  <a:cxn ang="0">
                    <a:pos x="2" y="184"/>
                  </a:cxn>
                  <a:cxn ang="0">
                    <a:pos x="5" y="185"/>
                  </a:cxn>
                  <a:cxn ang="0">
                    <a:pos x="7" y="184"/>
                  </a:cxn>
                  <a:cxn ang="0">
                    <a:pos x="8" y="183"/>
                  </a:cxn>
                  <a:cxn ang="0">
                    <a:pos x="8" y="183"/>
                  </a:cxn>
                  <a:cxn ang="0">
                    <a:pos x="11" y="178"/>
                  </a:cxn>
                  <a:cxn ang="0">
                    <a:pos x="15" y="175"/>
                  </a:cxn>
                  <a:cxn ang="0">
                    <a:pos x="15" y="175"/>
                  </a:cxn>
                  <a:cxn ang="0">
                    <a:pos x="17" y="173"/>
                  </a:cxn>
                  <a:cxn ang="0">
                    <a:pos x="18" y="171"/>
                  </a:cxn>
                  <a:cxn ang="0">
                    <a:pos x="18" y="168"/>
                  </a:cxn>
                  <a:cxn ang="0">
                    <a:pos x="17" y="167"/>
                  </a:cxn>
                  <a:cxn ang="0">
                    <a:pos x="17" y="167"/>
                  </a:cxn>
                  <a:cxn ang="0">
                    <a:pos x="39" y="129"/>
                  </a:cxn>
                  <a:cxn ang="0">
                    <a:pos x="63" y="91"/>
                  </a:cxn>
                  <a:cxn ang="0">
                    <a:pos x="63" y="91"/>
                  </a:cxn>
                  <a:cxn ang="0">
                    <a:pos x="76" y="69"/>
                  </a:cxn>
                  <a:cxn ang="0">
                    <a:pos x="82" y="58"/>
                  </a:cxn>
                  <a:cxn ang="0">
                    <a:pos x="89" y="45"/>
                  </a:cxn>
                  <a:cxn ang="0">
                    <a:pos x="89" y="45"/>
                  </a:cxn>
                  <a:cxn ang="0">
                    <a:pos x="94" y="35"/>
                  </a:cxn>
                  <a:cxn ang="0">
                    <a:pos x="100" y="25"/>
                  </a:cxn>
                  <a:cxn ang="0">
                    <a:pos x="112" y="7"/>
                  </a:cxn>
                  <a:cxn ang="0">
                    <a:pos x="112" y="7"/>
                  </a:cxn>
                  <a:cxn ang="0">
                    <a:pos x="113" y="5"/>
                  </a:cxn>
                  <a:cxn ang="0">
                    <a:pos x="113" y="3"/>
                  </a:cxn>
                  <a:cxn ang="0">
                    <a:pos x="112" y="2"/>
                  </a:cxn>
                  <a:cxn ang="0">
                    <a:pos x="111" y="1"/>
                  </a:cxn>
                  <a:cxn ang="0">
                    <a:pos x="109" y="0"/>
                  </a:cxn>
                  <a:cxn ang="0">
                    <a:pos x="107" y="0"/>
                  </a:cxn>
                  <a:cxn ang="0">
                    <a:pos x="106" y="1"/>
                  </a:cxn>
                  <a:cxn ang="0">
                    <a:pos x="104" y="2"/>
                  </a:cxn>
                  <a:cxn ang="0">
                    <a:pos x="104" y="2"/>
                  </a:cxn>
                </a:cxnLst>
                <a:rect l="0" t="0" r="r" b="b"/>
                <a:pathLst>
                  <a:path w="113" h="185">
                    <a:moveTo>
                      <a:pt x="104" y="2"/>
                    </a:moveTo>
                    <a:lnTo>
                      <a:pt x="104" y="2"/>
                    </a:lnTo>
                    <a:lnTo>
                      <a:pt x="100" y="8"/>
                    </a:lnTo>
                    <a:lnTo>
                      <a:pt x="94" y="14"/>
                    </a:lnTo>
                    <a:lnTo>
                      <a:pt x="89" y="20"/>
                    </a:lnTo>
                    <a:lnTo>
                      <a:pt x="86" y="23"/>
                    </a:lnTo>
                    <a:lnTo>
                      <a:pt x="85" y="27"/>
                    </a:lnTo>
                    <a:lnTo>
                      <a:pt x="85" y="27"/>
                    </a:lnTo>
                    <a:lnTo>
                      <a:pt x="80" y="41"/>
                    </a:lnTo>
                    <a:lnTo>
                      <a:pt x="73" y="54"/>
                    </a:lnTo>
                    <a:lnTo>
                      <a:pt x="58" y="79"/>
                    </a:lnTo>
                    <a:lnTo>
                      <a:pt x="58" y="79"/>
                    </a:lnTo>
                    <a:lnTo>
                      <a:pt x="29" y="128"/>
                    </a:lnTo>
                    <a:lnTo>
                      <a:pt x="14" y="153"/>
                    </a:lnTo>
                    <a:lnTo>
                      <a:pt x="0" y="177"/>
                    </a:lnTo>
                    <a:lnTo>
                      <a:pt x="0" y="177"/>
                    </a:lnTo>
                    <a:lnTo>
                      <a:pt x="0" y="179"/>
                    </a:lnTo>
                    <a:lnTo>
                      <a:pt x="0" y="181"/>
                    </a:lnTo>
                    <a:lnTo>
                      <a:pt x="1" y="183"/>
                    </a:lnTo>
                    <a:lnTo>
                      <a:pt x="2" y="184"/>
                    </a:lnTo>
                    <a:lnTo>
                      <a:pt x="5" y="185"/>
                    </a:lnTo>
                    <a:lnTo>
                      <a:pt x="7" y="184"/>
                    </a:lnTo>
                    <a:lnTo>
                      <a:pt x="8" y="183"/>
                    </a:lnTo>
                    <a:lnTo>
                      <a:pt x="8" y="183"/>
                    </a:lnTo>
                    <a:lnTo>
                      <a:pt x="11" y="178"/>
                    </a:lnTo>
                    <a:lnTo>
                      <a:pt x="15" y="175"/>
                    </a:lnTo>
                    <a:lnTo>
                      <a:pt x="15" y="175"/>
                    </a:lnTo>
                    <a:lnTo>
                      <a:pt x="17" y="173"/>
                    </a:lnTo>
                    <a:lnTo>
                      <a:pt x="18" y="171"/>
                    </a:lnTo>
                    <a:lnTo>
                      <a:pt x="18" y="168"/>
                    </a:lnTo>
                    <a:lnTo>
                      <a:pt x="17" y="167"/>
                    </a:lnTo>
                    <a:lnTo>
                      <a:pt x="17" y="167"/>
                    </a:lnTo>
                    <a:lnTo>
                      <a:pt x="39" y="129"/>
                    </a:lnTo>
                    <a:lnTo>
                      <a:pt x="63" y="91"/>
                    </a:lnTo>
                    <a:lnTo>
                      <a:pt x="63" y="91"/>
                    </a:lnTo>
                    <a:lnTo>
                      <a:pt x="76" y="69"/>
                    </a:lnTo>
                    <a:lnTo>
                      <a:pt x="82" y="58"/>
                    </a:lnTo>
                    <a:lnTo>
                      <a:pt x="89" y="45"/>
                    </a:lnTo>
                    <a:lnTo>
                      <a:pt x="89" y="45"/>
                    </a:lnTo>
                    <a:lnTo>
                      <a:pt x="94" y="35"/>
                    </a:lnTo>
                    <a:lnTo>
                      <a:pt x="100" y="25"/>
                    </a:lnTo>
                    <a:lnTo>
                      <a:pt x="112" y="7"/>
                    </a:lnTo>
                    <a:lnTo>
                      <a:pt x="112" y="7"/>
                    </a:lnTo>
                    <a:lnTo>
                      <a:pt x="113" y="5"/>
                    </a:lnTo>
                    <a:lnTo>
                      <a:pt x="113" y="3"/>
                    </a:lnTo>
                    <a:lnTo>
                      <a:pt x="112" y="2"/>
                    </a:lnTo>
                    <a:lnTo>
                      <a:pt x="111" y="1"/>
                    </a:lnTo>
                    <a:lnTo>
                      <a:pt x="109" y="0"/>
                    </a:lnTo>
                    <a:lnTo>
                      <a:pt x="107" y="0"/>
                    </a:lnTo>
                    <a:lnTo>
                      <a:pt x="106" y="1"/>
                    </a:lnTo>
                    <a:lnTo>
                      <a:pt x="104" y="2"/>
                    </a:lnTo>
                    <a:lnTo>
                      <a:pt x="104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90" name="chenying0907 878"/>
              <p:cNvSpPr/>
              <p:nvPr/>
            </p:nvSpPr>
            <p:spPr bwMode="auto">
              <a:xfrm>
                <a:off x="4473575" y="1566863"/>
                <a:ext cx="66675" cy="101600"/>
              </a:xfrm>
              <a:custGeom>
                <a:avLst/>
                <a:gdLst/>
                <a:ahLst/>
                <a:cxnLst>
                  <a:cxn ang="0">
                    <a:pos x="119" y="4"/>
                  </a:cxn>
                  <a:cxn ang="0">
                    <a:pos x="119" y="4"/>
                  </a:cxn>
                  <a:cxn ang="0">
                    <a:pos x="118" y="9"/>
                  </a:cxn>
                  <a:cxn ang="0">
                    <a:pos x="116" y="13"/>
                  </a:cxn>
                  <a:cxn ang="0">
                    <a:pos x="111" y="22"/>
                  </a:cxn>
                  <a:cxn ang="0">
                    <a:pos x="99" y="40"/>
                  </a:cxn>
                  <a:cxn ang="0">
                    <a:pos x="99" y="40"/>
                  </a:cxn>
                  <a:cxn ang="0">
                    <a:pos x="91" y="51"/>
                  </a:cxn>
                  <a:cxn ang="0">
                    <a:pos x="83" y="61"/>
                  </a:cxn>
                  <a:cxn ang="0">
                    <a:pos x="74" y="73"/>
                  </a:cxn>
                  <a:cxn ang="0">
                    <a:pos x="67" y="84"/>
                  </a:cxn>
                  <a:cxn ang="0">
                    <a:pos x="67" y="84"/>
                  </a:cxn>
                  <a:cxn ang="0">
                    <a:pos x="34" y="134"/>
                  </a:cxn>
                  <a:cxn ang="0">
                    <a:pos x="18" y="159"/>
                  </a:cxn>
                  <a:cxn ang="0">
                    <a:pos x="1" y="183"/>
                  </a:cxn>
                  <a:cxn ang="0">
                    <a:pos x="1" y="183"/>
                  </a:cxn>
                  <a:cxn ang="0">
                    <a:pos x="0" y="184"/>
                  </a:cxn>
                  <a:cxn ang="0">
                    <a:pos x="0" y="186"/>
                  </a:cxn>
                  <a:cxn ang="0">
                    <a:pos x="1" y="188"/>
                  </a:cxn>
                  <a:cxn ang="0">
                    <a:pos x="2" y="190"/>
                  </a:cxn>
                  <a:cxn ang="0">
                    <a:pos x="4" y="190"/>
                  </a:cxn>
                  <a:cxn ang="0">
                    <a:pos x="6" y="190"/>
                  </a:cxn>
                  <a:cxn ang="0">
                    <a:pos x="7" y="190"/>
                  </a:cxn>
                  <a:cxn ang="0">
                    <a:pos x="9" y="187"/>
                  </a:cxn>
                  <a:cxn ang="0">
                    <a:pos x="9" y="187"/>
                  </a:cxn>
                  <a:cxn ang="0">
                    <a:pos x="27" y="161"/>
                  </a:cxn>
                  <a:cxn ang="0">
                    <a:pos x="44" y="135"/>
                  </a:cxn>
                  <a:cxn ang="0">
                    <a:pos x="81" y="81"/>
                  </a:cxn>
                  <a:cxn ang="0">
                    <a:pos x="81" y="81"/>
                  </a:cxn>
                  <a:cxn ang="0">
                    <a:pos x="88" y="71"/>
                  </a:cxn>
                  <a:cxn ang="0">
                    <a:pos x="96" y="59"/>
                  </a:cxn>
                  <a:cxn ang="0">
                    <a:pos x="103" y="49"/>
                  </a:cxn>
                  <a:cxn ang="0">
                    <a:pos x="111" y="38"/>
                  </a:cxn>
                  <a:cxn ang="0">
                    <a:pos x="111" y="38"/>
                  </a:cxn>
                  <a:cxn ang="0">
                    <a:pos x="121" y="23"/>
                  </a:cxn>
                  <a:cxn ang="0">
                    <a:pos x="125" y="15"/>
                  </a:cxn>
                  <a:cxn ang="0">
                    <a:pos x="128" y="7"/>
                  </a:cxn>
                  <a:cxn ang="0">
                    <a:pos x="128" y="7"/>
                  </a:cxn>
                  <a:cxn ang="0">
                    <a:pos x="128" y="5"/>
                  </a:cxn>
                  <a:cxn ang="0">
                    <a:pos x="127" y="3"/>
                  </a:cxn>
                  <a:cxn ang="0">
                    <a:pos x="124" y="0"/>
                  </a:cxn>
                  <a:cxn ang="0">
                    <a:pos x="123" y="0"/>
                  </a:cxn>
                  <a:cxn ang="0">
                    <a:pos x="121" y="0"/>
                  </a:cxn>
                  <a:cxn ang="0">
                    <a:pos x="120" y="3"/>
                  </a:cxn>
                  <a:cxn ang="0">
                    <a:pos x="119" y="4"/>
                  </a:cxn>
                  <a:cxn ang="0">
                    <a:pos x="119" y="4"/>
                  </a:cxn>
                </a:cxnLst>
                <a:rect l="0" t="0" r="r" b="b"/>
                <a:pathLst>
                  <a:path w="128" h="190">
                    <a:moveTo>
                      <a:pt x="119" y="4"/>
                    </a:moveTo>
                    <a:lnTo>
                      <a:pt x="119" y="4"/>
                    </a:lnTo>
                    <a:lnTo>
                      <a:pt x="118" y="9"/>
                    </a:lnTo>
                    <a:lnTo>
                      <a:pt x="116" y="13"/>
                    </a:lnTo>
                    <a:lnTo>
                      <a:pt x="111" y="22"/>
                    </a:lnTo>
                    <a:lnTo>
                      <a:pt x="99" y="40"/>
                    </a:lnTo>
                    <a:lnTo>
                      <a:pt x="99" y="40"/>
                    </a:lnTo>
                    <a:lnTo>
                      <a:pt x="91" y="51"/>
                    </a:lnTo>
                    <a:lnTo>
                      <a:pt x="83" y="61"/>
                    </a:lnTo>
                    <a:lnTo>
                      <a:pt x="74" y="73"/>
                    </a:lnTo>
                    <a:lnTo>
                      <a:pt x="67" y="84"/>
                    </a:lnTo>
                    <a:lnTo>
                      <a:pt x="67" y="84"/>
                    </a:lnTo>
                    <a:lnTo>
                      <a:pt x="34" y="134"/>
                    </a:lnTo>
                    <a:lnTo>
                      <a:pt x="18" y="159"/>
                    </a:lnTo>
                    <a:lnTo>
                      <a:pt x="1" y="183"/>
                    </a:lnTo>
                    <a:lnTo>
                      <a:pt x="1" y="183"/>
                    </a:lnTo>
                    <a:lnTo>
                      <a:pt x="0" y="184"/>
                    </a:lnTo>
                    <a:lnTo>
                      <a:pt x="0" y="186"/>
                    </a:lnTo>
                    <a:lnTo>
                      <a:pt x="1" y="188"/>
                    </a:lnTo>
                    <a:lnTo>
                      <a:pt x="2" y="190"/>
                    </a:lnTo>
                    <a:lnTo>
                      <a:pt x="4" y="190"/>
                    </a:lnTo>
                    <a:lnTo>
                      <a:pt x="6" y="190"/>
                    </a:lnTo>
                    <a:lnTo>
                      <a:pt x="7" y="190"/>
                    </a:lnTo>
                    <a:lnTo>
                      <a:pt x="9" y="187"/>
                    </a:lnTo>
                    <a:lnTo>
                      <a:pt x="9" y="187"/>
                    </a:lnTo>
                    <a:lnTo>
                      <a:pt x="27" y="161"/>
                    </a:lnTo>
                    <a:lnTo>
                      <a:pt x="44" y="135"/>
                    </a:lnTo>
                    <a:lnTo>
                      <a:pt x="81" y="81"/>
                    </a:lnTo>
                    <a:lnTo>
                      <a:pt x="81" y="81"/>
                    </a:lnTo>
                    <a:lnTo>
                      <a:pt x="88" y="71"/>
                    </a:lnTo>
                    <a:lnTo>
                      <a:pt x="96" y="59"/>
                    </a:lnTo>
                    <a:lnTo>
                      <a:pt x="103" y="49"/>
                    </a:lnTo>
                    <a:lnTo>
                      <a:pt x="111" y="38"/>
                    </a:lnTo>
                    <a:lnTo>
                      <a:pt x="111" y="38"/>
                    </a:lnTo>
                    <a:lnTo>
                      <a:pt x="121" y="23"/>
                    </a:lnTo>
                    <a:lnTo>
                      <a:pt x="125" y="15"/>
                    </a:lnTo>
                    <a:lnTo>
                      <a:pt x="128" y="7"/>
                    </a:lnTo>
                    <a:lnTo>
                      <a:pt x="128" y="7"/>
                    </a:lnTo>
                    <a:lnTo>
                      <a:pt x="128" y="5"/>
                    </a:lnTo>
                    <a:lnTo>
                      <a:pt x="127" y="3"/>
                    </a:lnTo>
                    <a:lnTo>
                      <a:pt x="124" y="0"/>
                    </a:lnTo>
                    <a:lnTo>
                      <a:pt x="123" y="0"/>
                    </a:lnTo>
                    <a:lnTo>
                      <a:pt x="121" y="0"/>
                    </a:lnTo>
                    <a:lnTo>
                      <a:pt x="120" y="3"/>
                    </a:lnTo>
                    <a:lnTo>
                      <a:pt x="119" y="4"/>
                    </a:lnTo>
                    <a:lnTo>
                      <a:pt x="119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91" name="chenying0907 879"/>
              <p:cNvSpPr/>
              <p:nvPr/>
            </p:nvSpPr>
            <p:spPr bwMode="auto">
              <a:xfrm>
                <a:off x="4500563" y="1595438"/>
                <a:ext cx="76200" cy="107950"/>
              </a:xfrm>
              <a:custGeom>
                <a:avLst/>
                <a:gdLst/>
                <a:ahLst/>
                <a:cxnLst>
                  <a:cxn ang="0">
                    <a:pos x="133" y="2"/>
                  </a:cxn>
                  <a:cxn ang="0">
                    <a:pos x="133" y="2"/>
                  </a:cxn>
                  <a:cxn ang="0">
                    <a:pos x="116" y="23"/>
                  </a:cxn>
                  <a:cxn ang="0">
                    <a:pos x="100" y="45"/>
                  </a:cxn>
                  <a:cxn ang="0">
                    <a:pos x="100" y="45"/>
                  </a:cxn>
                  <a:cxn ang="0">
                    <a:pos x="81" y="70"/>
                  </a:cxn>
                  <a:cxn ang="0">
                    <a:pos x="72" y="84"/>
                  </a:cxn>
                  <a:cxn ang="0">
                    <a:pos x="63" y="96"/>
                  </a:cxn>
                  <a:cxn ang="0">
                    <a:pos x="63" y="96"/>
                  </a:cxn>
                  <a:cxn ang="0">
                    <a:pos x="53" y="107"/>
                  </a:cxn>
                  <a:cxn ang="0">
                    <a:pos x="44" y="119"/>
                  </a:cxn>
                  <a:cxn ang="0">
                    <a:pos x="36" y="131"/>
                  </a:cxn>
                  <a:cxn ang="0">
                    <a:pos x="29" y="144"/>
                  </a:cxn>
                  <a:cxn ang="0">
                    <a:pos x="0" y="196"/>
                  </a:cxn>
                  <a:cxn ang="0">
                    <a:pos x="0" y="196"/>
                  </a:cxn>
                  <a:cxn ang="0">
                    <a:pos x="0" y="198"/>
                  </a:cxn>
                  <a:cxn ang="0">
                    <a:pos x="0" y="201"/>
                  </a:cxn>
                  <a:cxn ang="0">
                    <a:pos x="1" y="202"/>
                  </a:cxn>
                  <a:cxn ang="0">
                    <a:pos x="2" y="203"/>
                  </a:cxn>
                  <a:cxn ang="0">
                    <a:pos x="4" y="204"/>
                  </a:cxn>
                  <a:cxn ang="0">
                    <a:pos x="5" y="204"/>
                  </a:cxn>
                  <a:cxn ang="0">
                    <a:pos x="7" y="203"/>
                  </a:cxn>
                  <a:cxn ang="0">
                    <a:pos x="8" y="202"/>
                  </a:cxn>
                  <a:cxn ang="0">
                    <a:pos x="8" y="202"/>
                  </a:cxn>
                  <a:cxn ang="0">
                    <a:pos x="25" y="173"/>
                  </a:cxn>
                  <a:cxn ang="0">
                    <a:pos x="41" y="145"/>
                  </a:cxn>
                  <a:cxn ang="0">
                    <a:pos x="60" y="117"/>
                  </a:cxn>
                  <a:cxn ang="0">
                    <a:pos x="79" y="91"/>
                  </a:cxn>
                  <a:cxn ang="0">
                    <a:pos x="79" y="91"/>
                  </a:cxn>
                  <a:cxn ang="0">
                    <a:pos x="86" y="81"/>
                  </a:cxn>
                  <a:cxn ang="0">
                    <a:pos x="94" y="70"/>
                  </a:cxn>
                  <a:cxn ang="0">
                    <a:pos x="108" y="50"/>
                  </a:cxn>
                  <a:cxn ang="0">
                    <a:pos x="108" y="50"/>
                  </a:cxn>
                  <a:cxn ang="0">
                    <a:pos x="125" y="28"/>
                  </a:cxn>
                  <a:cxn ang="0">
                    <a:pos x="141" y="6"/>
                  </a:cxn>
                  <a:cxn ang="0">
                    <a:pos x="141" y="6"/>
                  </a:cxn>
                  <a:cxn ang="0">
                    <a:pos x="142" y="5"/>
                  </a:cxn>
                  <a:cxn ang="0">
                    <a:pos x="141" y="3"/>
                  </a:cxn>
                  <a:cxn ang="0">
                    <a:pos x="141" y="1"/>
                  </a:cxn>
                  <a:cxn ang="0">
                    <a:pos x="139" y="0"/>
                  </a:cxn>
                  <a:cxn ang="0">
                    <a:pos x="136" y="0"/>
                  </a:cxn>
                  <a:cxn ang="0">
                    <a:pos x="134" y="0"/>
                  </a:cxn>
                  <a:cxn ang="0">
                    <a:pos x="133" y="2"/>
                  </a:cxn>
                  <a:cxn ang="0">
                    <a:pos x="133" y="2"/>
                  </a:cxn>
                </a:cxnLst>
                <a:rect l="0" t="0" r="r" b="b"/>
                <a:pathLst>
                  <a:path w="142" h="204">
                    <a:moveTo>
                      <a:pt x="133" y="2"/>
                    </a:moveTo>
                    <a:lnTo>
                      <a:pt x="133" y="2"/>
                    </a:lnTo>
                    <a:lnTo>
                      <a:pt x="116" y="23"/>
                    </a:lnTo>
                    <a:lnTo>
                      <a:pt x="100" y="45"/>
                    </a:lnTo>
                    <a:lnTo>
                      <a:pt x="100" y="45"/>
                    </a:lnTo>
                    <a:lnTo>
                      <a:pt x="81" y="70"/>
                    </a:lnTo>
                    <a:lnTo>
                      <a:pt x="72" y="84"/>
                    </a:lnTo>
                    <a:lnTo>
                      <a:pt x="63" y="96"/>
                    </a:lnTo>
                    <a:lnTo>
                      <a:pt x="63" y="96"/>
                    </a:lnTo>
                    <a:lnTo>
                      <a:pt x="53" y="107"/>
                    </a:lnTo>
                    <a:lnTo>
                      <a:pt x="44" y="119"/>
                    </a:lnTo>
                    <a:lnTo>
                      <a:pt x="36" y="131"/>
                    </a:lnTo>
                    <a:lnTo>
                      <a:pt x="29" y="144"/>
                    </a:lnTo>
                    <a:lnTo>
                      <a:pt x="0" y="196"/>
                    </a:lnTo>
                    <a:lnTo>
                      <a:pt x="0" y="196"/>
                    </a:lnTo>
                    <a:lnTo>
                      <a:pt x="0" y="198"/>
                    </a:lnTo>
                    <a:lnTo>
                      <a:pt x="0" y="201"/>
                    </a:lnTo>
                    <a:lnTo>
                      <a:pt x="1" y="202"/>
                    </a:lnTo>
                    <a:lnTo>
                      <a:pt x="2" y="203"/>
                    </a:lnTo>
                    <a:lnTo>
                      <a:pt x="4" y="204"/>
                    </a:lnTo>
                    <a:lnTo>
                      <a:pt x="5" y="204"/>
                    </a:lnTo>
                    <a:lnTo>
                      <a:pt x="7" y="203"/>
                    </a:lnTo>
                    <a:lnTo>
                      <a:pt x="8" y="202"/>
                    </a:lnTo>
                    <a:lnTo>
                      <a:pt x="8" y="202"/>
                    </a:lnTo>
                    <a:lnTo>
                      <a:pt x="25" y="173"/>
                    </a:lnTo>
                    <a:lnTo>
                      <a:pt x="41" y="145"/>
                    </a:lnTo>
                    <a:lnTo>
                      <a:pt x="60" y="117"/>
                    </a:lnTo>
                    <a:lnTo>
                      <a:pt x="79" y="91"/>
                    </a:lnTo>
                    <a:lnTo>
                      <a:pt x="79" y="91"/>
                    </a:lnTo>
                    <a:lnTo>
                      <a:pt x="86" y="81"/>
                    </a:lnTo>
                    <a:lnTo>
                      <a:pt x="94" y="70"/>
                    </a:lnTo>
                    <a:lnTo>
                      <a:pt x="108" y="50"/>
                    </a:lnTo>
                    <a:lnTo>
                      <a:pt x="108" y="50"/>
                    </a:lnTo>
                    <a:lnTo>
                      <a:pt x="125" y="28"/>
                    </a:lnTo>
                    <a:lnTo>
                      <a:pt x="141" y="6"/>
                    </a:lnTo>
                    <a:lnTo>
                      <a:pt x="141" y="6"/>
                    </a:lnTo>
                    <a:lnTo>
                      <a:pt x="142" y="5"/>
                    </a:lnTo>
                    <a:lnTo>
                      <a:pt x="141" y="3"/>
                    </a:lnTo>
                    <a:lnTo>
                      <a:pt x="141" y="1"/>
                    </a:lnTo>
                    <a:lnTo>
                      <a:pt x="139" y="0"/>
                    </a:lnTo>
                    <a:lnTo>
                      <a:pt x="136" y="0"/>
                    </a:lnTo>
                    <a:lnTo>
                      <a:pt x="134" y="0"/>
                    </a:lnTo>
                    <a:lnTo>
                      <a:pt x="133" y="2"/>
                    </a:lnTo>
                    <a:lnTo>
                      <a:pt x="13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92" name="chenying0907 880"/>
              <p:cNvSpPr/>
              <p:nvPr/>
            </p:nvSpPr>
            <p:spPr bwMode="auto">
              <a:xfrm>
                <a:off x="4510088" y="1630363"/>
                <a:ext cx="80963" cy="125413"/>
              </a:xfrm>
              <a:custGeom>
                <a:avLst/>
                <a:gdLst/>
                <a:ahLst/>
                <a:cxnLst>
                  <a:cxn ang="0">
                    <a:pos x="143" y="2"/>
                  </a:cxn>
                  <a:cxn ang="0">
                    <a:pos x="143" y="2"/>
                  </a:cxn>
                  <a:cxn ang="0">
                    <a:pos x="110" y="58"/>
                  </a:cxn>
                  <a:cxn ang="0">
                    <a:pos x="77" y="114"/>
                  </a:cxn>
                  <a:cxn ang="0">
                    <a:pos x="77" y="114"/>
                  </a:cxn>
                  <a:cxn ang="0">
                    <a:pos x="58" y="143"/>
                  </a:cxn>
                  <a:cxn ang="0">
                    <a:pos x="39" y="172"/>
                  </a:cxn>
                  <a:cxn ang="0">
                    <a:pos x="20" y="201"/>
                  </a:cxn>
                  <a:cxn ang="0">
                    <a:pos x="1" y="230"/>
                  </a:cxn>
                  <a:cxn ang="0">
                    <a:pos x="1" y="230"/>
                  </a:cxn>
                  <a:cxn ang="0">
                    <a:pos x="0" y="232"/>
                  </a:cxn>
                  <a:cxn ang="0">
                    <a:pos x="0" y="234"/>
                  </a:cxn>
                  <a:cxn ang="0">
                    <a:pos x="1" y="235"/>
                  </a:cxn>
                  <a:cxn ang="0">
                    <a:pos x="2" y="236"/>
                  </a:cxn>
                  <a:cxn ang="0">
                    <a:pos x="4" y="237"/>
                  </a:cxn>
                  <a:cxn ang="0">
                    <a:pos x="7" y="237"/>
                  </a:cxn>
                  <a:cxn ang="0">
                    <a:pos x="8" y="236"/>
                  </a:cxn>
                  <a:cxn ang="0">
                    <a:pos x="10" y="235"/>
                  </a:cxn>
                  <a:cxn ang="0">
                    <a:pos x="10" y="235"/>
                  </a:cxn>
                  <a:cxn ang="0">
                    <a:pos x="44" y="180"/>
                  </a:cxn>
                  <a:cxn ang="0">
                    <a:pos x="62" y="152"/>
                  </a:cxn>
                  <a:cxn ang="0">
                    <a:pos x="80" y="125"/>
                  </a:cxn>
                  <a:cxn ang="0">
                    <a:pos x="80" y="125"/>
                  </a:cxn>
                  <a:cxn ang="0">
                    <a:pos x="99" y="96"/>
                  </a:cxn>
                  <a:cxn ang="0">
                    <a:pos x="117" y="67"/>
                  </a:cxn>
                  <a:cxn ang="0">
                    <a:pos x="134" y="36"/>
                  </a:cxn>
                  <a:cxn ang="0">
                    <a:pos x="151" y="8"/>
                  </a:cxn>
                  <a:cxn ang="0">
                    <a:pos x="151" y="8"/>
                  </a:cxn>
                  <a:cxn ang="0">
                    <a:pos x="152" y="5"/>
                  </a:cxn>
                  <a:cxn ang="0">
                    <a:pos x="152" y="3"/>
                  </a:cxn>
                  <a:cxn ang="0">
                    <a:pos x="151" y="2"/>
                  </a:cxn>
                  <a:cxn ang="0">
                    <a:pos x="150" y="1"/>
                  </a:cxn>
                  <a:cxn ang="0">
                    <a:pos x="148" y="0"/>
                  </a:cxn>
                  <a:cxn ang="0">
                    <a:pos x="146" y="0"/>
                  </a:cxn>
                  <a:cxn ang="0">
                    <a:pos x="145" y="1"/>
                  </a:cxn>
                  <a:cxn ang="0">
                    <a:pos x="143" y="2"/>
                  </a:cxn>
                  <a:cxn ang="0">
                    <a:pos x="143" y="2"/>
                  </a:cxn>
                </a:cxnLst>
                <a:rect l="0" t="0" r="r" b="b"/>
                <a:pathLst>
                  <a:path w="152" h="237">
                    <a:moveTo>
                      <a:pt x="143" y="2"/>
                    </a:moveTo>
                    <a:lnTo>
                      <a:pt x="143" y="2"/>
                    </a:lnTo>
                    <a:lnTo>
                      <a:pt x="110" y="58"/>
                    </a:lnTo>
                    <a:lnTo>
                      <a:pt x="77" y="114"/>
                    </a:lnTo>
                    <a:lnTo>
                      <a:pt x="77" y="114"/>
                    </a:lnTo>
                    <a:lnTo>
                      <a:pt x="58" y="143"/>
                    </a:lnTo>
                    <a:lnTo>
                      <a:pt x="39" y="172"/>
                    </a:lnTo>
                    <a:lnTo>
                      <a:pt x="20" y="201"/>
                    </a:lnTo>
                    <a:lnTo>
                      <a:pt x="1" y="230"/>
                    </a:lnTo>
                    <a:lnTo>
                      <a:pt x="1" y="230"/>
                    </a:lnTo>
                    <a:lnTo>
                      <a:pt x="0" y="232"/>
                    </a:lnTo>
                    <a:lnTo>
                      <a:pt x="0" y="234"/>
                    </a:lnTo>
                    <a:lnTo>
                      <a:pt x="1" y="235"/>
                    </a:lnTo>
                    <a:lnTo>
                      <a:pt x="2" y="236"/>
                    </a:lnTo>
                    <a:lnTo>
                      <a:pt x="4" y="237"/>
                    </a:lnTo>
                    <a:lnTo>
                      <a:pt x="7" y="237"/>
                    </a:lnTo>
                    <a:lnTo>
                      <a:pt x="8" y="236"/>
                    </a:lnTo>
                    <a:lnTo>
                      <a:pt x="10" y="235"/>
                    </a:lnTo>
                    <a:lnTo>
                      <a:pt x="10" y="235"/>
                    </a:lnTo>
                    <a:lnTo>
                      <a:pt x="44" y="180"/>
                    </a:lnTo>
                    <a:lnTo>
                      <a:pt x="62" y="152"/>
                    </a:lnTo>
                    <a:lnTo>
                      <a:pt x="80" y="125"/>
                    </a:lnTo>
                    <a:lnTo>
                      <a:pt x="80" y="125"/>
                    </a:lnTo>
                    <a:lnTo>
                      <a:pt x="99" y="96"/>
                    </a:lnTo>
                    <a:lnTo>
                      <a:pt x="117" y="67"/>
                    </a:lnTo>
                    <a:lnTo>
                      <a:pt x="134" y="36"/>
                    </a:lnTo>
                    <a:lnTo>
                      <a:pt x="151" y="8"/>
                    </a:lnTo>
                    <a:lnTo>
                      <a:pt x="151" y="8"/>
                    </a:lnTo>
                    <a:lnTo>
                      <a:pt x="152" y="5"/>
                    </a:lnTo>
                    <a:lnTo>
                      <a:pt x="152" y="3"/>
                    </a:lnTo>
                    <a:lnTo>
                      <a:pt x="151" y="2"/>
                    </a:lnTo>
                    <a:lnTo>
                      <a:pt x="150" y="1"/>
                    </a:lnTo>
                    <a:lnTo>
                      <a:pt x="148" y="0"/>
                    </a:lnTo>
                    <a:lnTo>
                      <a:pt x="146" y="0"/>
                    </a:lnTo>
                    <a:lnTo>
                      <a:pt x="145" y="1"/>
                    </a:lnTo>
                    <a:lnTo>
                      <a:pt x="143" y="2"/>
                    </a:lnTo>
                    <a:lnTo>
                      <a:pt x="14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93" name="chenying0907 881"/>
              <p:cNvSpPr/>
              <p:nvPr/>
            </p:nvSpPr>
            <p:spPr bwMode="auto">
              <a:xfrm>
                <a:off x="4525963" y="1682750"/>
                <a:ext cx="73025" cy="115888"/>
              </a:xfrm>
              <a:custGeom>
                <a:avLst/>
                <a:gdLst/>
                <a:ahLst/>
                <a:cxnLst>
                  <a:cxn ang="0">
                    <a:pos x="129" y="2"/>
                  </a:cxn>
                  <a:cxn ang="0">
                    <a:pos x="129" y="2"/>
                  </a:cxn>
                  <a:cxn ang="0">
                    <a:pos x="112" y="29"/>
                  </a:cxn>
                  <a:cxn ang="0">
                    <a:pos x="94" y="56"/>
                  </a:cxn>
                  <a:cxn ang="0">
                    <a:pos x="78" y="84"/>
                  </a:cxn>
                  <a:cxn ang="0">
                    <a:pos x="63" y="112"/>
                  </a:cxn>
                  <a:cxn ang="0">
                    <a:pos x="63" y="112"/>
                  </a:cxn>
                  <a:cxn ang="0">
                    <a:pos x="54" y="129"/>
                  </a:cxn>
                  <a:cxn ang="0">
                    <a:pos x="45" y="144"/>
                  </a:cxn>
                  <a:cxn ang="0">
                    <a:pos x="25" y="175"/>
                  </a:cxn>
                  <a:cxn ang="0">
                    <a:pos x="25" y="175"/>
                  </a:cxn>
                  <a:cxn ang="0">
                    <a:pos x="19" y="184"/>
                  </a:cxn>
                  <a:cxn ang="0">
                    <a:pos x="12" y="194"/>
                  </a:cxn>
                  <a:cxn ang="0">
                    <a:pos x="6" y="202"/>
                  </a:cxn>
                  <a:cxn ang="0">
                    <a:pos x="1" y="212"/>
                  </a:cxn>
                  <a:cxn ang="0">
                    <a:pos x="1" y="212"/>
                  </a:cxn>
                  <a:cxn ang="0">
                    <a:pos x="0" y="214"/>
                  </a:cxn>
                  <a:cxn ang="0">
                    <a:pos x="1" y="216"/>
                  </a:cxn>
                  <a:cxn ang="0">
                    <a:pos x="2" y="217"/>
                  </a:cxn>
                  <a:cxn ang="0">
                    <a:pos x="4" y="218"/>
                  </a:cxn>
                  <a:cxn ang="0">
                    <a:pos x="7" y="218"/>
                  </a:cxn>
                  <a:cxn ang="0">
                    <a:pos x="9" y="217"/>
                  </a:cxn>
                  <a:cxn ang="0">
                    <a:pos x="11" y="215"/>
                  </a:cxn>
                  <a:cxn ang="0">
                    <a:pos x="11" y="215"/>
                  </a:cxn>
                  <a:cxn ang="0">
                    <a:pos x="13" y="209"/>
                  </a:cxn>
                  <a:cxn ang="0">
                    <a:pos x="16" y="204"/>
                  </a:cxn>
                  <a:cxn ang="0">
                    <a:pos x="23" y="194"/>
                  </a:cxn>
                  <a:cxn ang="0">
                    <a:pos x="31" y="182"/>
                  </a:cxn>
                  <a:cxn ang="0">
                    <a:pos x="38" y="172"/>
                  </a:cxn>
                  <a:cxn ang="0">
                    <a:pos x="38" y="172"/>
                  </a:cxn>
                  <a:cxn ang="0">
                    <a:pos x="71" y="117"/>
                  </a:cxn>
                  <a:cxn ang="0">
                    <a:pos x="71" y="117"/>
                  </a:cxn>
                  <a:cxn ang="0">
                    <a:pos x="103" y="61"/>
                  </a:cxn>
                  <a:cxn ang="0">
                    <a:pos x="120" y="35"/>
                  </a:cxn>
                  <a:cxn ang="0">
                    <a:pos x="138" y="8"/>
                  </a:cxn>
                  <a:cxn ang="0">
                    <a:pos x="138" y="8"/>
                  </a:cxn>
                  <a:cxn ang="0">
                    <a:pos x="139" y="6"/>
                  </a:cxn>
                  <a:cxn ang="0">
                    <a:pos x="139" y="5"/>
                  </a:cxn>
                  <a:cxn ang="0">
                    <a:pos x="138" y="2"/>
                  </a:cxn>
                  <a:cxn ang="0">
                    <a:pos x="137" y="1"/>
                  </a:cxn>
                  <a:cxn ang="0">
                    <a:pos x="132" y="0"/>
                  </a:cxn>
                  <a:cxn ang="0">
                    <a:pos x="131" y="1"/>
                  </a:cxn>
                  <a:cxn ang="0">
                    <a:pos x="129" y="2"/>
                  </a:cxn>
                  <a:cxn ang="0">
                    <a:pos x="129" y="2"/>
                  </a:cxn>
                </a:cxnLst>
                <a:rect l="0" t="0" r="r" b="b"/>
                <a:pathLst>
                  <a:path w="139" h="218">
                    <a:moveTo>
                      <a:pt x="129" y="2"/>
                    </a:moveTo>
                    <a:lnTo>
                      <a:pt x="129" y="2"/>
                    </a:lnTo>
                    <a:lnTo>
                      <a:pt x="112" y="29"/>
                    </a:lnTo>
                    <a:lnTo>
                      <a:pt x="94" y="56"/>
                    </a:lnTo>
                    <a:lnTo>
                      <a:pt x="78" y="84"/>
                    </a:lnTo>
                    <a:lnTo>
                      <a:pt x="63" y="112"/>
                    </a:lnTo>
                    <a:lnTo>
                      <a:pt x="63" y="112"/>
                    </a:lnTo>
                    <a:lnTo>
                      <a:pt x="54" y="129"/>
                    </a:lnTo>
                    <a:lnTo>
                      <a:pt x="45" y="144"/>
                    </a:lnTo>
                    <a:lnTo>
                      <a:pt x="25" y="175"/>
                    </a:lnTo>
                    <a:lnTo>
                      <a:pt x="25" y="175"/>
                    </a:lnTo>
                    <a:lnTo>
                      <a:pt x="19" y="184"/>
                    </a:lnTo>
                    <a:lnTo>
                      <a:pt x="12" y="194"/>
                    </a:lnTo>
                    <a:lnTo>
                      <a:pt x="6" y="202"/>
                    </a:lnTo>
                    <a:lnTo>
                      <a:pt x="1" y="212"/>
                    </a:lnTo>
                    <a:lnTo>
                      <a:pt x="1" y="212"/>
                    </a:lnTo>
                    <a:lnTo>
                      <a:pt x="0" y="214"/>
                    </a:lnTo>
                    <a:lnTo>
                      <a:pt x="1" y="216"/>
                    </a:lnTo>
                    <a:lnTo>
                      <a:pt x="2" y="217"/>
                    </a:lnTo>
                    <a:lnTo>
                      <a:pt x="4" y="218"/>
                    </a:lnTo>
                    <a:lnTo>
                      <a:pt x="7" y="218"/>
                    </a:lnTo>
                    <a:lnTo>
                      <a:pt x="9" y="217"/>
                    </a:lnTo>
                    <a:lnTo>
                      <a:pt x="11" y="215"/>
                    </a:lnTo>
                    <a:lnTo>
                      <a:pt x="11" y="215"/>
                    </a:lnTo>
                    <a:lnTo>
                      <a:pt x="13" y="209"/>
                    </a:lnTo>
                    <a:lnTo>
                      <a:pt x="16" y="204"/>
                    </a:lnTo>
                    <a:lnTo>
                      <a:pt x="23" y="194"/>
                    </a:lnTo>
                    <a:lnTo>
                      <a:pt x="31" y="182"/>
                    </a:lnTo>
                    <a:lnTo>
                      <a:pt x="38" y="172"/>
                    </a:lnTo>
                    <a:lnTo>
                      <a:pt x="38" y="172"/>
                    </a:lnTo>
                    <a:lnTo>
                      <a:pt x="71" y="117"/>
                    </a:lnTo>
                    <a:lnTo>
                      <a:pt x="71" y="117"/>
                    </a:lnTo>
                    <a:lnTo>
                      <a:pt x="103" y="61"/>
                    </a:lnTo>
                    <a:lnTo>
                      <a:pt x="120" y="35"/>
                    </a:lnTo>
                    <a:lnTo>
                      <a:pt x="138" y="8"/>
                    </a:lnTo>
                    <a:lnTo>
                      <a:pt x="138" y="8"/>
                    </a:lnTo>
                    <a:lnTo>
                      <a:pt x="139" y="6"/>
                    </a:lnTo>
                    <a:lnTo>
                      <a:pt x="139" y="5"/>
                    </a:lnTo>
                    <a:lnTo>
                      <a:pt x="138" y="2"/>
                    </a:lnTo>
                    <a:lnTo>
                      <a:pt x="137" y="1"/>
                    </a:lnTo>
                    <a:lnTo>
                      <a:pt x="132" y="0"/>
                    </a:lnTo>
                    <a:lnTo>
                      <a:pt x="131" y="1"/>
                    </a:lnTo>
                    <a:lnTo>
                      <a:pt x="129" y="2"/>
                    </a:lnTo>
                    <a:lnTo>
                      <a:pt x="129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94" name="chenying0907 882"/>
              <p:cNvSpPr/>
              <p:nvPr/>
            </p:nvSpPr>
            <p:spPr bwMode="auto">
              <a:xfrm>
                <a:off x="4548188" y="1728788"/>
                <a:ext cx="57150" cy="90488"/>
              </a:xfrm>
              <a:custGeom>
                <a:avLst/>
                <a:gdLst/>
                <a:ahLst/>
                <a:cxnLst>
                  <a:cxn ang="0">
                    <a:pos x="100" y="2"/>
                  </a:cxn>
                  <a:cxn ang="0">
                    <a:pos x="100" y="2"/>
                  </a:cxn>
                  <a:cxn ang="0">
                    <a:pos x="94" y="12"/>
                  </a:cxn>
                  <a:cxn ang="0">
                    <a:pos x="85" y="20"/>
                  </a:cxn>
                  <a:cxn ang="0">
                    <a:pos x="79" y="28"/>
                  </a:cxn>
                  <a:cxn ang="0">
                    <a:pos x="73" y="37"/>
                  </a:cxn>
                  <a:cxn ang="0">
                    <a:pos x="73" y="37"/>
                  </a:cxn>
                  <a:cxn ang="0">
                    <a:pos x="63" y="58"/>
                  </a:cxn>
                  <a:cxn ang="0">
                    <a:pos x="51" y="79"/>
                  </a:cxn>
                  <a:cxn ang="0">
                    <a:pos x="51" y="79"/>
                  </a:cxn>
                  <a:cxn ang="0">
                    <a:pos x="26" y="122"/>
                  </a:cxn>
                  <a:cxn ang="0">
                    <a:pos x="14" y="143"/>
                  </a:cxn>
                  <a:cxn ang="0">
                    <a:pos x="0" y="163"/>
                  </a:cxn>
                  <a:cxn ang="0">
                    <a:pos x="0" y="163"/>
                  </a:cxn>
                  <a:cxn ang="0">
                    <a:pos x="0" y="165"/>
                  </a:cxn>
                  <a:cxn ang="0">
                    <a:pos x="0" y="166"/>
                  </a:cxn>
                  <a:cxn ang="0">
                    <a:pos x="1" y="169"/>
                  </a:cxn>
                  <a:cxn ang="0">
                    <a:pos x="2" y="170"/>
                  </a:cxn>
                  <a:cxn ang="0">
                    <a:pos x="5" y="171"/>
                  </a:cxn>
                  <a:cxn ang="0">
                    <a:pos x="7" y="170"/>
                  </a:cxn>
                  <a:cxn ang="0">
                    <a:pos x="8" y="169"/>
                  </a:cxn>
                  <a:cxn ang="0">
                    <a:pos x="8" y="169"/>
                  </a:cxn>
                  <a:cxn ang="0">
                    <a:pos x="20" y="149"/>
                  </a:cxn>
                  <a:cxn ang="0">
                    <a:pos x="32" y="129"/>
                  </a:cxn>
                  <a:cxn ang="0">
                    <a:pos x="43" y="110"/>
                  </a:cxn>
                  <a:cxn ang="0">
                    <a:pos x="55" y="91"/>
                  </a:cxn>
                  <a:cxn ang="0">
                    <a:pos x="55" y="91"/>
                  </a:cxn>
                  <a:cxn ang="0">
                    <a:pos x="62" y="81"/>
                  </a:cxn>
                  <a:cxn ang="0">
                    <a:pos x="68" y="70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81" y="43"/>
                  </a:cxn>
                  <a:cxn ang="0">
                    <a:pos x="84" y="37"/>
                  </a:cxn>
                  <a:cxn ang="0">
                    <a:pos x="93" y="27"/>
                  </a:cxn>
                  <a:cxn ang="0">
                    <a:pos x="101" y="18"/>
                  </a:cxn>
                  <a:cxn ang="0">
                    <a:pos x="108" y="7"/>
                  </a:cxn>
                  <a:cxn ang="0">
                    <a:pos x="108" y="7"/>
                  </a:cxn>
                  <a:cxn ang="0">
                    <a:pos x="108" y="5"/>
                  </a:cxn>
                  <a:cxn ang="0">
                    <a:pos x="108" y="3"/>
                  </a:cxn>
                  <a:cxn ang="0">
                    <a:pos x="107" y="2"/>
                  </a:cxn>
                  <a:cxn ang="0">
                    <a:pos x="106" y="0"/>
                  </a:cxn>
                  <a:cxn ang="0">
                    <a:pos x="105" y="0"/>
                  </a:cxn>
                  <a:cxn ang="0">
                    <a:pos x="103" y="0"/>
                  </a:cxn>
                  <a:cxn ang="0">
                    <a:pos x="101" y="1"/>
                  </a:cxn>
                  <a:cxn ang="0">
                    <a:pos x="100" y="2"/>
                  </a:cxn>
                  <a:cxn ang="0">
                    <a:pos x="100" y="2"/>
                  </a:cxn>
                </a:cxnLst>
                <a:rect l="0" t="0" r="r" b="b"/>
                <a:pathLst>
                  <a:path w="108" h="171">
                    <a:moveTo>
                      <a:pt x="100" y="2"/>
                    </a:moveTo>
                    <a:lnTo>
                      <a:pt x="100" y="2"/>
                    </a:lnTo>
                    <a:lnTo>
                      <a:pt x="94" y="12"/>
                    </a:lnTo>
                    <a:lnTo>
                      <a:pt x="85" y="20"/>
                    </a:lnTo>
                    <a:lnTo>
                      <a:pt x="79" y="28"/>
                    </a:lnTo>
                    <a:lnTo>
                      <a:pt x="73" y="37"/>
                    </a:lnTo>
                    <a:lnTo>
                      <a:pt x="73" y="37"/>
                    </a:lnTo>
                    <a:lnTo>
                      <a:pt x="63" y="58"/>
                    </a:lnTo>
                    <a:lnTo>
                      <a:pt x="51" y="79"/>
                    </a:lnTo>
                    <a:lnTo>
                      <a:pt x="51" y="79"/>
                    </a:lnTo>
                    <a:lnTo>
                      <a:pt x="26" y="122"/>
                    </a:lnTo>
                    <a:lnTo>
                      <a:pt x="14" y="143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6"/>
                    </a:lnTo>
                    <a:lnTo>
                      <a:pt x="1" y="169"/>
                    </a:lnTo>
                    <a:lnTo>
                      <a:pt x="2" y="170"/>
                    </a:lnTo>
                    <a:lnTo>
                      <a:pt x="5" y="171"/>
                    </a:lnTo>
                    <a:lnTo>
                      <a:pt x="7" y="170"/>
                    </a:lnTo>
                    <a:lnTo>
                      <a:pt x="8" y="169"/>
                    </a:lnTo>
                    <a:lnTo>
                      <a:pt x="8" y="169"/>
                    </a:lnTo>
                    <a:lnTo>
                      <a:pt x="20" y="149"/>
                    </a:lnTo>
                    <a:lnTo>
                      <a:pt x="32" y="129"/>
                    </a:lnTo>
                    <a:lnTo>
                      <a:pt x="43" y="110"/>
                    </a:lnTo>
                    <a:lnTo>
                      <a:pt x="55" y="91"/>
                    </a:lnTo>
                    <a:lnTo>
                      <a:pt x="55" y="91"/>
                    </a:lnTo>
                    <a:lnTo>
                      <a:pt x="62" y="81"/>
                    </a:lnTo>
                    <a:lnTo>
                      <a:pt x="68" y="70"/>
                    </a:lnTo>
                    <a:lnTo>
                      <a:pt x="78" y="49"/>
                    </a:lnTo>
                    <a:lnTo>
                      <a:pt x="78" y="49"/>
                    </a:lnTo>
                    <a:lnTo>
                      <a:pt x="81" y="43"/>
                    </a:lnTo>
                    <a:lnTo>
                      <a:pt x="84" y="37"/>
                    </a:lnTo>
                    <a:lnTo>
                      <a:pt x="93" y="27"/>
                    </a:lnTo>
                    <a:lnTo>
                      <a:pt x="101" y="18"/>
                    </a:lnTo>
                    <a:lnTo>
                      <a:pt x="108" y="7"/>
                    </a:lnTo>
                    <a:lnTo>
                      <a:pt x="108" y="7"/>
                    </a:lnTo>
                    <a:lnTo>
                      <a:pt x="108" y="5"/>
                    </a:lnTo>
                    <a:lnTo>
                      <a:pt x="108" y="3"/>
                    </a:lnTo>
                    <a:lnTo>
                      <a:pt x="107" y="2"/>
                    </a:lnTo>
                    <a:lnTo>
                      <a:pt x="106" y="0"/>
                    </a:lnTo>
                    <a:lnTo>
                      <a:pt x="105" y="0"/>
                    </a:lnTo>
                    <a:lnTo>
                      <a:pt x="103" y="0"/>
                    </a:lnTo>
                    <a:lnTo>
                      <a:pt x="101" y="1"/>
                    </a:lnTo>
                    <a:lnTo>
                      <a:pt x="100" y="2"/>
                    </a:lnTo>
                    <a:lnTo>
                      <a:pt x="10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95" name="chenying0907 883"/>
              <p:cNvSpPr/>
              <p:nvPr/>
            </p:nvSpPr>
            <p:spPr bwMode="auto">
              <a:xfrm>
                <a:off x="4575175" y="1773238"/>
                <a:ext cx="30163" cy="47625"/>
              </a:xfrm>
              <a:custGeom>
                <a:avLst/>
                <a:gdLst/>
                <a:ahLst/>
                <a:cxnLst>
                  <a:cxn ang="0">
                    <a:pos x="57" y="4"/>
                  </a:cxn>
                  <a:cxn ang="0">
                    <a:pos x="57" y="3"/>
                  </a:cxn>
                  <a:cxn ang="0">
                    <a:pos x="57" y="3"/>
                  </a:cxn>
                  <a:cxn ang="0">
                    <a:pos x="56" y="1"/>
                  </a:cxn>
                  <a:cxn ang="0">
                    <a:pos x="54" y="0"/>
                  </a:cxn>
                  <a:cxn ang="0">
                    <a:pos x="51" y="0"/>
                  </a:cxn>
                  <a:cxn ang="0">
                    <a:pos x="49" y="1"/>
                  </a:cxn>
                  <a:cxn ang="0">
                    <a:pos x="49" y="1"/>
                  </a:cxn>
                  <a:cxn ang="0">
                    <a:pos x="45" y="6"/>
                  </a:cxn>
                  <a:cxn ang="0">
                    <a:pos x="41" y="11"/>
                  </a:cxn>
                  <a:cxn ang="0">
                    <a:pos x="34" y="23"/>
                  </a:cxn>
                  <a:cxn ang="0">
                    <a:pos x="34" y="23"/>
                  </a:cxn>
                  <a:cxn ang="0">
                    <a:pos x="27" y="38"/>
                  </a:cxn>
                  <a:cxn ang="0">
                    <a:pos x="19" y="54"/>
                  </a:cxn>
                  <a:cxn ang="0">
                    <a:pos x="1" y="84"/>
                  </a:cxn>
                  <a:cxn ang="0">
                    <a:pos x="1" y="84"/>
                  </a:cxn>
                  <a:cxn ang="0">
                    <a:pos x="0" y="86"/>
                  </a:cxn>
                  <a:cxn ang="0">
                    <a:pos x="0" y="87"/>
                  </a:cxn>
                  <a:cxn ang="0">
                    <a:pos x="1" y="89"/>
                  </a:cxn>
                  <a:cxn ang="0">
                    <a:pos x="3" y="90"/>
                  </a:cxn>
                  <a:cxn ang="0">
                    <a:pos x="4" y="90"/>
                  </a:cxn>
                  <a:cxn ang="0">
                    <a:pos x="6" y="90"/>
                  </a:cxn>
                  <a:cxn ang="0">
                    <a:pos x="8" y="90"/>
                  </a:cxn>
                  <a:cxn ang="0">
                    <a:pos x="10" y="88"/>
                  </a:cxn>
                  <a:cxn ang="0">
                    <a:pos x="10" y="88"/>
                  </a:cxn>
                  <a:cxn ang="0">
                    <a:pos x="25" y="61"/>
                  </a:cxn>
                  <a:cxn ang="0">
                    <a:pos x="41" y="33"/>
                  </a:cxn>
                  <a:cxn ang="0">
                    <a:pos x="41" y="33"/>
                  </a:cxn>
                  <a:cxn ang="0">
                    <a:pos x="47" y="21"/>
                  </a:cxn>
                  <a:cxn ang="0">
                    <a:pos x="50" y="14"/>
                  </a:cxn>
                  <a:cxn ang="0">
                    <a:pos x="54" y="9"/>
                  </a:cxn>
                  <a:cxn ang="0">
                    <a:pos x="54" y="9"/>
                  </a:cxn>
                  <a:cxn ang="0">
                    <a:pos x="57" y="7"/>
                  </a:cxn>
                  <a:cxn ang="0">
                    <a:pos x="57" y="6"/>
                  </a:cxn>
                  <a:cxn ang="0">
                    <a:pos x="57" y="4"/>
                  </a:cxn>
                  <a:cxn ang="0">
                    <a:pos x="57" y="4"/>
                  </a:cxn>
                </a:cxnLst>
                <a:rect l="0" t="0" r="r" b="b"/>
                <a:pathLst>
                  <a:path w="57" h="90">
                    <a:moveTo>
                      <a:pt x="57" y="4"/>
                    </a:moveTo>
                    <a:lnTo>
                      <a:pt x="57" y="3"/>
                    </a:lnTo>
                    <a:lnTo>
                      <a:pt x="57" y="3"/>
                    </a:lnTo>
                    <a:lnTo>
                      <a:pt x="56" y="1"/>
                    </a:lnTo>
                    <a:lnTo>
                      <a:pt x="54" y="0"/>
                    </a:lnTo>
                    <a:lnTo>
                      <a:pt x="51" y="0"/>
                    </a:lnTo>
                    <a:lnTo>
                      <a:pt x="49" y="1"/>
                    </a:lnTo>
                    <a:lnTo>
                      <a:pt x="49" y="1"/>
                    </a:lnTo>
                    <a:lnTo>
                      <a:pt x="45" y="6"/>
                    </a:lnTo>
                    <a:lnTo>
                      <a:pt x="41" y="11"/>
                    </a:lnTo>
                    <a:lnTo>
                      <a:pt x="34" y="23"/>
                    </a:lnTo>
                    <a:lnTo>
                      <a:pt x="34" y="23"/>
                    </a:lnTo>
                    <a:lnTo>
                      <a:pt x="27" y="38"/>
                    </a:lnTo>
                    <a:lnTo>
                      <a:pt x="19" y="54"/>
                    </a:lnTo>
                    <a:lnTo>
                      <a:pt x="1" y="84"/>
                    </a:lnTo>
                    <a:lnTo>
                      <a:pt x="1" y="84"/>
                    </a:lnTo>
                    <a:lnTo>
                      <a:pt x="0" y="86"/>
                    </a:lnTo>
                    <a:lnTo>
                      <a:pt x="0" y="87"/>
                    </a:lnTo>
                    <a:lnTo>
                      <a:pt x="1" y="89"/>
                    </a:lnTo>
                    <a:lnTo>
                      <a:pt x="3" y="90"/>
                    </a:lnTo>
                    <a:lnTo>
                      <a:pt x="4" y="90"/>
                    </a:lnTo>
                    <a:lnTo>
                      <a:pt x="6" y="90"/>
                    </a:lnTo>
                    <a:lnTo>
                      <a:pt x="8" y="90"/>
                    </a:lnTo>
                    <a:lnTo>
                      <a:pt x="10" y="88"/>
                    </a:lnTo>
                    <a:lnTo>
                      <a:pt x="10" y="88"/>
                    </a:lnTo>
                    <a:lnTo>
                      <a:pt x="25" y="61"/>
                    </a:lnTo>
                    <a:lnTo>
                      <a:pt x="41" y="33"/>
                    </a:lnTo>
                    <a:lnTo>
                      <a:pt x="41" y="33"/>
                    </a:lnTo>
                    <a:lnTo>
                      <a:pt x="47" y="21"/>
                    </a:lnTo>
                    <a:lnTo>
                      <a:pt x="50" y="14"/>
                    </a:lnTo>
                    <a:lnTo>
                      <a:pt x="54" y="9"/>
                    </a:lnTo>
                    <a:lnTo>
                      <a:pt x="54" y="9"/>
                    </a:lnTo>
                    <a:lnTo>
                      <a:pt x="57" y="7"/>
                    </a:lnTo>
                    <a:lnTo>
                      <a:pt x="57" y="6"/>
                    </a:lnTo>
                    <a:lnTo>
                      <a:pt x="57" y="4"/>
                    </a:lnTo>
                    <a:lnTo>
                      <a:pt x="5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96" name="chenying0907 884"/>
              <p:cNvSpPr/>
              <p:nvPr/>
            </p:nvSpPr>
            <p:spPr bwMode="auto">
              <a:xfrm>
                <a:off x="4257675" y="1222375"/>
                <a:ext cx="34925" cy="82550"/>
              </a:xfrm>
              <a:custGeom>
                <a:avLst/>
                <a:gdLst/>
                <a:ahLst/>
                <a:cxnLst>
                  <a:cxn ang="0">
                    <a:pos x="57" y="4"/>
                  </a:cxn>
                  <a:cxn ang="0">
                    <a:pos x="57" y="4"/>
                  </a:cxn>
                  <a:cxn ang="0">
                    <a:pos x="56" y="12"/>
                  </a:cxn>
                  <a:cxn ang="0">
                    <a:pos x="53" y="21"/>
                  </a:cxn>
                  <a:cxn ang="0">
                    <a:pos x="45" y="39"/>
                  </a:cxn>
                  <a:cxn ang="0">
                    <a:pos x="37" y="56"/>
                  </a:cxn>
                  <a:cxn ang="0">
                    <a:pos x="30" y="72"/>
                  </a:cxn>
                  <a:cxn ang="0">
                    <a:pos x="30" y="72"/>
                  </a:cxn>
                  <a:cxn ang="0">
                    <a:pos x="24" y="89"/>
                  </a:cxn>
                  <a:cxn ang="0">
                    <a:pos x="18" y="107"/>
                  </a:cxn>
                  <a:cxn ang="0">
                    <a:pos x="11" y="125"/>
                  </a:cxn>
                  <a:cxn ang="0">
                    <a:pos x="4" y="142"/>
                  </a:cxn>
                  <a:cxn ang="0">
                    <a:pos x="4" y="142"/>
                  </a:cxn>
                  <a:cxn ang="0">
                    <a:pos x="1" y="143"/>
                  </a:cxn>
                  <a:cxn ang="0">
                    <a:pos x="1" y="144"/>
                  </a:cxn>
                  <a:cxn ang="0">
                    <a:pos x="0" y="146"/>
                  </a:cxn>
                  <a:cxn ang="0">
                    <a:pos x="0" y="150"/>
                  </a:cxn>
                  <a:cxn ang="0">
                    <a:pos x="0" y="150"/>
                  </a:cxn>
                  <a:cxn ang="0">
                    <a:pos x="1" y="154"/>
                  </a:cxn>
                  <a:cxn ang="0">
                    <a:pos x="4" y="156"/>
                  </a:cxn>
                  <a:cxn ang="0">
                    <a:pos x="7" y="156"/>
                  </a:cxn>
                  <a:cxn ang="0">
                    <a:pos x="8" y="155"/>
                  </a:cxn>
                  <a:cxn ang="0">
                    <a:pos x="9" y="154"/>
                  </a:cxn>
                  <a:cxn ang="0">
                    <a:pos x="9" y="154"/>
                  </a:cxn>
                  <a:cxn ang="0">
                    <a:pos x="17" y="136"/>
                  </a:cxn>
                  <a:cxn ang="0">
                    <a:pos x="23" y="118"/>
                  </a:cxn>
                  <a:cxn ang="0">
                    <a:pos x="36" y="83"/>
                  </a:cxn>
                  <a:cxn ang="0">
                    <a:pos x="36" y="83"/>
                  </a:cxn>
                  <a:cxn ang="0">
                    <a:pos x="44" y="64"/>
                  </a:cxn>
                  <a:cxn ang="0">
                    <a:pos x="54" y="44"/>
                  </a:cxn>
                  <a:cxn ang="0">
                    <a:pos x="58" y="35"/>
                  </a:cxn>
                  <a:cxn ang="0">
                    <a:pos x="62" y="24"/>
                  </a:cxn>
                  <a:cxn ang="0">
                    <a:pos x="65" y="14"/>
                  </a:cxn>
                  <a:cxn ang="0">
                    <a:pos x="67" y="4"/>
                  </a:cxn>
                  <a:cxn ang="0">
                    <a:pos x="67" y="4"/>
                  </a:cxn>
                  <a:cxn ang="0">
                    <a:pos x="66" y="2"/>
                  </a:cxn>
                  <a:cxn ang="0">
                    <a:pos x="66" y="1"/>
                  </a:cxn>
                  <a:cxn ang="0">
                    <a:pos x="64" y="0"/>
                  </a:cxn>
                  <a:cxn ang="0">
                    <a:pos x="63" y="0"/>
                  </a:cxn>
                  <a:cxn ang="0">
                    <a:pos x="59" y="1"/>
                  </a:cxn>
                  <a:cxn ang="0">
                    <a:pos x="58" y="2"/>
                  </a:cxn>
                  <a:cxn ang="0">
                    <a:pos x="57" y="4"/>
                  </a:cxn>
                  <a:cxn ang="0">
                    <a:pos x="57" y="4"/>
                  </a:cxn>
                </a:cxnLst>
                <a:rect l="0" t="0" r="r" b="b"/>
                <a:pathLst>
                  <a:path w="67" h="156">
                    <a:moveTo>
                      <a:pt x="57" y="4"/>
                    </a:moveTo>
                    <a:lnTo>
                      <a:pt x="57" y="4"/>
                    </a:lnTo>
                    <a:lnTo>
                      <a:pt x="56" y="12"/>
                    </a:lnTo>
                    <a:lnTo>
                      <a:pt x="53" y="21"/>
                    </a:lnTo>
                    <a:lnTo>
                      <a:pt x="45" y="39"/>
                    </a:lnTo>
                    <a:lnTo>
                      <a:pt x="37" y="56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24" y="89"/>
                    </a:lnTo>
                    <a:lnTo>
                      <a:pt x="18" y="107"/>
                    </a:lnTo>
                    <a:lnTo>
                      <a:pt x="11" y="125"/>
                    </a:lnTo>
                    <a:lnTo>
                      <a:pt x="4" y="142"/>
                    </a:lnTo>
                    <a:lnTo>
                      <a:pt x="4" y="142"/>
                    </a:lnTo>
                    <a:lnTo>
                      <a:pt x="1" y="143"/>
                    </a:lnTo>
                    <a:lnTo>
                      <a:pt x="1" y="144"/>
                    </a:lnTo>
                    <a:lnTo>
                      <a:pt x="0" y="146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1" y="154"/>
                    </a:lnTo>
                    <a:lnTo>
                      <a:pt x="4" y="156"/>
                    </a:lnTo>
                    <a:lnTo>
                      <a:pt x="7" y="156"/>
                    </a:lnTo>
                    <a:lnTo>
                      <a:pt x="8" y="155"/>
                    </a:lnTo>
                    <a:lnTo>
                      <a:pt x="9" y="154"/>
                    </a:lnTo>
                    <a:lnTo>
                      <a:pt x="9" y="154"/>
                    </a:lnTo>
                    <a:lnTo>
                      <a:pt x="17" y="136"/>
                    </a:lnTo>
                    <a:lnTo>
                      <a:pt x="23" y="118"/>
                    </a:lnTo>
                    <a:lnTo>
                      <a:pt x="36" y="83"/>
                    </a:lnTo>
                    <a:lnTo>
                      <a:pt x="36" y="83"/>
                    </a:lnTo>
                    <a:lnTo>
                      <a:pt x="44" y="64"/>
                    </a:lnTo>
                    <a:lnTo>
                      <a:pt x="54" y="44"/>
                    </a:lnTo>
                    <a:lnTo>
                      <a:pt x="58" y="35"/>
                    </a:lnTo>
                    <a:lnTo>
                      <a:pt x="62" y="24"/>
                    </a:lnTo>
                    <a:lnTo>
                      <a:pt x="65" y="1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6" y="2"/>
                    </a:lnTo>
                    <a:lnTo>
                      <a:pt x="66" y="1"/>
                    </a:lnTo>
                    <a:lnTo>
                      <a:pt x="64" y="0"/>
                    </a:lnTo>
                    <a:lnTo>
                      <a:pt x="63" y="0"/>
                    </a:lnTo>
                    <a:lnTo>
                      <a:pt x="59" y="1"/>
                    </a:lnTo>
                    <a:lnTo>
                      <a:pt x="58" y="2"/>
                    </a:lnTo>
                    <a:lnTo>
                      <a:pt x="57" y="4"/>
                    </a:lnTo>
                    <a:lnTo>
                      <a:pt x="5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97" name="chenying0907 885"/>
              <p:cNvSpPr/>
              <p:nvPr/>
            </p:nvSpPr>
            <p:spPr bwMode="auto">
              <a:xfrm>
                <a:off x="4297363" y="1228725"/>
                <a:ext cx="57150" cy="93663"/>
              </a:xfrm>
              <a:custGeom>
                <a:avLst/>
                <a:gdLst/>
                <a:ahLst/>
                <a:cxnLst>
                  <a:cxn ang="0">
                    <a:pos x="101" y="3"/>
                  </a:cxn>
                  <a:cxn ang="0">
                    <a:pos x="101" y="3"/>
                  </a:cxn>
                  <a:cxn ang="0">
                    <a:pos x="88" y="23"/>
                  </a:cxn>
                  <a:cxn ang="0">
                    <a:pos x="76" y="43"/>
                  </a:cxn>
                  <a:cxn ang="0">
                    <a:pos x="63" y="63"/>
                  </a:cxn>
                  <a:cxn ang="0">
                    <a:pos x="57" y="73"/>
                  </a:cxn>
                  <a:cxn ang="0">
                    <a:pos x="53" y="85"/>
                  </a:cxn>
                  <a:cxn ang="0">
                    <a:pos x="53" y="85"/>
                  </a:cxn>
                  <a:cxn ang="0">
                    <a:pos x="42" y="109"/>
                  </a:cxn>
                  <a:cxn ang="0">
                    <a:pos x="36" y="121"/>
                  </a:cxn>
                  <a:cxn ang="0">
                    <a:pos x="28" y="132"/>
                  </a:cxn>
                  <a:cxn ang="0">
                    <a:pos x="28" y="132"/>
                  </a:cxn>
                  <a:cxn ang="0">
                    <a:pos x="17" y="151"/>
                  </a:cxn>
                  <a:cxn ang="0">
                    <a:pos x="10" y="161"/>
                  </a:cxn>
                  <a:cxn ang="0">
                    <a:pos x="6" y="164"/>
                  </a:cxn>
                  <a:cxn ang="0">
                    <a:pos x="3" y="167"/>
                  </a:cxn>
                  <a:cxn ang="0">
                    <a:pos x="3" y="167"/>
                  </a:cxn>
                  <a:cxn ang="0">
                    <a:pos x="2" y="168"/>
                  </a:cxn>
                  <a:cxn ang="0">
                    <a:pos x="0" y="169"/>
                  </a:cxn>
                  <a:cxn ang="0">
                    <a:pos x="0" y="172"/>
                  </a:cxn>
                  <a:cxn ang="0">
                    <a:pos x="0" y="173"/>
                  </a:cxn>
                  <a:cxn ang="0">
                    <a:pos x="4" y="176"/>
                  </a:cxn>
                  <a:cxn ang="0">
                    <a:pos x="6" y="176"/>
                  </a:cxn>
                  <a:cxn ang="0">
                    <a:pos x="8" y="175"/>
                  </a:cxn>
                  <a:cxn ang="0">
                    <a:pos x="8" y="175"/>
                  </a:cxn>
                  <a:cxn ang="0">
                    <a:pos x="13" y="172"/>
                  </a:cxn>
                  <a:cxn ang="0">
                    <a:pos x="16" y="167"/>
                  </a:cxn>
                  <a:cxn ang="0">
                    <a:pos x="23" y="156"/>
                  </a:cxn>
                  <a:cxn ang="0">
                    <a:pos x="23" y="156"/>
                  </a:cxn>
                  <a:cxn ang="0">
                    <a:pos x="37" y="137"/>
                  </a:cxn>
                  <a:cxn ang="0">
                    <a:pos x="43" y="127"/>
                  </a:cxn>
                  <a:cxn ang="0">
                    <a:pos x="48" y="118"/>
                  </a:cxn>
                  <a:cxn ang="0">
                    <a:pos x="48" y="118"/>
                  </a:cxn>
                  <a:cxn ang="0">
                    <a:pos x="60" y="91"/>
                  </a:cxn>
                  <a:cxn ang="0">
                    <a:pos x="67" y="79"/>
                  </a:cxn>
                  <a:cxn ang="0">
                    <a:pos x="74" y="66"/>
                  </a:cxn>
                  <a:cxn ang="0">
                    <a:pos x="74" y="66"/>
                  </a:cxn>
                  <a:cxn ang="0">
                    <a:pos x="91" y="37"/>
                  </a:cxn>
                  <a:cxn ang="0">
                    <a:pos x="101" y="23"/>
                  </a:cxn>
                  <a:cxn ang="0">
                    <a:pos x="109" y="7"/>
                  </a:cxn>
                  <a:cxn ang="0">
                    <a:pos x="109" y="7"/>
                  </a:cxn>
                  <a:cxn ang="0">
                    <a:pos x="109" y="5"/>
                  </a:cxn>
                  <a:cxn ang="0">
                    <a:pos x="109" y="4"/>
                  </a:cxn>
                  <a:cxn ang="0">
                    <a:pos x="108" y="2"/>
                  </a:cxn>
                  <a:cxn ang="0">
                    <a:pos x="107" y="1"/>
                  </a:cxn>
                  <a:cxn ang="0">
                    <a:pos x="105" y="0"/>
                  </a:cxn>
                  <a:cxn ang="0">
                    <a:pos x="104" y="0"/>
                  </a:cxn>
                  <a:cxn ang="0">
                    <a:pos x="102" y="1"/>
                  </a:cxn>
                  <a:cxn ang="0">
                    <a:pos x="101" y="3"/>
                  </a:cxn>
                  <a:cxn ang="0">
                    <a:pos x="101" y="3"/>
                  </a:cxn>
                </a:cxnLst>
                <a:rect l="0" t="0" r="r" b="b"/>
                <a:pathLst>
                  <a:path w="109" h="176">
                    <a:moveTo>
                      <a:pt x="101" y="3"/>
                    </a:moveTo>
                    <a:lnTo>
                      <a:pt x="101" y="3"/>
                    </a:lnTo>
                    <a:lnTo>
                      <a:pt x="88" y="23"/>
                    </a:lnTo>
                    <a:lnTo>
                      <a:pt x="76" y="43"/>
                    </a:lnTo>
                    <a:lnTo>
                      <a:pt x="63" y="63"/>
                    </a:lnTo>
                    <a:lnTo>
                      <a:pt x="57" y="73"/>
                    </a:lnTo>
                    <a:lnTo>
                      <a:pt x="53" y="85"/>
                    </a:lnTo>
                    <a:lnTo>
                      <a:pt x="53" y="85"/>
                    </a:lnTo>
                    <a:lnTo>
                      <a:pt x="42" y="109"/>
                    </a:lnTo>
                    <a:lnTo>
                      <a:pt x="36" y="121"/>
                    </a:lnTo>
                    <a:lnTo>
                      <a:pt x="28" y="132"/>
                    </a:lnTo>
                    <a:lnTo>
                      <a:pt x="28" y="132"/>
                    </a:lnTo>
                    <a:lnTo>
                      <a:pt x="17" y="151"/>
                    </a:lnTo>
                    <a:lnTo>
                      <a:pt x="10" y="161"/>
                    </a:lnTo>
                    <a:lnTo>
                      <a:pt x="6" y="164"/>
                    </a:lnTo>
                    <a:lnTo>
                      <a:pt x="3" y="167"/>
                    </a:lnTo>
                    <a:lnTo>
                      <a:pt x="3" y="167"/>
                    </a:lnTo>
                    <a:lnTo>
                      <a:pt x="2" y="168"/>
                    </a:lnTo>
                    <a:lnTo>
                      <a:pt x="0" y="169"/>
                    </a:lnTo>
                    <a:lnTo>
                      <a:pt x="0" y="172"/>
                    </a:lnTo>
                    <a:lnTo>
                      <a:pt x="0" y="173"/>
                    </a:lnTo>
                    <a:lnTo>
                      <a:pt x="4" y="176"/>
                    </a:lnTo>
                    <a:lnTo>
                      <a:pt x="6" y="176"/>
                    </a:lnTo>
                    <a:lnTo>
                      <a:pt x="8" y="175"/>
                    </a:lnTo>
                    <a:lnTo>
                      <a:pt x="8" y="175"/>
                    </a:lnTo>
                    <a:lnTo>
                      <a:pt x="13" y="172"/>
                    </a:lnTo>
                    <a:lnTo>
                      <a:pt x="16" y="167"/>
                    </a:lnTo>
                    <a:lnTo>
                      <a:pt x="23" y="156"/>
                    </a:lnTo>
                    <a:lnTo>
                      <a:pt x="23" y="156"/>
                    </a:lnTo>
                    <a:lnTo>
                      <a:pt x="37" y="137"/>
                    </a:lnTo>
                    <a:lnTo>
                      <a:pt x="43" y="127"/>
                    </a:lnTo>
                    <a:lnTo>
                      <a:pt x="48" y="118"/>
                    </a:lnTo>
                    <a:lnTo>
                      <a:pt x="48" y="118"/>
                    </a:lnTo>
                    <a:lnTo>
                      <a:pt x="60" y="91"/>
                    </a:lnTo>
                    <a:lnTo>
                      <a:pt x="67" y="79"/>
                    </a:lnTo>
                    <a:lnTo>
                      <a:pt x="74" y="66"/>
                    </a:lnTo>
                    <a:lnTo>
                      <a:pt x="74" y="66"/>
                    </a:lnTo>
                    <a:lnTo>
                      <a:pt x="91" y="37"/>
                    </a:lnTo>
                    <a:lnTo>
                      <a:pt x="101" y="23"/>
                    </a:lnTo>
                    <a:lnTo>
                      <a:pt x="109" y="7"/>
                    </a:lnTo>
                    <a:lnTo>
                      <a:pt x="109" y="7"/>
                    </a:lnTo>
                    <a:lnTo>
                      <a:pt x="109" y="5"/>
                    </a:lnTo>
                    <a:lnTo>
                      <a:pt x="109" y="4"/>
                    </a:lnTo>
                    <a:lnTo>
                      <a:pt x="108" y="2"/>
                    </a:lnTo>
                    <a:lnTo>
                      <a:pt x="107" y="1"/>
                    </a:lnTo>
                    <a:lnTo>
                      <a:pt x="105" y="0"/>
                    </a:lnTo>
                    <a:lnTo>
                      <a:pt x="104" y="0"/>
                    </a:lnTo>
                    <a:lnTo>
                      <a:pt x="102" y="1"/>
                    </a:lnTo>
                    <a:lnTo>
                      <a:pt x="101" y="3"/>
                    </a:lnTo>
                    <a:lnTo>
                      <a:pt x="101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98" name="chenying0907 886"/>
              <p:cNvSpPr/>
              <p:nvPr/>
            </p:nvSpPr>
            <p:spPr bwMode="auto">
              <a:xfrm>
                <a:off x="4352925" y="1239838"/>
                <a:ext cx="50800" cy="92075"/>
              </a:xfrm>
              <a:custGeom>
                <a:avLst/>
                <a:gdLst/>
                <a:ahLst/>
                <a:cxnLst>
                  <a:cxn ang="0">
                    <a:pos x="85" y="4"/>
                  </a:cxn>
                  <a:cxn ang="0">
                    <a:pos x="85" y="4"/>
                  </a:cxn>
                  <a:cxn ang="0">
                    <a:pos x="82" y="12"/>
                  </a:cxn>
                  <a:cxn ang="0">
                    <a:pos x="79" y="21"/>
                  </a:cxn>
                  <a:cxn ang="0">
                    <a:pos x="75" y="31"/>
                  </a:cxn>
                  <a:cxn ang="0">
                    <a:pos x="71" y="39"/>
                  </a:cxn>
                  <a:cxn ang="0">
                    <a:pos x="71" y="39"/>
                  </a:cxn>
                  <a:cxn ang="0">
                    <a:pos x="63" y="60"/>
                  </a:cxn>
                  <a:cxn ang="0">
                    <a:pos x="54" y="80"/>
                  </a:cxn>
                  <a:cxn ang="0">
                    <a:pos x="54" y="80"/>
                  </a:cxn>
                  <a:cxn ang="0">
                    <a:pos x="43" y="103"/>
                  </a:cxn>
                  <a:cxn ang="0">
                    <a:pos x="31" y="126"/>
                  </a:cxn>
                  <a:cxn ang="0">
                    <a:pos x="16" y="146"/>
                  </a:cxn>
                  <a:cxn ang="0">
                    <a:pos x="1" y="167"/>
                  </a:cxn>
                  <a:cxn ang="0">
                    <a:pos x="1" y="167"/>
                  </a:cxn>
                  <a:cxn ang="0">
                    <a:pos x="0" y="169"/>
                  </a:cxn>
                  <a:cxn ang="0">
                    <a:pos x="0" y="172"/>
                  </a:cxn>
                  <a:cxn ang="0">
                    <a:pos x="2" y="174"/>
                  </a:cxn>
                  <a:cxn ang="0">
                    <a:pos x="4" y="174"/>
                  </a:cxn>
                  <a:cxn ang="0">
                    <a:pos x="9" y="174"/>
                  </a:cxn>
                  <a:cxn ang="0">
                    <a:pos x="9" y="174"/>
                  </a:cxn>
                  <a:cxn ang="0">
                    <a:pos x="12" y="174"/>
                  </a:cxn>
                  <a:cxn ang="0">
                    <a:pos x="13" y="172"/>
                  </a:cxn>
                  <a:cxn ang="0">
                    <a:pos x="13" y="169"/>
                  </a:cxn>
                  <a:cxn ang="0">
                    <a:pos x="12" y="167"/>
                  </a:cxn>
                  <a:cxn ang="0">
                    <a:pos x="12" y="167"/>
                  </a:cxn>
                  <a:cxn ang="0">
                    <a:pos x="27" y="147"/>
                  </a:cxn>
                  <a:cxn ang="0">
                    <a:pos x="40" y="128"/>
                  </a:cxn>
                  <a:cxn ang="0">
                    <a:pos x="51" y="107"/>
                  </a:cxn>
                  <a:cxn ang="0">
                    <a:pos x="62" y="85"/>
                  </a:cxn>
                  <a:cxn ang="0">
                    <a:pos x="62" y="85"/>
                  </a:cxn>
                  <a:cxn ang="0">
                    <a:pos x="72" y="64"/>
                  </a:cxn>
                  <a:cxn ang="0">
                    <a:pos x="80" y="41"/>
                  </a:cxn>
                  <a:cxn ang="0">
                    <a:pos x="80" y="41"/>
                  </a:cxn>
                  <a:cxn ang="0">
                    <a:pos x="85" y="32"/>
                  </a:cxn>
                  <a:cxn ang="0">
                    <a:pos x="89" y="23"/>
                  </a:cxn>
                  <a:cxn ang="0">
                    <a:pos x="92" y="14"/>
                  </a:cxn>
                  <a:cxn ang="0">
                    <a:pos x="95" y="4"/>
                  </a:cxn>
                  <a:cxn ang="0">
                    <a:pos x="95" y="4"/>
                  </a:cxn>
                  <a:cxn ang="0">
                    <a:pos x="94" y="2"/>
                  </a:cxn>
                  <a:cxn ang="0">
                    <a:pos x="94" y="1"/>
                  </a:cxn>
                  <a:cxn ang="0">
                    <a:pos x="92" y="0"/>
                  </a:cxn>
                  <a:cxn ang="0">
                    <a:pos x="91" y="0"/>
                  </a:cxn>
                  <a:cxn ang="0">
                    <a:pos x="87" y="1"/>
                  </a:cxn>
                  <a:cxn ang="0">
                    <a:pos x="86" y="2"/>
                  </a:cxn>
                  <a:cxn ang="0">
                    <a:pos x="85" y="4"/>
                  </a:cxn>
                  <a:cxn ang="0">
                    <a:pos x="85" y="4"/>
                  </a:cxn>
                </a:cxnLst>
                <a:rect l="0" t="0" r="r" b="b"/>
                <a:pathLst>
                  <a:path w="95" h="174">
                    <a:moveTo>
                      <a:pt x="85" y="4"/>
                    </a:moveTo>
                    <a:lnTo>
                      <a:pt x="85" y="4"/>
                    </a:lnTo>
                    <a:lnTo>
                      <a:pt x="82" y="12"/>
                    </a:lnTo>
                    <a:lnTo>
                      <a:pt x="79" y="21"/>
                    </a:lnTo>
                    <a:lnTo>
                      <a:pt x="75" y="31"/>
                    </a:lnTo>
                    <a:lnTo>
                      <a:pt x="71" y="39"/>
                    </a:lnTo>
                    <a:lnTo>
                      <a:pt x="71" y="39"/>
                    </a:lnTo>
                    <a:lnTo>
                      <a:pt x="63" y="60"/>
                    </a:lnTo>
                    <a:lnTo>
                      <a:pt x="54" y="80"/>
                    </a:lnTo>
                    <a:lnTo>
                      <a:pt x="54" y="80"/>
                    </a:lnTo>
                    <a:lnTo>
                      <a:pt x="43" y="103"/>
                    </a:lnTo>
                    <a:lnTo>
                      <a:pt x="31" y="126"/>
                    </a:lnTo>
                    <a:lnTo>
                      <a:pt x="16" y="146"/>
                    </a:lnTo>
                    <a:lnTo>
                      <a:pt x="1" y="167"/>
                    </a:lnTo>
                    <a:lnTo>
                      <a:pt x="1" y="167"/>
                    </a:lnTo>
                    <a:lnTo>
                      <a:pt x="0" y="169"/>
                    </a:lnTo>
                    <a:lnTo>
                      <a:pt x="0" y="172"/>
                    </a:lnTo>
                    <a:lnTo>
                      <a:pt x="2" y="174"/>
                    </a:lnTo>
                    <a:lnTo>
                      <a:pt x="4" y="174"/>
                    </a:lnTo>
                    <a:lnTo>
                      <a:pt x="9" y="174"/>
                    </a:lnTo>
                    <a:lnTo>
                      <a:pt x="9" y="174"/>
                    </a:lnTo>
                    <a:lnTo>
                      <a:pt x="12" y="174"/>
                    </a:lnTo>
                    <a:lnTo>
                      <a:pt x="13" y="172"/>
                    </a:lnTo>
                    <a:lnTo>
                      <a:pt x="13" y="169"/>
                    </a:lnTo>
                    <a:lnTo>
                      <a:pt x="12" y="167"/>
                    </a:lnTo>
                    <a:lnTo>
                      <a:pt x="12" y="167"/>
                    </a:lnTo>
                    <a:lnTo>
                      <a:pt x="27" y="147"/>
                    </a:lnTo>
                    <a:lnTo>
                      <a:pt x="40" y="128"/>
                    </a:lnTo>
                    <a:lnTo>
                      <a:pt x="51" y="107"/>
                    </a:lnTo>
                    <a:lnTo>
                      <a:pt x="62" y="85"/>
                    </a:lnTo>
                    <a:lnTo>
                      <a:pt x="62" y="85"/>
                    </a:lnTo>
                    <a:lnTo>
                      <a:pt x="72" y="64"/>
                    </a:lnTo>
                    <a:lnTo>
                      <a:pt x="80" y="41"/>
                    </a:lnTo>
                    <a:lnTo>
                      <a:pt x="80" y="41"/>
                    </a:lnTo>
                    <a:lnTo>
                      <a:pt x="85" y="32"/>
                    </a:lnTo>
                    <a:lnTo>
                      <a:pt x="89" y="23"/>
                    </a:lnTo>
                    <a:lnTo>
                      <a:pt x="92" y="14"/>
                    </a:lnTo>
                    <a:lnTo>
                      <a:pt x="95" y="4"/>
                    </a:lnTo>
                    <a:lnTo>
                      <a:pt x="95" y="4"/>
                    </a:lnTo>
                    <a:lnTo>
                      <a:pt x="94" y="2"/>
                    </a:lnTo>
                    <a:lnTo>
                      <a:pt x="94" y="1"/>
                    </a:lnTo>
                    <a:lnTo>
                      <a:pt x="92" y="0"/>
                    </a:lnTo>
                    <a:lnTo>
                      <a:pt x="91" y="0"/>
                    </a:lnTo>
                    <a:lnTo>
                      <a:pt x="87" y="1"/>
                    </a:lnTo>
                    <a:lnTo>
                      <a:pt x="86" y="2"/>
                    </a:lnTo>
                    <a:lnTo>
                      <a:pt x="85" y="4"/>
                    </a:lnTo>
                    <a:lnTo>
                      <a:pt x="85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99" name="chenying0907 887"/>
              <p:cNvSpPr/>
              <p:nvPr/>
            </p:nvSpPr>
            <p:spPr bwMode="auto">
              <a:xfrm>
                <a:off x="4408488" y="1254125"/>
                <a:ext cx="52388" cy="79375"/>
              </a:xfrm>
              <a:custGeom>
                <a:avLst/>
                <a:gdLst/>
                <a:ahLst/>
                <a:cxnLst>
                  <a:cxn ang="0">
                    <a:pos x="90" y="5"/>
                  </a:cxn>
                  <a:cxn ang="0">
                    <a:pos x="90" y="5"/>
                  </a:cxn>
                  <a:cxn ang="0">
                    <a:pos x="88" y="14"/>
                  </a:cxn>
                  <a:cxn ang="0">
                    <a:pos x="85" y="24"/>
                  </a:cxn>
                  <a:cxn ang="0">
                    <a:pos x="80" y="34"/>
                  </a:cxn>
                  <a:cxn ang="0">
                    <a:pos x="74" y="44"/>
                  </a:cxn>
                  <a:cxn ang="0">
                    <a:pos x="61" y="63"/>
                  </a:cxn>
                  <a:cxn ang="0">
                    <a:pos x="49" y="79"/>
                  </a:cxn>
                  <a:cxn ang="0">
                    <a:pos x="49" y="79"/>
                  </a:cxn>
                  <a:cxn ang="0">
                    <a:pos x="23" y="111"/>
                  </a:cxn>
                  <a:cxn ang="0">
                    <a:pos x="11" y="128"/>
                  </a:cxn>
                  <a:cxn ang="0">
                    <a:pos x="0" y="144"/>
                  </a:cxn>
                  <a:cxn ang="0">
                    <a:pos x="0" y="144"/>
                  </a:cxn>
                  <a:cxn ang="0">
                    <a:pos x="0" y="146"/>
                  </a:cxn>
                  <a:cxn ang="0">
                    <a:pos x="0" y="148"/>
                  </a:cxn>
                  <a:cxn ang="0">
                    <a:pos x="1" y="149"/>
                  </a:cxn>
                  <a:cxn ang="0">
                    <a:pos x="2" y="150"/>
                  </a:cxn>
                  <a:cxn ang="0">
                    <a:pos x="4" y="151"/>
                  </a:cxn>
                  <a:cxn ang="0">
                    <a:pos x="5" y="151"/>
                  </a:cxn>
                  <a:cxn ang="0">
                    <a:pos x="7" y="150"/>
                  </a:cxn>
                  <a:cxn ang="0">
                    <a:pos x="8" y="149"/>
                  </a:cxn>
                  <a:cxn ang="0">
                    <a:pos x="8" y="149"/>
                  </a:cxn>
                  <a:cxn ang="0">
                    <a:pos x="16" y="139"/>
                  </a:cxn>
                  <a:cxn ang="0">
                    <a:pos x="22" y="129"/>
                  </a:cxn>
                  <a:cxn ang="0">
                    <a:pos x="37" y="110"/>
                  </a:cxn>
                  <a:cxn ang="0">
                    <a:pos x="37" y="110"/>
                  </a:cxn>
                  <a:cxn ang="0">
                    <a:pos x="52" y="93"/>
                  </a:cxn>
                  <a:cxn ang="0">
                    <a:pos x="60" y="82"/>
                  </a:cxn>
                  <a:cxn ang="0">
                    <a:pos x="65" y="73"/>
                  </a:cxn>
                  <a:cxn ang="0">
                    <a:pos x="65" y="73"/>
                  </a:cxn>
                  <a:cxn ang="0">
                    <a:pos x="76" y="56"/>
                  </a:cxn>
                  <a:cxn ang="0">
                    <a:pos x="86" y="40"/>
                  </a:cxn>
                  <a:cxn ang="0">
                    <a:pos x="91" y="32"/>
                  </a:cxn>
                  <a:cxn ang="0">
                    <a:pos x="95" y="23"/>
                  </a:cxn>
                  <a:cxn ang="0">
                    <a:pos x="98" y="14"/>
                  </a:cxn>
                  <a:cxn ang="0">
                    <a:pos x="99" y="5"/>
                  </a:cxn>
                  <a:cxn ang="0">
                    <a:pos x="99" y="5"/>
                  </a:cxn>
                  <a:cxn ang="0">
                    <a:pos x="99" y="3"/>
                  </a:cxn>
                  <a:cxn ang="0">
                    <a:pos x="98" y="1"/>
                  </a:cxn>
                  <a:cxn ang="0">
                    <a:pos x="97" y="1"/>
                  </a:cxn>
                  <a:cxn ang="0">
                    <a:pos x="95" y="0"/>
                  </a:cxn>
                  <a:cxn ang="0">
                    <a:pos x="92" y="1"/>
                  </a:cxn>
                  <a:cxn ang="0">
                    <a:pos x="91" y="3"/>
                  </a:cxn>
                  <a:cxn ang="0">
                    <a:pos x="90" y="5"/>
                  </a:cxn>
                  <a:cxn ang="0">
                    <a:pos x="90" y="5"/>
                  </a:cxn>
                </a:cxnLst>
                <a:rect l="0" t="0" r="r" b="b"/>
                <a:pathLst>
                  <a:path w="99" h="151">
                    <a:moveTo>
                      <a:pt x="90" y="5"/>
                    </a:moveTo>
                    <a:lnTo>
                      <a:pt x="90" y="5"/>
                    </a:lnTo>
                    <a:lnTo>
                      <a:pt x="88" y="14"/>
                    </a:lnTo>
                    <a:lnTo>
                      <a:pt x="85" y="24"/>
                    </a:lnTo>
                    <a:lnTo>
                      <a:pt x="80" y="34"/>
                    </a:lnTo>
                    <a:lnTo>
                      <a:pt x="74" y="44"/>
                    </a:lnTo>
                    <a:lnTo>
                      <a:pt x="61" y="63"/>
                    </a:lnTo>
                    <a:lnTo>
                      <a:pt x="49" y="79"/>
                    </a:lnTo>
                    <a:lnTo>
                      <a:pt x="49" y="79"/>
                    </a:lnTo>
                    <a:lnTo>
                      <a:pt x="23" y="111"/>
                    </a:lnTo>
                    <a:lnTo>
                      <a:pt x="11" y="128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46"/>
                    </a:lnTo>
                    <a:lnTo>
                      <a:pt x="0" y="148"/>
                    </a:lnTo>
                    <a:lnTo>
                      <a:pt x="1" y="149"/>
                    </a:lnTo>
                    <a:lnTo>
                      <a:pt x="2" y="150"/>
                    </a:lnTo>
                    <a:lnTo>
                      <a:pt x="4" y="151"/>
                    </a:lnTo>
                    <a:lnTo>
                      <a:pt x="5" y="151"/>
                    </a:lnTo>
                    <a:lnTo>
                      <a:pt x="7" y="150"/>
                    </a:lnTo>
                    <a:lnTo>
                      <a:pt x="8" y="149"/>
                    </a:lnTo>
                    <a:lnTo>
                      <a:pt x="8" y="149"/>
                    </a:lnTo>
                    <a:lnTo>
                      <a:pt x="16" y="139"/>
                    </a:lnTo>
                    <a:lnTo>
                      <a:pt x="22" y="129"/>
                    </a:lnTo>
                    <a:lnTo>
                      <a:pt x="37" y="110"/>
                    </a:lnTo>
                    <a:lnTo>
                      <a:pt x="37" y="110"/>
                    </a:lnTo>
                    <a:lnTo>
                      <a:pt x="52" y="93"/>
                    </a:lnTo>
                    <a:lnTo>
                      <a:pt x="60" y="82"/>
                    </a:lnTo>
                    <a:lnTo>
                      <a:pt x="65" y="73"/>
                    </a:lnTo>
                    <a:lnTo>
                      <a:pt x="65" y="73"/>
                    </a:lnTo>
                    <a:lnTo>
                      <a:pt x="76" y="56"/>
                    </a:lnTo>
                    <a:lnTo>
                      <a:pt x="86" y="40"/>
                    </a:lnTo>
                    <a:lnTo>
                      <a:pt x="91" y="32"/>
                    </a:lnTo>
                    <a:lnTo>
                      <a:pt x="95" y="23"/>
                    </a:lnTo>
                    <a:lnTo>
                      <a:pt x="98" y="14"/>
                    </a:lnTo>
                    <a:lnTo>
                      <a:pt x="99" y="5"/>
                    </a:lnTo>
                    <a:lnTo>
                      <a:pt x="99" y="5"/>
                    </a:lnTo>
                    <a:lnTo>
                      <a:pt x="99" y="3"/>
                    </a:lnTo>
                    <a:lnTo>
                      <a:pt x="98" y="1"/>
                    </a:lnTo>
                    <a:lnTo>
                      <a:pt x="97" y="1"/>
                    </a:lnTo>
                    <a:lnTo>
                      <a:pt x="95" y="0"/>
                    </a:lnTo>
                    <a:lnTo>
                      <a:pt x="92" y="1"/>
                    </a:lnTo>
                    <a:lnTo>
                      <a:pt x="91" y="3"/>
                    </a:lnTo>
                    <a:lnTo>
                      <a:pt x="90" y="5"/>
                    </a:lnTo>
                    <a:lnTo>
                      <a:pt x="9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00" name="chenying0907 888"/>
              <p:cNvSpPr/>
              <p:nvPr/>
            </p:nvSpPr>
            <p:spPr bwMode="auto">
              <a:xfrm>
                <a:off x="4465638" y="1258888"/>
                <a:ext cx="50800" cy="90488"/>
              </a:xfrm>
              <a:custGeom>
                <a:avLst/>
                <a:gdLst/>
                <a:ahLst/>
                <a:cxnLst>
                  <a:cxn ang="0">
                    <a:pos x="85" y="4"/>
                  </a:cxn>
                  <a:cxn ang="0">
                    <a:pos x="85" y="4"/>
                  </a:cxn>
                  <a:cxn ang="0">
                    <a:pos x="83" y="13"/>
                  </a:cxn>
                  <a:cxn ang="0">
                    <a:pos x="80" y="24"/>
                  </a:cxn>
                  <a:cxn ang="0">
                    <a:pos x="75" y="33"/>
                  </a:cxn>
                  <a:cxn ang="0">
                    <a:pos x="71" y="42"/>
                  </a:cxn>
                  <a:cxn ang="0">
                    <a:pos x="59" y="61"/>
                  </a:cxn>
                  <a:cxn ang="0">
                    <a:pos x="48" y="78"/>
                  </a:cxn>
                  <a:cxn ang="0">
                    <a:pos x="48" y="78"/>
                  </a:cxn>
                  <a:cxn ang="0">
                    <a:pos x="36" y="99"/>
                  </a:cxn>
                  <a:cxn ang="0">
                    <a:pos x="24" y="121"/>
                  </a:cxn>
                  <a:cxn ang="0">
                    <a:pos x="13" y="142"/>
                  </a:cxn>
                  <a:cxn ang="0">
                    <a:pos x="1" y="164"/>
                  </a:cxn>
                  <a:cxn ang="0">
                    <a:pos x="1" y="164"/>
                  </a:cxn>
                  <a:cxn ang="0">
                    <a:pos x="0" y="166"/>
                  </a:cxn>
                  <a:cxn ang="0">
                    <a:pos x="0" y="167"/>
                  </a:cxn>
                  <a:cxn ang="0">
                    <a:pos x="1" y="169"/>
                  </a:cxn>
                  <a:cxn ang="0">
                    <a:pos x="3" y="170"/>
                  </a:cxn>
                  <a:cxn ang="0">
                    <a:pos x="4" y="170"/>
                  </a:cxn>
                  <a:cxn ang="0">
                    <a:pos x="6" y="170"/>
                  </a:cxn>
                  <a:cxn ang="0">
                    <a:pos x="8" y="170"/>
                  </a:cxn>
                  <a:cxn ang="0">
                    <a:pos x="9" y="168"/>
                  </a:cxn>
                  <a:cxn ang="0">
                    <a:pos x="9" y="168"/>
                  </a:cxn>
                  <a:cxn ang="0">
                    <a:pos x="22" y="146"/>
                  </a:cxn>
                  <a:cxn ang="0">
                    <a:pos x="35" y="123"/>
                  </a:cxn>
                  <a:cxn ang="0">
                    <a:pos x="47" y="99"/>
                  </a:cxn>
                  <a:cxn ang="0">
                    <a:pos x="61" y="77"/>
                  </a:cxn>
                  <a:cxn ang="0">
                    <a:pos x="61" y="77"/>
                  </a:cxn>
                  <a:cxn ang="0">
                    <a:pos x="71" y="61"/>
                  </a:cxn>
                  <a:cxn ang="0">
                    <a:pos x="81" y="43"/>
                  </a:cxn>
                  <a:cxn ang="0">
                    <a:pos x="85" y="34"/>
                  </a:cxn>
                  <a:cxn ang="0">
                    <a:pos x="89" y="25"/>
                  </a:cxn>
                  <a:cxn ang="0">
                    <a:pos x="93" y="15"/>
                  </a:cxn>
                  <a:cxn ang="0">
                    <a:pos x="95" y="6"/>
                  </a:cxn>
                  <a:cxn ang="0">
                    <a:pos x="95" y="6"/>
                  </a:cxn>
                  <a:cxn ang="0">
                    <a:pos x="95" y="4"/>
                  </a:cxn>
                  <a:cxn ang="0">
                    <a:pos x="94" y="3"/>
                  </a:cxn>
                  <a:cxn ang="0">
                    <a:pos x="90" y="1"/>
                  </a:cxn>
                  <a:cxn ang="0">
                    <a:pos x="89" y="0"/>
                  </a:cxn>
                  <a:cxn ang="0">
                    <a:pos x="87" y="1"/>
                  </a:cxn>
                  <a:cxn ang="0">
                    <a:pos x="86" y="2"/>
                  </a:cxn>
                  <a:cxn ang="0">
                    <a:pos x="85" y="4"/>
                  </a:cxn>
                  <a:cxn ang="0">
                    <a:pos x="85" y="4"/>
                  </a:cxn>
                </a:cxnLst>
                <a:rect l="0" t="0" r="r" b="b"/>
                <a:pathLst>
                  <a:path w="95" h="170">
                    <a:moveTo>
                      <a:pt x="85" y="4"/>
                    </a:moveTo>
                    <a:lnTo>
                      <a:pt x="85" y="4"/>
                    </a:lnTo>
                    <a:lnTo>
                      <a:pt x="83" y="13"/>
                    </a:lnTo>
                    <a:lnTo>
                      <a:pt x="80" y="24"/>
                    </a:lnTo>
                    <a:lnTo>
                      <a:pt x="75" y="33"/>
                    </a:lnTo>
                    <a:lnTo>
                      <a:pt x="71" y="42"/>
                    </a:lnTo>
                    <a:lnTo>
                      <a:pt x="59" y="61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36" y="99"/>
                    </a:lnTo>
                    <a:lnTo>
                      <a:pt x="24" y="121"/>
                    </a:lnTo>
                    <a:lnTo>
                      <a:pt x="13" y="142"/>
                    </a:lnTo>
                    <a:lnTo>
                      <a:pt x="1" y="164"/>
                    </a:lnTo>
                    <a:lnTo>
                      <a:pt x="1" y="164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1" y="169"/>
                    </a:lnTo>
                    <a:lnTo>
                      <a:pt x="3" y="170"/>
                    </a:lnTo>
                    <a:lnTo>
                      <a:pt x="4" y="170"/>
                    </a:lnTo>
                    <a:lnTo>
                      <a:pt x="6" y="170"/>
                    </a:lnTo>
                    <a:lnTo>
                      <a:pt x="8" y="170"/>
                    </a:lnTo>
                    <a:lnTo>
                      <a:pt x="9" y="168"/>
                    </a:lnTo>
                    <a:lnTo>
                      <a:pt x="9" y="168"/>
                    </a:lnTo>
                    <a:lnTo>
                      <a:pt x="22" y="146"/>
                    </a:lnTo>
                    <a:lnTo>
                      <a:pt x="35" y="123"/>
                    </a:lnTo>
                    <a:lnTo>
                      <a:pt x="47" y="99"/>
                    </a:lnTo>
                    <a:lnTo>
                      <a:pt x="61" y="77"/>
                    </a:lnTo>
                    <a:lnTo>
                      <a:pt x="61" y="77"/>
                    </a:lnTo>
                    <a:lnTo>
                      <a:pt x="71" y="61"/>
                    </a:lnTo>
                    <a:lnTo>
                      <a:pt x="81" y="43"/>
                    </a:lnTo>
                    <a:lnTo>
                      <a:pt x="85" y="34"/>
                    </a:lnTo>
                    <a:lnTo>
                      <a:pt x="89" y="25"/>
                    </a:lnTo>
                    <a:lnTo>
                      <a:pt x="93" y="15"/>
                    </a:lnTo>
                    <a:lnTo>
                      <a:pt x="95" y="6"/>
                    </a:lnTo>
                    <a:lnTo>
                      <a:pt x="95" y="6"/>
                    </a:lnTo>
                    <a:lnTo>
                      <a:pt x="95" y="4"/>
                    </a:lnTo>
                    <a:lnTo>
                      <a:pt x="94" y="3"/>
                    </a:lnTo>
                    <a:lnTo>
                      <a:pt x="90" y="1"/>
                    </a:lnTo>
                    <a:lnTo>
                      <a:pt x="89" y="0"/>
                    </a:lnTo>
                    <a:lnTo>
                      <a:pt x="87" y="1"/>
                    </a:lnTo>
                    <a:lnTo>
                      <a:pt x="86" y="2"/>
                    </a:lnTo>
                    <a:lnTo>
                      <a:pt x="85" y="4"/>
                    </a:lnTo>
                    <a:lnTo>
                      <a:pt x="85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01" name="chenying0907 889"/>
              <p:cNvSpPr/>
              <p:nvPr/>
            </p:nvSpPr>
            <p:spPr bwMode="auto">
              <a:xfrm>
                <a:off x="4513263" y="1276350"/>
                <a:ext cx="47625" cy="93663"/>
              </a:xfrm>
              <a:custGeom>
                <a:avLst/>
                <a:gdLst/>
                <a:ahLst/>
                <a:cxnLst>
                  <a:cxn ang="0">
                    <a:pos x="81" y="3"/>
                  </a:cxn>
                  <a:cxn ang="0">
                    <a:pos x="81" y="3"/>
                  </a:cxn>
                  <a:cxn ang="0">
                    <a:pos x="66" y="45"/>
                  </a:cxn>
                  <a:cxn ang="0">
                    <a:pos x="57" y="66"/>
                  </a:cxn>
                  <a:cxn ang="0">
                    <a:pos x="48" y="87"/>
                  </a:cxn>
                  <a:cxn ang="0">
                    <a:pos x="48" y="87"/>
                  </a:cxn>
                  <a:cxn ang="0">
                    <a:pos x="38" y="107"/>
                  </a:cxn>
                  <a:cxn ang="0">
                    <a:pos x="27" y="128"/>
                  </a:cxn>
                  <a:cxn ang="0">
                    <a:pos x="15" y="149"/>
                  </a:cxn>
                  <a:cxn ang="0">
                    <a:pos x="2" y="167"/>
                  </a:cxn>
                  <a:cxn ang="0">
                    <a:pos x="2" y="167"/>
                  </a:cxn>
                  <a:cxn ang="0">
                    <a:pos x="0" y="168"/>
                  </a:cxn>
                  <a:cxn ang="0">
                    <a:pos x="0" y="170"/>
                  </a:cxn>
                  <a:cxn ang="0">
                    <a:pos x="2" y="173"/>
                  </a:cxn>
                  <a:cxn ang="0">
                    <a:pos x="4" y="175"/>
                  </a:cxn>
                  <a:cxn ang="0">
                    <a:pos x="5" y="175"/>
                  </a:cxn>
                  <a:cxn ang="0">
                    <a:pos x="7" y="175"/>
                  </a:cxn>
                  <a:cxn ang="0">
                    <a:pos x="8" y="173"/>
                  </a:cxn>
                  <a:cxn ang="0">
                    <a:pos x="13" y="168"/>
                  </a:cxn>
                  <a:cxn ang="0">
                    <a:pos x="13" y="168"/>
                  </a:cxn>
                  <a:cxn ang="0">
                    <a:pos x="14" y="167"/>
                  </a:cxn>
                  <a:cxn ang="0">
                    <a:pos x="14" y="165"/>
                  </a:cxn>
                  <a:cxn ang="0">
                    <a:pos x="14" y="165"/>
                  </a:cxn>
                  <a:cxn ang="0">
                    <a:pos x="24" y="150"/>
                  </a:cxn>
                  <a:cxn ang="0">
                    <a:pos x="34" y="132"/>
                  </a:cxn>
                  <a:cxn ang="0">
                    <a:pos x="42" y="116"/>
                  </a:cxn>
                  <a:cxn ang="0">
                    <a:pos x="51" y="99"/>
                  </a:cxn>
                  <a:cxn ang="0">
                    <a:pos x="51" y="99"/>
                  </a:cxn>
                  <a:cxn ang="0">
                    <a:pos x="57" y="88"/>
                  </a:cxn>
                  <a:cxn ang="0">
                    <a:pos x="63" y="76"/>
                  </a:cxn>
                  <a:cxn ang="0">
                    <a:pos x="73" y="54"/>
                  </a:cxn>
                  <a:cxn ang="0">
                    <a:pos x="82" y="30"/>
                  </a:cxn>
                  <a:cxn ang="0">
                    <a:pos x="90" y="5"/>
                  </a:cxn>
                  <a:cxn ang="0">
                    <a:pos x="90" y="5"/>
                  </a:cxn>
                  <a:cxn ang="0">
                    <a:pos x="90" y="3"/>
                  </a:cxn>
                  <a:cxn ang="0">
                    <a:pos x="89" y="2"/>
                  </a:cxn>
                  <a:cxn ang="0">
                    <a:pos x="88" y="1"/>
                  </a:cxn>
                  <a:cxn ang="0">
                    <a:pos x="87" y="0"/>
                  </a:cxn>
                  <a:cxn ang="0">
                    <a:pos x="85" y="0"/>
                  </a:cxn>
                  <a:cxn ang="0">
                    <a:pos x="83" y="0"/>
                  </a:cxn>
                  <a:cxn ang="0">
                    <a:pos x="82" y="1"/>
                  </a:cxn>
                  <a:cxn ang="0">
                    <a:pos x="81" y="3"/>
                  </a:cxn>
                  <a:cxn ang="0">
                    <a:pos x="81" y="3"/>
                  </a:cxn>
                </a:cxnLst>
                <a:rect l="0" t="0" r="r" b="b"/>
                <a:pathLst>
                  <a:path w="90" h="175">
                    <a:moveTo>
                      <a:pt x="81" y="3"/>
                    </a:moveTo>
                    <a:lnTo>
                      <a:pt x="81" y="3"/>
                    </a:lnTo>
                    <a:lnTo>
                      <a:pt x="66" y="45"/>
                    </a:lnTo>
                    <a:lnTo>
                      <a:pt x="57" y="66"/>
                    </a:lnTo>
                    <a:lnTo>
                      <a:pt x="48" y="87"/>
                    </a:lnTo>
                    <a:lnTo>
                      <a:pt x="48" y="87"/>
                    </a:lnTo>
                    <a:lnTo>
                      <a:pt x="38" y="107"/>
                    </a:lnTo>
                    <a:lnTo>
                      <a:pt x="27" y="128"/>
                    </a:lnTo>
                    <a:lnTo>
                      <a:pt x="15" y="149"/>
                    </a:lnTo>
                    <a:lnTo>
                      <a:pt x="2" y="167"/>
                    </a:lnTo>
                    <a:lnTo>
                      <a:pt x="2" y="167"/>
                    </a:lnTo>
                    <a:lnTo>
                      <a:pt x="0" y="168"/>
                    </a:lnTo>
                    <a:lnTo>
                      <a:pt x="0" y="170"/>
                    </a:lnTo>
                    <a:lnTo>
                      <a:pt x="2" y="173"/>
                    </a:lnTo>
                    <a:lnTo>
                      <a:pt x="4" y="175"/>
                    </a:lnTo>
                    <a:lnTo>
                      <a:pt x="5" y="175"/>
                    </a:lnTo>
                    <a:lnTo>
                      <a:pt x="7" y="175"/>
                    </a:lnTo>
                    <a:lnTo>
                      <a:pt x="8" y="173"/>
                    </a:lnTo>
                    <a:lnTo>
                      <a:pt x="13" y="168"/>
                    </a:lnTo>
                    <a:lnTo>
                      <a:pt x="13" y="168"/>
                    </a:lnTo>
                    <a:lnTo>
                      <a:pt x="14" y="167"/>
                    </a:lnTo>
                    <a:lnTo>
                      <a:pt x="14" y="165"/>
                    </a:lnTo>
                    <a:lnTo>
                      <a:pt x="14" y="165"/>
                    </a:lnTo>
                    <a:lnTo>
                      <a:pt x="24" y="150"/>
                    </a:lnTo>
                    <a:lnTo>
                      <a:pt x="34" y="132"/>
                    </a:lnTo>
                    <a:lnTo>
                      <a:pt x="42" y="116"/>
                    </a:lnTo>
                    <a:lnTo>
                      <a:pt x="51" y="99"/>
                    </a:lnTo>
                    <a:lnTo>
                      <a:pt x="51" y="99"/>
                    </a:lnTo>
                    <a:lnTo>
                      <a:pt x="57" y="88"/>
                    </a:lnTo>
                    <a:lnTo>
                      <a:pt x="63" y="76"/>
                    </a:lnTo>
                    <a:lnTo>
                      <a:pt x="73" y="54"/>
                    </a:lnTo>
                    <a:lnTo>
                      <a:pt x="82" y="30"/>
                    </a:lnTo>
                    <a:lnTo>
                      <a:pt x="90" y="5"/>
                    </a:lnTo>
                    <a:lnTo>
                      <a:pt x="90" y="5"/>
                    </a:lnTo>
                    <a:lnTo>
                      <a:pt x="90" y="3"/>
                    </a:lnTo>
                    <a:lnTo>
                      <a:pt x="89" y="2"/>
                    </a:lnTo>
                    <a:lnTo>
                      <a:pt x="88" y="1"/>
                    </a:lnTo>
                    <a:lnTo>
                      <a:pt x="87" y="0"/>
                    </a:lnTo>
                    <a:lnTo>
                      <a:pt x="85" y="0"/>
                    </a:lnTo>
                    <a:lnTo>
                      <a:pt x="83" y="0"/>
                    </a:lnTo>
                    <a:lnTo>
                      <a:pt x="82" y="1"/>
                    </a:lnTo>
                    <a:lnTo>
                      <a:pt x="81" y="3"/>
                    </a:lnTo>
                    <a:lnTo>
                      <a:pt x="81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02" name="chenying0907 890"/>
              <p:cNvSpPr/>
              <p:nvPr/>
            </p:nvSpPr>
            <p:spPr bwMode="auto">
              <a:xfrm>
                <a:off x="4538663" y="1304925"/>
                <a:ext cx="44450" cy="92075"/>
              </a:xfrm>
              <a:custGeom>
                <a:avLst/>
                <a:gdLst/>
                <a:ahLst/>
                <a:cxnLst>
                  <a:cxn ang="0">
                    <a:pos x="75" y="5"/>
                  </a:cxn>
                  <a:cxn ang="0">
                    <a:pos x="75" y="5"/>
                  </a:cxn>
                  <a:cxn ang="0">
                    <a:pos x="74" y="16"/>
                  </a:cxn>
                  <a:cxn ang="0">
                    <a:pos x="71" y="26"/>
                  </a:cxn>
                  <a:cxn ang="0">
                    <a:pos x="68" y="38"/>
                  </a:cxn>
                  <a:cxn ang="0">
                    <a:pos x="64" y="48"/>
                  </a:cxn>
                  <a:cxn ang="0">
                    <a:pos x="54" y="69"/>
                  </a:cxn>
                  <a:cxn ang="0">
                    <a:pos x="43" y="88"/>
                  </a:cxn>
                  <a:cxn ang="0">
                    <a:pos x="43" y="88"/>
                  </a:cxn>
                  <a:cxn ang="0">
                    <a:pos x="22" y="128"/>
                  </a:cxn>
                  <a:cxn ang="0">
                    <a:pos x="10" y="148"/>
                  </a:cxn>
                  <a:cxn ang="0">
                    <a:pos x="0" y="168"/>
                  </a:cxn>
                  <a:cxn ang="0">
                    <a:pos x="0" y="168"/>
                  </a:cxn>
                  <a:cxn ang="0">
                    <a:pos x="0" y="170"/>
                  </a:cxn>
                  <a:cxn ang="0">
                    <a:pos x="0" y="172"/>
                  </a:cxn>
                  <a:cxn ang="0">
                    <a:pos x="1" y="173"/>
                  </a:cxn>
                  <a:cxn ang="0">
                    <a:pos x="2" y="174"/>
                  </a:cxn>
                  <a:cxn ang="0">
                    <a:pos x="4" y="175"/>
                  </a:cxn>
                  <a:cxn ang="0">
                    <a:pos x="5" y="175"/>
                  </a:cxn>
                  <a:cxn ang="0">
                    <a:pos x="7" y="174"/>
                  </a:cxn>
                  <a:cxn ang="0">
                    <a:pos x="8" y="173"/>
                  </a:cxn>
                  <a:cxn ang="0">
                    <a:pos x="8" y="173"/>
                  </a:cxn>
                  <a:cxn ang="0">
                    <a:pos x="21" y="148"/>
                  </a:cxn>
                  <a:cxn ang="0">
                    <a:pos x="34" y="125"/>
                  </a:cxn>
                  <a:cxn ang="0">
                    <a:pos x="61" y="78"/>
                  </a:cxn>
                  <a:cxn ang="0">
                    <a:pos x="61" y="78"/>
                  </a:cxn>
                  <a:cxn ang="0">
                    <a:pos x="69" y="61"/>
                  </a:cxn>
                  <a:cxn ang="0">
                    <a:pos x="77" y="42"/>
                  </a:cxn>
                  <a:cxn ang="0">
                    <a:pos x="80" y="33"/>
                  </a:cxn>
                  <a:cxn ang="0">
                    <a:pos x="83" y="23"/>
                  </a:cxn>
                  <a:cxn ang="0">
                    <a:pos x="84" y="14"/>
                  </a:cxn>
                  <a:cxn ang="0">
                    <a:pos x="85" y="5"/>
                  </a:cxn>
                  <a:cxn ang="0">
                    <a:pos x="85" y="5"/>
                  </a:cxn>
                  <a:cxn ang="0">
                    <a:pos x="85" y="3"/>
                  </a:cxn>
                  <a:cxn ang="0">
                    <a:pos x="84" y="1"/>
                  </a:cxn>
                  <a:cxn ang="0">
                    <a:pos x="82" y="0"/>
                  </a:cxn>
                  <a:cxn ang="0">
                    <a:pos x="81" y="0"/>
                  </a:cxn>
                  <a:cxn ang="0">
                    <a:pos x="78" y="0"/>
                  </a:cxn>
                  <a:cxn ang="0">
                    <a:pos x="77" y="1"/>
                  </a:cxn>
                  <a:cxn ang="0">
                    <a:pos x="75" y="3"/>
                  </a:cxn>
                  <a:cxn ang="0">
                    <a:pos x="75" y="5"/>
                  </a:cxn>
                  <a:cxn ang="0">
                    <a:pos x="75" y="5"/>
                  </a:cxn>
                </a:cxnLst>
                <a:rect l="0" t="0" r="r" b="b"/>
                <a:pathLst>
                  <a:path w="85" h="175">
                    <a:moveTo>
                      <a:pt x="75" y="5"/>
                    </a:moveTo>
                    <a:lnTo>
                      <a:pt x="75" y="5"/>
                    </a:lnTo>
                    <a:lnTo>
                      <a:pt x="74" y="16"/>
                    </a:lnTo>
                    <a:lnTo>
                      <a:pt x="71" y="26"/>
                    </a:lnTo>
                    <a:lnTo>
                      <a:pt x="68" y="38"/>
                    </a:lnTo>
                    <a:lnTo>
                      <a:pt x="64" y="48"/>
                    </a:lnTo>
                    <a:lnTo>
                      <a:pt x="54" y="69"/>
                    </a:lnTo>
                    <a:lnTo>
                      <a:pt x="43" y="88"/>
                    </a:lnTo>
                    <a:lnTo>
                      <a:pt x="43" y="88"/>
                    </a:lnTo>
                    <a:lnTo>
                      <a:pt x="22" y="128"/>
                    </a:lnTo>
                    <a:lnTo>
                      <a:pt x="10" y="14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170"/>
                    </a:lnTo>
                    <a:lnTo>
                      <a:pt x="0" y="172"/>
                    </a:lnTo>
                    <a:lnTo>
                      <a:pt x="1" y="173"/>
                    </a:lnTo>
                    <a:lnTo>
                      <a:pt x="2" y="174"/>
                    </a:lnTo>
                    <a:lnTo>
                      <a:pt x="4" y="175"/>
                    </a:lnTo>
                    <a:lnTo>
                      <a:pt x="5" y="175"/>
                    </a:lnTo>
                    <a:lnTo>
                      <a:pt x="7" y="174"/>
                    </a:lnTo>
                    <a:lnTo>
                      <a:pt x="8" y="173"/>
                    </a:lnTo>
                    <a:lnTo>
                      <a:pt x="8" y="173"/>
                    </a:lnTo>
                    <a:lnTo>
                      <a:pt x="21" y="148"/>
                    </a:lnTo>
                    <a:lnTo>
                      <a:pt x="34" y="125"/>
                    </a:lnTo>
                    <a:lnTo>
                      <a:pt x="61" y="78"/>
                    </a:lnTo>
                    <a:lnTo>
                      <a:pt x="61" y="78"/>
                    </a:lnTo>
                    <a:lnTo>
                      <a:pt x="69" y="61"/>
                    </a:lnTo>
                    <a:lnTo>
                      <a:pt x="77" y="42"/>
                    </a:lnTo>
                    <a:lnTo>
                      <a:pt x="80" y="33"/>
                    </a:lnTo>
                    <a:lnTo>
                      <a:pt x="83" y="23"/>
                    </a:lnTo>
                    <a:lnTo>
                      <a:pt x="84" y="14"/>
                    </a:lnTo>
                    <a:lnTo>
                      <a:pt x="85" y="5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4" y="1"/>
                    </a:lnTo>
                    <a:lnTo>
                      <a:pt x="82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7" y="1"/>
                    </a:lnTo>
                    <a:lnTo>
                      <a:pt x="75" y="3"/>
                    </a:lnTo>
                    <a:lnTo>
                      <a:pt x="75" y="5"/>
                    </a:lnTo>
                    <a:lnTo>
                      <a:pt x="7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03" name="chenying0907 891"/>
              <p:cNvSpPr/>
              <p:nvPr/>
            </p:nvSpPr>
            <p:spPr bwMode="auto">
              <a:xfrm>
                <a:off x="4568825" y="1336675"/>
                <a:ext cx="44450" cy="87313"/>
              </a:xfrm>
              <a:custGeom>
                <a:avLst/>
                <a:gdLst/>
                <a:ahLst/>
                <a:cxnLst>
                  <a:cxn ang="0">
                    <a:pos x="85" y="4"/>
                  </a:cxn>
                  <a:cxn ang="0">
                    <a:pos x="85" y="4"/>
                  </a:cxn>
                  <a:cxn ang="0">
                    <a:pos x="85" y="2"/>
                  </a:cxn>
                  <a:cxn ang="0">
                    <a:pos x="82" y="1"/>
                  </a:cxn>
                  <a:cxn ang="0">
                    <a:pos x="79" y="0"/>
                  </a:cxn>
                  <a:cxn ang="0">
                    <a:pos x="78" y="0"/>
                  </a:cxn>
                  <a:cxn ang="0">
                    <a:pos x="76" y="1"/>
                  </a:cxn>
                  <a:cxn ang="0">
                    <a:pos x="75" y="2"/>
                  </a:cxn>
                  <a:cxn ang="0">
                    <a:pos x="75" y="4"/>
                  </a:cxn>
                  <a:cxn ang="0">
                    <a:pos x="75" y="4"/>
                  </a:cxn>
                  <a:cxn ang="0">
                    <a:pos x="75" y="14"/>
                  </a:cxn>
                  <a:cxn ang="0">
                    <a:pos x="73" y="23"/>
                  </a:cxn>
                  <a:cxn ang="0">
                    <a:pos x="69" y="33"/>
                  </a:cxn>
                  <a:cxn ang="0">
                    <a:pos x="64" y="42"/>
                  </a:cxn>
                  <a:cxn ang="0">
                    <a:pos x="52" y="59"/>
                  </a:cxn>
                  <a:cxn ang="0">
                    <a:pos x="47" y="69"/>
                  </a:cxn>
                  <a:cxn ang="0">
                    <a:pos x="43" y="77"/>
                  </a:cxn>
                  <a:cxn ang="0">
                    <a:pos x="43" y="77"/>
                  </a:cxn>
                  <a:cxn ang="0">
                    <a:pos x="35" y="96"/>
                  </a:cxn>
                  <a:cxn ang="0">
                    <a:pos x="27" y="113"/>
                  </a:cxn>
                  <a:cxn ang="0">
                    <a:pos x="27" y="113"/>
                  </a:cxn>
                  <a:cxn ang="0">
                    <a:pos x="16" y="137"/>
                  </a:cxn>
                  <a:cxn ang="0">
                    <a:pos x="10" y="147"/>
                  </a:cxn>
                  <a:cxn ang="0">
                    <a:pos x="6" y="152"/>
                  </a:cxn>
                  <a:cxn ang="0">
                    <a:pos x="2" y="157"/>
                  </a:cxn>
                  <a:cxn ang="0">
                    <a:pos x="2" y="157"/>
                  </a:cxn>
                  <a:cxn ang="0">
                    <a:pos x="0" y="159"/>
                  </a:cxn>
                  <a:cxn ang="0">
                    <a:pos x="0" y="162"/>
                  </a:cxn>
                  <a:cxn ang="0">
                    <a:pos x="1" y="164"/>
                  </a:cxn>
                  <a:cxn ang="0">
                    <a:pos x="4" y="165"/>
                  </a:cxn>
                  <a:cxn ang="0">
                    <a:pos x="9" y="165"/>
                  </a:cxn>
                  <a:cxn ang="0">
                    <a:pos x="9" y="165"/>
                  </a:cxn>
                  <a:cxn ang="0">
                    <a:pos x="11" y="165"/>
                  </a:cxn>
                  <a:cxn ang="0">
                    <a:pos x="13" y="163"/>
                  </a:cxn>
                  <a:cxn ang="0">
                    <a:pos x="13" y="161"/>
                  </a:cxn>
                  <a:cxn ang="0">
                    <a:pos x="13" y="159"/>
                  </a:cxn>
                  <a:cxn ang="0">
                    <a:pos x="13" y="159"/>
                  </a:cxn>
                  <a:cxn ang="0">
                    <a:pos x="16" y="155"/>
                  </a:cxn>
                  <a:cxn ang="0">
                    <a:pos x="19" y="149"/>
                  </a:cxn>
                  <a:cxn ang="0">
                    <a:pos x="25" y="139"/>
                  </a:cxn>
                  <a:cxn ang="0">
                    <a:pos x="25" y="139"/>
                  </a:cxn>
                  <a:cxn ang="0">
                    <a:pos x="37" y="113"/>
                  </a:cxn>
                  <a:cxn ang="0">
                    <a:pos x="49" y="87"/>
                  </a:cxn>
                  <a:cxn ang="0">
                    <a:pos x="49" y="87"/>
                  </a:cxn>
                  <a:cxn ang="0">
                    <a:pos x="54" y="77"/>
                  </a:cxn>
                  <a:cxn ang="0">
                    <a:pos x="60" y="68"/>
                  </a:cxn>
                  <a:cxn ang="0">
                    <a:pos x="72" y="47"/>
                  </a:cxn>
                  <a:cxn ang="0">
                    <a:pos x="77" y="37"/>
                  </a:cxn>
                  <a:cxn ang="0">
                    <a:pos x="81" y="26"/>
                  </a:cxn>
                  <a:cxn ang="0">
                    <a:pos x="85" y="15"/>
                  </a:cxn>
                  <a:cxn ang="0">
                    <a:pos x="85" y="10"/>
                  </a:cxn>
                  <a:cxn ang="0">
                    <a:pos x="85" y="4"/>
                  </a:cxn>
                  <a:cxn ang="0">
                    <a:pos x="85" y="4"/>
                  </a:cxn>
                </a:cxnLst>
                <a:rect l="0" t="0" r="r" b="b"/>
                <a:pathLst>
                  <a:path w="85" h="165">
                    <a:moveTo>
                      <a:pt x="85" y="4"/>
                    </a:moveTo>
                    <a:lnTo>
                      <a:pt x="85" y="4"/>
                    </a:lnTo>
                    <a:lnTo>
                      <a:pt x="85" y="2"/>
                    </a:lnTo>
                    <a:lnTo>
                      <a:pt x="82" y="1"/>
                    </a:lnTo>
                    <a:lnTo>
                      <a:pt x="79" y="0"/>
                    </a:lnTo>
                    <a:lnTo>
                      <a:pt x="78" y="0"/>
                    </a:lnTo>
                    <a:lnTo>
                      <a:pt x="76" y="1"/>
                    </a:lnTo>
                    <a:lnTo>
                      <a:pt x="75" y="2"/>
                    </a:lnTo>
                    <a:lnTo>
                      <a:pt x="75" y="4"/>
                    </a:lnTo>
                    <a:lnTo>
                      <a:pt x="75" y="4"/>
                    </a:lnTo>
                    <a:lnTo>
                      <a:pt x="75" y="14"/>
                    </a:lnTo>
                    <a:lnTo>
                      <a:pt x="73" y="23"/>
                    </a:lnTo>
                    <a:lnTo>
                      <a:pt x="69" y="33"/>
                    </a:lnTo>
                    <a:lnTo>
                      <a:pt x="64" y="42"/>
                    </a:lnTo>
                    <a:lnTo>
                      <a:pt x="52" y="59"/>
                    </a:lnTo>
                    <a:lnTo>
                      <a:pt x="47" y="69"/>
                    </a:lnTo>
                    <a:lnTo>
                      <a:pt x="43" y="77"/>
                    </a:lnTo>
                    <a:lnTo>
                      <a:pt x="43" y="77"/>
                    </a:lnTo>
                    <a:lnTo>
                      <a:pt x="35" y="96"/>
                    </a:lnTo>
                    <a:lnTo>
                      <a:pt x="27" y="113"/>
                    </a:lnTo>
                    <a:lnTo>
                      <a:pt x="27" y="113"/>
                    </a:lnTo>
                    <a:lnTo>
                      <a:pt x="16" y="137"/>
                    </a:lnTo>
                    <a:lnTo>
                      <a:pt x="10" y="147"/>
                    </a:lnTo>
                    <a:lnTo>
                      <a:pt x="6" y="152"/>
                    </a:lnTo>
                    <a:lnTo>
                      <a:pt x="2" y="157"/>
                    </a:lnTo>
                    <a:lnTo>
                      <a:pt x="2" y="157"/>
                    </a:lnTo>
                    <a:lnTo>
                      <a:pt x="0" y="159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4" y="165"/>
                    </a:lnTo>
                    <a:lnTo>
                      <a:pt x="9" y="165"/>
                    </a:lnTo>
                    <a:lnTo>
                      <a:pt x="9" y="165"/>
                    </a:lnTo>
                    <a:lnTo>
                      <a:pt x="11" y="165"/>
                    </a:lnTo>
                    <a:lnTo>
                      <a:pt x="13" y="163"/>
                    </a:lnTo>
                    <a:lnTo>
                      <a:pt x="13" y="161"/>
                    </a:lnTo>
                    <a:lnTo>
                      <a:pt x="13" y="159"/>
                    </a:lnTo>
                    <a:lnTo>
                      <a:pt x="13" y="159"/>
                    </a:lnTo>
                    <a:lnTo>
                      <a:pt x="16" y="155"/>
                    </a:lnTo>
                    <a:lnTo>
                      <a:pt x="19" y="149"/>
                    </a:lnTo>
                    <a:lnTo>
                      <a:pt x="25" y="139"/>
                    </a:lnTo>
                    <a:lnTo>
                      <a:pt x="25" y="139"/>
                    </a:lnTo>
                    <a:lnTo>
                      <a:pt x="37" y="113"/>
                    </a:lnTo>
                    <a:lnTo>
                      <a:pt x="49" y="87"/>
                    </a:lnTo>
                    <a:lnTo>
                      <a:pt x="49" y="87"/>
                    </a:lnTo>
                    <a:lnTo>
                      <a:pt x="54" y="77"/>
                    </a:lnTo>
                    <a:lnTo>
                      <a:pt x="60" y="68"/>
                    </a:lnTo>
                    <a:lnTo>
                      <a:pt x="72" y="47"/>
                    </a:lnTo>
                    <a:lnTo>
                      <a:pt x="77" y="37"/>
                    </a:lnTo>
                    <a:lnTo>
                      <a:pt x="81" y="26"/>
                    </a:lnTo>
                    <a:lnTo>
                      <a:pt x="85" y="15"/>
                    </a:lnTo>
                    <a:lnTo>
                      <a:pt x="85" y="10"/>
                    </a:lnTo>
                    <a:lnTo>
                      <a:pt x="85" y="4"/>
                    </a:lnTo>
                    <a:lnTo>
                      <a:pt x="85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04" name="chenying0907 892"/>
              <p:cNvSpPr/>
              <p:nvPr/>
            </p:nvSpPr>
            <p:spPr bwMode="auto">
              <a:xfrm>
                <a:off x="4608513" y="1366838"/>
                <a:ext cx="47625" cy="85725"/>
              </a:xfrm>
              <a:custGeom>
                <a:avLst/>
                <a:gdLst/>
                <a:ahLst/>
                <a:cxnLst>
                  <a:cxn ang="0">
                    <a:pos x="81" y="5"/>
                  </a:cxn>
                  <a:cxn ang="0">
                    <a:pos x="81" y="5"/>
                  </a:cxn>
                  <a:cxn ang="0">
                    <a:pos x="80" y="15"/>
                  </a:cxn>
                  <a:cxn ang="0">
                    <a:pos x="77" y="25"/>
                  </a:cxn>
                  <a:cxn ang="0">
                    <a:pos x="73" y="36"/>
                  </a:cxn>
                  <a:cxn ang="0">
                    <a:pos x="67" y="46"/>
                  </a:cxn>
                  <a:cxn ang="0">
                    <a:pos x="56" y="64"/>
                  </a:cxn>
                  <a:cxn ang="0">
                    <a:pos x="46" y="83"/>
                  </a:cxn>
                  <a:cxn ang="0">
                    <a:pos x="46" y="83"/>
                  </a:cxn>
                  <a:cxn ang="0">
                    <a:pos x="34" y="101"/>
                  </a:cxn>
                  <a:cxn ang="0">
                    <a:pos x="23" y="119"/>
                  </a:cxn>
                  <a:cxn ang="0">
                    <a:pos x="1" y="154"/>
                  </a:cxn>
                  <a:cxn ang="0">
                    <a:pos x="1" y="154"/>
                  </a:cxn>
                  <a:cxn ang="0">
                    <a:pos x="0" y="156"/>
                  </a:cxn>
                  <a:cxn ang="0">
                    <a:pos x="0" y="158"/>
                  </a:cxn>
                  <a:cxn ang="0">
                    <a:pos x="1" y="159"/>
                  </a:cxn>
                  <a:cxn ang="0">
                    <a:pos x="2" y="160"/>
                  </a:cxn>
                  <a:cxn ang="0">
                    <a:pos x="4" y="162"/>
                  </a:cxn>
                  <a:cxn ang="0">
                    <a:pos x="6" y="162"/>
                  </a:cxn>
                  <a:cxn ang="0">
                    <a:pos x="7" y="160"/>
                  </a:cxn>
                  <a:cxn ang="0">
                    <a:pos x="10" y="159"/>
                  </a:cxn>
                  <a:cxn ang="0">
                    <a:pos x="10" y="159"/>
                  </a:cxn>
                  <a:cxn ang="0">
                    <a:pos x="33" y="120"/>
                  </a:cxn>
                  <a:cxn ang="0">
                    <a:pos x="46" y="101"/>
                  </a:cxn>
                  <a:cxn ang="0">
                    <a:pos x="57" y="81"/>
                  </a:cxn>
                  <a:cxn ang="0">
                    <a:pos x="57" y="81"/>
                  </a:cxn>
                  <a:cxn ang="0">
                    <a:pos x="68" y="62"/>
                  </a:cxn>
                  <a:cxn ang="0">
                    <a:pos x="79" y="45"/>
                  </a:cxn>
                  <a:cxn ang="0">
                    <a:pos x="83" y="34"/>
                  </a:cxn>
                  <a:cxn ang="0">
                    <a:pos x="86" y="25"/>
                  </a:cxn>
                  <a:cxn ang="0">
                    <a:pos x="89" y="15"/>
                  </a:cxn>
                  <a:cxn ang="0">
                    <a:pos x="90" y="5"/>
                  </a:cxn>
                  <a:cxn ang="0">
                    <a:pos x="90" y="5"/>
                  </a:cxn>
                  <a:cxn ang="0">
                    <a:pos x="90" y="2"/>
                  </a:cxn>
                  <a:cxn ang="0">
                    <a:pos x="89" y="1"/>
                  </a:cxn>
                  <a:cxn ang="0">
                    <a:pos x="88" y="0"/>
                  </a:cxn>
                  <a:cxn ang="0">
                    <a:pos x="86" y="0"/>
                  </a:cxn>
                  <a:cxn ang="0">
                    <a:pos x="83" y="1"/>
                  </a:cxn>
                  <a:cxn ang="0">
                    <a:pos x="82" y="2"/>
                  </a:cxn>
                  <a:cxn ang="0">
                    <a:pos x="81" y="5"/>
                  </a:cxn>
                  <a:cxn ang="0">
                    <a:pos x="81" y="5"/>
                  </a:cxn>
                </a:cxnLst>
                <a:rect l="0" t="0" r="r" b="b"/>
                <a:pathLst>
                  <a:path w="90" h="162">
                    <a:moveTo>
                      <a:pt x="81" y="5"/>
                    </a:moveTo>
                    <a:lnTo>
                      <a:pt x="81" y="5"/>
                    </a:lnTo>
                    <a:lnTo>
                      <a:pt x="80" y="15"/>
                    </a:lnTo>
                    <a:lnTo>
                      <a:pt x="77" y="25"/>
                    </a:lnTo>
                    <a:lnTo>
                      <a:pt x="73" y="36"/>
                    </a:lnTo>
                    <a:lnTo>
                      <a:pt x="67" y="46"/>
                    </a:lnTo>
                    <a:lnTo>
                      <a:pt x="56" y="64"/>
                    </a:lnTo>
                    <a:lnTo>
                      <a:pt x="46" y="83"/>
                    </a:lnTo>
                    <a:lnTo>
                      <a:pt x="46" y="83"/>
                    </a:lnTo>
                    <a:lnTo>
                      <a:pt x="34" y="101"/>
                    </a:lnTo>
                    <a:lnTo>
                      <a:pt x="23" y="119"/>
                    </a:lnTo>
                    <a:lnTo>
                      <a:pt x="1" y="154"/>
                    </a:lnTo>
                    <a:lnTo>
                      <a:pt x="1" y="154"/>
                    </a:lnTo>
                    <a:lnTo>
                      <a:pt x="0" y="156"/>
                    </a:lnTo>
                    <a:lnTo>
                      <a:pt x="0" y="158"/>
                    </a:lnTo>
                    <a:lnTo>
                      <a:pt x="1" y="159"/>
                    </a:lnTo>
                    <a:lnTo>
                      <a:pt x="2" y="160"/>
                    </a:lnTo>
                    <a:lnTo>
                      <a:pt x="4" y="162"/>
                    </a:lnTo>
                    <a:lnTo>
                      <a:pt x="6" y="162"/>
                    </a:lnTo>
                    <a:lnTo>
                      <a:pt x="7" y="160"/>
                    </a:lnTo>
                    <a:lnTo>
                      <a:pt x="10" y="159"/>
                    </a:lnTo>
                    <a:lnTo>
                      <a:pt x="10" y="159"/>
                    </a:lnTo>
                    <a:lnTo>
                      <a:pt x="33" y="120"/>
                    </a:lnTo>
                    <a:lnTo>
                      <a:pt x="46" y="101"/>
                    </a:lnTo>
                    <a:lnTo>
                      <a:pt x="57" y="81"/>
                    </a:lnTo>
                    <a:lnTo>
                      <a:pt x="57" y="81"/>
                    </a:lnTo>
                    <a:lnTo>
                      <a:pt x="68" y="62"/>
                    </a:lnTo>
                    <a:lnTo>
                      <a:pt x="79" y="45"/>
                    </a:lnTo>
                    <a:lnTo>
                      <a:pt x="83" y="34"/>
                    </a:lnTo>
                    <a:lnTo>
                      <a:pt x="86" y="25"/>
                    </a:lnTo>
                    <a:lnTo>
                      <a:pt x="89" y="15"/>
                    </a:lnTo>
                    <a:lnTo>
                      <a:pt x="90" y="5"/>
                    </a:lnTo>
                    <a:lnTo>
                      <a:pt x="90" y="5"/>
                    </a:lnTo>
                    <a:lnTo>
                      <a:pt x="90" y="2"/>
                    </a:lnTo>
                    <a:lnTo>
                      <a:pt x="89" y="1"/>
                    </a:lnTo>
                    <a:lnTo>
                      <a:pt x="88" y="0"/>
                    </a:lnTo>
                    <a:lnTo>
                      <a:pt x="86" y="0"/>
                    </a:lnTo>
                    <a:lnTo>
                      <a:pt x="83" y="1"/>
                    </a:lnTo>
                    <a:lnTo>
                      <a:pt x="82" y="2"/>
                    </a:lnTo>
                    <a:lnTo>
                      <a:pt x="81" y="5"/>
                    </a:lnTo>
                    <a:lnTo>
                      <a:pt x="81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05" name="chenying0907 893"/>
              <p:cNvSpPr/>
              <p:nvPr/>
            </p:nvSpPr>
            <p:spPr bwMode="auto">
              <a:xfrm>
                <a:off x="4632325" y="1397000"/>
                <a:ext cx="49213" cy="85725"/>
              </a:xfrm>
              <a:custGeom>
                <a:avLst/>
                <a:gdLst/>
                <a:ahLst/>
                <a:cxnLst>
                  <a:cxn ang="0">
                    <a:pos x="84" y="0"/>
                  </a:cxn>
                  <a:cxn ang="0">
                    <a:pos x="84" y="0"/>
                  </a:cxn>
                  <a:cxn ang="0">
                    <a:pos x="81" y="3"/>
                  </a:cxn>
                  <a:cxn ang="0">
                    <a:pos x="78" y="6"/>
                  </a:cxn>
                  <a:cxn ang="0">
                    <a:pos x="73" y="14"/>
                  </a:cxn>
                  <a:cxn ang="0">
                    <a:pos x="65" y="29"/>
                  </a:cxn>
                  <a:cxn ang="0">
                    <a:pos x="65" y="29"/>
                  </a:cxn>
                  <a:cxn ang="0">
                    <a:pos x="56" y="46"/>
                  </a:cxn>
                  <a:cxn ang="0">
                    <a:pos x="47" y="61"/>
                  </a:cxn>
                  <a:cxn ang="0">
                    <a:pos x="31" y="93"/>
                  </a:cxn>
                  <a:cxn ang="0">
                    <a:pos x="31" y="93"/>
                  </a:cxn>
                  <a:cxn ang="0">
                    <a:pos x="19" y="114"/>
                  </a:cxn>
                  <a:cxn ang="0">
                    <a:pos x="6" y="133"/>
                  </a:cxn>
                  <a:cxn ang="0">
                    <a:pos x="6" y="133"/>
                  </a:cxn>
                  <a:cxn ang="0">
                    <a:pos x="2" y="140"/>
                  </a:cxn>
                  <a:cxn ang="0">
                    <a:pos x="0" y="146"/>
                  </a:cxn>
                  <a:cxn ang="0">
                    <a:pos x="0" y="152"/>
                  </a:cxn>
                  <a:cxn ang="0">
                    <a:pos x="1" y="156"/>
                  </a:cxn>
                  <a:cxn ang="0">
                    <a:pos x="3" y="159"/>
                  </a:cxn>
                  <a:cxn ang="0">
                    <a:pos x="3" y="159"/>
                  </a:cxn>
                  <a:cxn ang="0">
                    <a:pos x="5" y="160"/>
                  </a:cxn>
                  <a:cxn ang="0">
                    <a:pos x="7" y="161"/>
                  </a:cxn>
                  <a:cxn ang="0">
                    <a:pos x="10" y="160"/>
                  </a:cxn>
                  <a:cxn ang="0">
                    <a:pos x="11" y="158"/>
                  </a:cxn>
                  <a:cxn ang="0">
                    <a:pos x="12" y="156"/>
                  </a:cxn>
                  <a:cxn ang="0">
                    <a:pos x="12" y="156"/>
                  </a:cxn>
                  <a:cxn ang="0">
                    <a:pos x="14" y="155"/>
                  </a:cxn>
                  <a:cxn ang="0">
                    <a:pos x="15" y="154"/>
                  </a:cxn>
                  <a:cxn ang="0">
                    <a:pos x="15" y="150"/>
                  </a:cxn>
                  <a:cxn ang="0">
                    <a:pos x="15" y="149"/>
                  </a:cxn>
                  <a:cxn ang="0">
                    <a:pos x="13" y="148"/>
                  </a:cxn>
                  <a:cxn ang="0">
                    <a:pos x="12" y="147"/>
                  </a:cxn>
                  <a:cxn ang="0">
                    <a:pos x="10" y="147"/>
                  </a:cxn>
                  <a:cxn ang="0">
                    <a:pos x="10" y="147"/>
                  </a:cxn>
                  <a:cxn ang="0">
                    <a:pos x="9" y="148"/>
                  </a:cxn>
                  <a:cxn ang="0">
                    <a:pos x="9" y="148"/>
                  </a:cxn>
                  <a:cxn ang="0">
                    <a:pos x="10" y="145"/>
                  </a:cxn>
                  <a:cxn ang="0">
                    <a:pos x="11" y="142"/>
                  </a:cxn>
                  <a:cxn ang="0">
                    <a:pos x="16" y="136"/>
                  </a:cxn>
                  <a:cxn ang="0">
                    <a:pos x="21" y="130"/>
                  </a:cxn>
                  <a:cxn ang="0">
                    <a:pos x="24" y="125"/>
                  </a:cxn>
                  <a:cxn ang="0">
                    <a:pos x="24" y="125"/>
                  </a:cxn>
                  <a:cxn ang="0">
                    <a:pos x="47" y="83"/>
                  </a:cxn>
                  <a:cxn ang="0">
                    <a:pos x="47" y="83"/>
                  </a:cxn>
                  <a:cxn ang="0">
                    <a:pos x="59" y="61"/>
                  </a:cxn>
                  <a:cxn ang="0">
                    <a:pos x="70" y="40"/>
                  </a:cxn>
                  <a:cxn ang="0">
                    <a:pos x="70" y="40"/>
                  </a:cxn>
                  <a:cxn ang="0">
                    <a:pos x="78" y="24"/>
                  </a:cxn>
                  <a:cxn ang="0">
                    <a:pos x="83" y="15"/>
                  </a:cxn>
                  <a:cxn ang="0">
                    <a:pos x="86" y="12"/>
                  </a:cxn>
                  <a:cxn ang="0">
                    <a:pos x="90" y="8"/>
                  </a:cxn>
                  <a:cxn ang="0">
                    <a:pos x="90" y="8"/>
                  </a:cxn>
                  <a:cxn ang="0">
                    <a:pos x="91" y="7"/>
                  </a:cxn>
                  <a:cxn ang="0">
                    <a:pos x="92" y="6"/>
                  </a:cxn>
                  <a:cxn ang="0">
                    <a:pos x="92" y="4"/>
                  </a:cxn>
                  <a:cxn ang="0">
                    <a:pos x="91" y="2"/>
                  </a:cxn>
                  <a:cxn ang="0">
                    <a:pos x="90" y="1"/>
                  </a:cxn>
                  <a:cxn ang="0">
                    <a:pos x="88" y="0"/>
                  </a:cxn>
                  <a:cxn ang="0">
                    <a:pos x="86" y="0"/>
                  </a:cxn>
                  <a:cxn ang="0">
                    <a:pos x="84" y="0"/>
                  </a:cxn>
                  <a:cxn ang="0">
                    <a:pos x="84" y="0"/>
                  </a:cxn>
                </a:cxnLst>
                <a:rect l="0" t="0" r="r" b="b"/>
                <a:pathLst>
                  <a:path w="92" h="161">
                    <a:moveTo>
                      <a:pt x="84" y="0"/>
                    </a:moveTo>
                    <a:lnTo>
                      <a:pt x="84" y="0"/>
                    </a:lnTo>
                    <a:lnTo>
                      <a:pt x="81" y="3"/>
                    </a:lnTo>
                    <a:lnTo>
                      <a:pt x="78" y="6"/>
                    </a:lnTo>
                    <a:lnTo>
                      <a:pt x="73" y="14"/>
                    </a:lnTo>
                    <a:lnTo>
                      <a:pt x="65" y="29"/>
                    </a:lnTo>
                    <a:lnTo>
                      <a:pt x="65" y="29"/>
                    </a:lnTo>
                    <a:lnTo>
                      <a:pt x="56" y="46"/>
                    </a:lnTo>
                    <a:lnTo>
                      <a:pt x="47" y="61"/>
                    </a:lnTo>
                    <a:lnTo>
                      <a:pt x="31" y="93"/>
                    </a:lnTo>
                    <a:lnTo>
                      <a:pt x="31" y="93"/>
                    </a:lnTo>
                    <a:lnTo>
                      <a:pt x="19" y="114"/>
                    </a:lnTo>
                    <a:lnTo>
                      <a:pt x="6" y="133"/>
                    </a:lnTo>
                    <a:lnTo>
                      <a:pt x="6" y="133"/>
                    </a:lnTo>
                    <a:lnTo>
                      <a:pt x="2" y="140"/>
                    </a:lnTo>
                    <a:lnTo>
                      <a:pt x="0" y="146"/>
                    </a:lnTo>
                    <a:lnTo>
                      <a:pt x="0" y="152"/>
                    </a:lnTo>
                    <a:lnTo>
                      <a:pt x="1" y="156"/>
                    </a:lnTo>
                    <a:lnTo>
                      <a:pt x="3" y="159"/>
                    </a:lnTo>
                    <a:lnTo>
                      <a:pt x="3" y="159"/>
                    </a:lnTo>
                    <a:lnTo>
                      <a:pt x="5" y="160"/>
                    </a:lnTo>
                    <a:lnTo>
                      <a:pt x="7" y="161"/>
                    </a:lnTo>
                    <a:lnTo>
                      <a:pt x="10" y="160"/>
                    </a:lnTo>
                    <a:lnTo>
                      <a:pt x="11" y="158"/>
                    </a:lnTo>
                    <a:lnTo>
                      <a:pt x="12" y="156"/>
                    </a:lnTo>
                    <a:lnTo>
                      <a:pt x="12" y="156"/>
                    </a:lnTo>
                    <a:lnTo>
                      <a:pt x="14" y="155"/>
                    </a:lnTo>
                    <a:lnTo>
                      <a:pt x="15" y="154"/>
                    </a:lnTo>
                    <a:lnTo>
                      <a:pt x="15" y="150"/>
                    </a:lnTo>
                    <a:lnTo>
                      <a:pt x="15" y="149"/>
                    </a:lnTo>
                    <a:lnTo>
                      <a:pt x="13" y="148"/>
                    </a:lnTo>
                    <a:lnTo>
                      <a:pt x="12" y="147"/>
                    </a:lnTo>
                    <a:lnTo>
                      <a:pt x="10" y="147"/>
                    </a:lnTo>
                    <a:lnTo>
                      <a:pt x="10" y="147"/>
                    </a:lnTo>
                    <a:lnTo>
                      <a:pt x="9" y="148"/>
                    </a:lnTo>
                    <a:lnTo>
                      <a:pt x="9" y="148"/>
                    </a:lnTo>
                    <a:lnTo>
                      <a:pt x="10" y="145"/>
                    </a:lnTo>
                    <a:lnTo>
                      <a:pt x="11" y="142"/>
                    </a:lnTo>
                    <a:lnTo>
                      <a:pt x="16" y="136"/>
                    </a:lnTo>
                    <a:lnTo>
                      <a:pt x="21" y="130"/>
                    </a:lnTo>
                    <a:lnTo>
                      <a:pt x="24" y="125"/>
                    </a:lnTo>
                    <a:lnTo>
                      <a:pt x="24" y="125"/>
                    </a:lnTo>
                    <a:lnTo>
                      <a:pt x="47" y="83"/>
                    </a:lnTo>
                    <a:lnTo>
                      <a:pt x="47" y="83"/>
                    </a:lnTo>
                    <a:lnTo>
                      <a:pt x="59" y="61"/>
                    </a:lnTo>
                    <a:lnTo>
                      <a:pt x="70" y="40"/>
                    </a:lnTo>
                    <a:lnTo>
                      <a:pt x="70" y="40"/>
                    </a:lnTo>
                    <a:lnTo>
                      <a:pt x="78" y="24"/>
                    </a:lnTo>
                    <a:lnTo>
                      <a:pt x="83" y="15"/>
                    </a:lnTo>
                    <a:lnTo>
                      <a:pt x="86" y="12"/>
                    </a:lnTo>
                    <a:lnTo>
                      <a:pt x="90" y="8"/>
                    </a:lnTo>
                    <a:lnTo>
                      <a:pt x="90" y="8"/>
                    </a:lnTo>
                    <a:lnTo>
                      <a:pt x="91" y="7"/>
                    </a:lnTo>
                    <a:lnTo>
                      <a:pt x="92" y="6"/>
                    </a:lnTo>
                    <a:lnTo>
                      <a:pt x="92" y="4"/>
                    </a:lnTo>
                    <a:lnTo>
                      <a:pt x="91" y="2"/>
                    </a:lnTo>
                    <a:lnTo>
                      <a:pt x="90" y="1"/>
                    </a:lnTo>
                    <a:lnTo>
                      <a:pt x="88" y="0"/>
                    </a:lnTo>
                    <a:lnTo>
                      <a:pt x="86" y="0"/>
                    </a:lnTo>
                    <a:lnTo>
                      <a:pt x="84" y="0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06" name="chenying0907 894"/>
              <p:cNvSpPr/>
              <p:nvPr/>
            </p:nvSpPr>
            <p:spPr bwMode="auto">
              <a:xfrm>
                <a:off x="4654550" y="1414463"/>
                <a:ext cx="52388" cy="85725"/>
              </a:xfrm>
              <a:custGeom>
                <a:avLst/>
                <a:gdLst/>
                <a:ahLst/>
                <a:cxnLst>
                  <a:cxn ang="0">
                    <a:pos x="90" y="3"/>
                  </a:cxn>
                  <a:cxn ang="0">
                    <a:pos x="90" y="3"/>
                  </a:cxn>
                  <a:cxn ang="0">
                    <a:pos x="89" y="9"/>
                  </a:cxn>
                  <a:cxn ang="0">
                    <a:pos x="86" y="13"/>
                  </a:cxn>
                  <a:cxn ang="0">
                    <a:pos x="79" y="23"/>
                  </a:cxn>
                  <a:cxn ang="0">
                    <a:pos x="67" y="41"/>
                  </a:cxn>
                  <a:cxn ang="0">
                    <a:pos x="67" y="41"/>
                  </a:cxn>
                  <a:cxn ang="0">
                    <a:pos x="53" y="61"/>
                  </a:cxn>
                  <a:cxn ang="0">
                    <a:pos x="38" y="83"/>
                  </a:cxn>
                  <a:cxn ang="0">
                    <a:pos x="38" y="83"/>
                  </a:cxn>
                  <a:cxn ang="0">
                    <a:pos x="33" y="94"/>
                  </a:cxn>
                  <a:cxn ang="0">
                    <a:pos x="28" y="107"/>
                  </a:cxn>
                  <a:cxn ang="0">
                    <a:pos x="23" y="119"/>
                  </a:cxn>
                  <a:cxn ang="0">
                    <a:pos x="20" y="124"/>
                  </a:cxn>
                  <a:cxn ang="0">
                    <a:pos x="15" y="129"/>
                  </a:cxn>
                  <a:cxn ang="0">
                    <a:pos x="15" y="129"/>
                  </a:cxn>
                  <a:cxn ang="0">
                    <a:pos x="10" y="136"/>
                  </a:cxn>
                  <a:cxn ang="0">
                    <a:pos x="6" y="142"/>
                  </a:cxn>
                  <a:cxn ang="0">
                    <a:pos x="3" y="148"/>
                  </a:cxn>
                  <a:cxn ang="0">
                    <a:pos x="0" y="155"/>
                  </a:cxn>
                  <a:cxn ang="0">
                    <a:pos x="0" y="155"/>
                  </a:cxn>
                  <a:cxn ang="0">
                    <a:pos x="0" y="157"/>
                  </a:cxn>
                  <a:cxn ang="0">
                    <a:pos x="0" y="159"/>
                  </a:cxn>
                  <a:cxn ang="0">
                    <a:pos x="1" y="160"/>
                  </a:cxn>
                  <a:cxn ang="0">
                    <a:pos x="3" y="161"/>
                  </a:cxn>
                  <a:cxn ang="0">
                    <a:pos x="6" y="160"/>
                  </a:cxn>
                  <a:cxn ang="0">
                    <a:pos x="8" y="159"/>
                  </a:cxn>
                  <a:cxn ang="0">
                    <a:pos x="9" y="158"/>
                  </a:cxn>
                  <a:cxn ang="0">
                    <a:pos x="9" y="158"/>
                  </a:cxn>
                  <a:cxn ang="0">
                    <a:pos x="13" y="149"/>
                  </a:cxn>
                  <a:cxn ang="0">
                    <a:pos x="20" y="141"/>
                  </a:cxn>
                  <a:cxn ang="0">
                    <a:pos x="26" y="132"/>
                  </a:cxn>
                  <a:cxn ang="0">
                    <a:pos x="31" y="123"/>
                  </a:cxn>
                  <a:cxn ang="0">
                    <a:pos x="31" y="123"/>
                  </a:cxn>
                  <a:cxn ang="0">
                    <a:pos x="40" y="101"/>
                  </a:cxn>
                  <a:cxn ang="0">
                    <a:pos x="45" y="91"/>
                  </a:cxn>
                  <a:cxn ang="0">
                    <a:pos x="51" y="81"/>
                  </a:cxn>
                  <a:cxn ang="0">
                    <a:pos x="51" y="81"/>
                  </a:cxn>
                  <a:cxn ang="0">
                    <a:pos x="65" y="59"/>
                  </a:cxn>
                  <a:cxn ang="0">
                    <a:pos x="79" y="38"/>
                  </a:cxn>
                  <a:cxn ang="0">
                    <a:pos x="79" y="38"/>
                  </a:cxn>
                  <a:cxn ang="0">
                    <a:pos x="91" y="23"/>
                  </a:cxn>
                  <a:cxn ang="0">
                    <a:pos x="96" y="15"/>
                  </a:cxn>
                  <a:cxn ang="0">
                    <a:pos x="98" y="11"/>
                  </a:cxn>
                  <a:cxn ang="0">
                    <a:pos x="99" y="6"/>
                  </a:cxn>
                  <a:cxn ang="0">
                    <a:pos x="99" y="6"/>
                  </a:cxn>
                  <a:cxn ang="0">
                    <a:pos x="99" y="4"/>
                  </a:cxn>
                  <a:cxn ang="0">
                    <a:pos x="98" y="2"/>
                  </a:cxn>
                  <a:cxn ang="0">
                    <a:pos x="97" y="1"/>
                  </a:cxn>
                  <a:cxn ang="0">
                    <a:pos x="95" y="0"/>
                  </a:cxn>
                  <a:cxn ang="0">
                    <a:pos x="94" y="0"/>
                  </a:cxn>
                  <a:cxn ang="0">
                    <a:pos x="92" y="0"/>
                  </a:cxn>
                  <a:cxn ang="0">
                    <a:pos x="91" y="2"/>
                  </a:cxn>
                  <a:cxn ang="0">
                    <a:pos x="90" y="3"/>
                  </a:cxn>
                  <a:cxn ang="0">
                    <a:pos x="90" y="3"/>
                  </a:cxn>
                </a:cxnLst>
                <a:rect l="0" t="0" r="r" b="b"/>
                <a:pathLst>
                  <a:path w="99" h="161">
                    <a:moveTo>
                      <a:pt x="90" y="3"/>
                    </a:moveTo>
                    <a:lnTo>
                      <a:pt x="90" y="3"/>
                    </a:lnTo>
                    <a:lnTo>
                      <a:pt x="89" y="9"/>
                    </a:lnTo>
                    <a:lnTo>
                      <a:pt x="86" y="13"/>
                    </a:lnTo>
                    <a:lnTo>
                      <a:pt x="79" y="23"/>
                    </a:lnTo>
                    <a:lnTo>
                      <a:pt x="67" y="41"/>
                    </a:lnTo>
                    <a:lnTo>
                      <a:pt x="67" y="41"/>
                    </a:lnTo>
                    <a:lnTo>
                      <a:pt x="53" y="61"/>
                    </a:lnTo>
                    <a:lnTo>
                      <a:pt x="38" y="83"/>
                    </a:lnTo>
                    <a:lnTo>
                      <a:pt x="38" y="83"/>
                    </a:lnTo>
                    <a:lnTo>
                      <a:pt x="33" y="94"/>
                    </a:lnTo>
                    <a:lnTo>
                      <a:pt x="28" y="107"/>
                    </a:lnTo>
                    <a:lnTo>
                      <a:pt x="23" y="119"/>
                    </a:lnTo>
                    <a:lnTo>
                      <a:pt x="20" y="124"/>
                    </a:lnTo>
                    <a:lnTo>
                      <a:pt x="15" y="129"/>
                    </a:lnTo>
                    <a:lnTo>
                      <a:pt x="15" y="129"/>
                    </a:lnTo>
                    <a:lnTo>
                      <a:pt x="10" y="136"/>
                    </a:lnTo>
                    <a:lnTo>
                      <a:pt x="6" y="142"/>
                    </a:lnTo>
                    <a:lnTo>
                      <a:pt x="3" y="148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157"/>
                    </a:lnTo>
                    <a:lnTo>
                      <a:pt x="0" y="159"/>
                    </a:lnTo>
                    <a:lnTo>
                      <a:pt x="1" y="160"/>
                    </a:lnTo>
                    <a:lnTo>
                      <a:pt x="3" y="161"/>
                    </a:lnTo>
                    <a:lnTo>
                      <a:pt x="6" y="160"/>
                    </a:lnTo>
                    <a:lnTo>
                      <a:pt x="8" y="159"/>
                    </a:lnTo>
                    <a:lnTo>
                      <a:pt x="9" y="158"/>
                    </a:lnTo>
                    <a:lnTo>
                      <a:pt x="9" y="158"/>
                    </a:lnTo>
                    <a:lnTo>
                      <a:pt x="13" y="149"/>
                    </a:lnTo>
                    <a:lnTo>
                      <a:pt x="20" y="141"/>
                    </a:lnTo>
                    <a:lnTo>
                      <a:pt x="26" y="132"/>
                    </a:lnTo>
                    <a:lnTo>
                      <a:pt x="31" y="123"/>
                    </a:lnTo>
                    <a:lnTo>
                      <a:pt x="31" y="123"/>
                    </a:lnTo>
                    <a:lnTo>
                      <a:pt x="40" y="101"/>
                    </a:lnTo>
                    <a:lnTo>
                      <a:pt x="45" y="91"/>
                    </a:lnTo>
                    <a:lnTo>
                      <a:pt x="51" y="81"/>
                    </a:lnTo>
                    <a:lnTo>
                      <a:pt x="51" y="81"/>
                    </a:lnTo>
                    <a:lnTo>
                      <a:pt x="65" y="5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91" y="23"/>
                    </a:lnTo>
                    <a:lnTo>
                      <a:pt x="96" y="15"/>
                    </a:lnTo>
                    <a:lnTo>
                      <a:pt x="98" y="11"/>
                    </a:lnTo>
                    <a:lnTo>
                      <a:pt x="99" y="6"/>
                    </a:lnTo>
                    <a:lnTo>
                      <a:pt x="99" y="6"/>
                    </a:lnTo>
                    <a:lnTo>
                      <a:pt x="99" y="4"/>
                    </a:lnTo>
                    <a:lnTo>
                      <a:pt x="98" y="2"/>
                    </a:lnTo>
                    <a:lnTo>
                      <a:pt x="97" y="1"/>
                    </a:lnTo>
                    <a:lnTo>
                      <a:pt x="95" y="0"/>
                    </a:lnTo>
                    <a:lnTo>
                      <a:pt x="94" y="0"/>
                    </a:lnTo>
                    <a:lnTo>
                      <a:pt x="92" y="0"/>
                    </a:lnTo>
                    <a:lnTo>
                      <a:pt x="91" y="2"/>
                    </a:lnTo>
                    <a:lnTo>
                      <a:pt x="90" y="3"/>
                    </a:lnTo>
                    <a:lnTo>
                      <a:pt x="9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07" name="chenying0907 895"/>
              <p:cNvSpPr/>
              <p:nvPr/>
            </p:nvSpPr>
            <p:spPr bwMode="auto">
              <a:xfrm>
                <a:off x="4678363" y="1439863"/>
                <a:ext cx="60325" cy="100013"/>
              </a:xfrm>
              <a:custGeom>
                <a:avLst/>
                <a:gdLst/>
                <a:ahLst/>
                <a:cxnLst>
                  <a:cxn ang="0">
                    <a:pos x="106" y="1"/>
                  </a:cxn>
                  <a:cxn ang="0">
                    <a:pos x="106" y="1"/>
                  </a:cxn>
                  <a:cxn ang="0">
                    <a:pos x="89" y="20"/>
                  </a:cxn>
                  <a:cxn ang="0">
                    <a:pos x="74" y="41"/>
                  </a:cxn>
                  <a:cxn ang="0">
                    <a:pos x="59" y="62"/>
                  </a:cxn>
                  <a:cxn ang="0">
                    <a:pos x="53" y="73"/>
                  </a:cxn>
                  <a:cxn ang="0">
                    <a:pos x="47" y="84"/>
                  </a:cxn>
                  <a:cxn ang="0">
                    <a:pos x="47" y="84"/>
                  </a:cxn>
                  <a:cxn ang="0">
                    <a:pos x="35" y="109"/>
                  </a:cxn>
                  <a:cxn ang="0">
                    <a:pos x="23" y="133"/>
                  </a:cxn>
                  <a:cxn ang="0">
                    <a:pos x="13" y="158"/>
                  </a:cxn>
                  <a:cxn ang="0">
                    <a:pos x="0" y="183"/>
                  </a:cxn>
                  <a:cxn ang="0">
                    <a:pos x="0" y="183"/>
                  </a:cxn>
                  <a:cxn ang="0">
                    <a:pos x="0" y="184"/>
                  </a:cxn>
                  <a:cxn ang="0">
                    <a:pos x="0" y="186"/>
                  </a:cxn>
                  <a:cxn ang="0">
                    <a:pos x="1" y="188"/>
                  </a:cxn>
                  <a:cxn ang="0">
                    <a:pos x="3" y="189"/>
                  </a:cxn>
                  <a:cxn ang="0">
                    <a:pos x="5" y="189"/>
                  </a:cxn>
                  <a:cxn ang="0">
                    <a:pos x="6" y="189"/>
                  </a:cxn>
                  <a:cxn ang="0">
                    <a:pos x="8" y="189"/>
                  </a:cxn>
                  <a:cxn ang="0">
                    <a:pos x="9" y="187"/>
                  </a:cxn>
                  <a:cxn ang="0">
                    <a:pos x="9" y="187"/>
                  </a:cxn>
                  <a:cxn ang="0">
                    <a:pos x="19" y="166"/>
                  </a:cxn>
                  <a:cxn ang="0">
                    <a:pos x="28" y="144"/>
                  </a:cxn>
                  <a:cxn ang="0">
                    <a:pos x="38" y="124"/>
                  </a:cxn>
                  <a:cxn ang="0">
                    <a:pos x="48" y="103"/>
                  </a:cxn>
                  <a:cxn ang="0">
                    <a:pos x="48" y="103"/>
                  </a:cxn>
                  <a:cxn ang="0">
                    <a:pos x="62" y="78"/>
                  </a:cxn>
                  <a:cxn ang="0">
                    <a:pos x="78" y="53"/>
                  </a:cxn>
                  <a:cxn ang="0">
                    <a:pos x="94" y="31"/>
                  </a:cxn>
                  <a:cxn ang="0">
                    <a:pos x="112" y="8"/>
                  </a:cxn>
                  <a:cxn ang="0">
                    <a:pos x="112" y="8"/>
                  </a:cxn>
                  <a:cxn ang="0">
                    <a:pos x="113" y="6"/>
                  </a:cxn>
                  <a:cxn ang="0">
                    <a:pos x="113" y="4"/>
                  </a:cxn>
                  <a:cxn ang="0">
                    <a:pos x="112" y="1"/>
                  </a:cxn>
                  <a:cxn ang="0">
                    <a:pos x="111" y="0"/>
                  </a:cxn>
                  <a:cxn ang="0">
                    <a:pos x="109" y="0"/>
                  </a:cxn>
                  <a:cxn ang="0">
                    <a:pos x="107" y="0"/>
                  </a:cxn>
                  <a:cxn ang="0">
                    <a:pos x="106" y="1"/>
                  </a:cxn>
                  <a:cxn ang="0">
                    <a:pos x="106" y="1"/>
                  </a:cxn>
                </a:cxnLst>
                <a:rect l="0" t="0" r="r" b="b"/>
                <a:pathLst>
                  <a:path w="113" h="189">
                    <a:moveTo>
                      <a:pt x="106" y="1"/>
                    </a:moveTo>
                    <a:lnTo>
                      <a:pt x="106" y="1"/>
                    </a:lnTo>
                    <a:lnTo>
                      <a:pt x="89" y="20"/>
                    </a:lnTo>
                    <a:lnTo>
                      <a:pt x="74" y="41"/>
                    </a:lnTo>
                    <a:lnTo>
                      <a:pt x="59" y="62"/>
                    </a:lnTo>
                    <a:lnTo>
                      <a:pt x="53" y="73"/>
                    </a:lnTo>
                    <a:lnTo>
                      <a:pt x="47" y="84"/>
                    </a:lnTo>
                    <a:lnTo>
                      <a:pt x="47" y="84"/>
                    </a:lnTo>
                    <a:lnTo>
                      <a:pt x="35" y="109"/>
                    </a:lnTo>
                    <a:lnTo>
                      <a:pt x="23" y="133"/>
                    </a:lnTo>
                    <a:lnTo>
                      <a:pt x="13" y="158"/>
                    </a:lnTo>
                    <a:lnTo>
                      <a:pt x="0" y="183"/>
                    </a:lnTo>
                    <a:lnTo>
                      <a:pt x="0" y="183"/>
                    </a:lnTo>
                    <a:lnTo>
                      <a:pt x="0" y="184"/>
                    </a:lnTo>
                    <a:lnTo>
                      <a:pt x="0" y="186"/>
                    </a:lnTo>
                    <a:lnTo>
                      <a:pt x="1" y="188"/>
                    </a:lnTo>
                    <a:lnTo>
                      <a:pt x="3" y="189"/>
                    </a:lnTo>
                    <a:lnTo>
                      <a:pt x="5" y="189"/>
                    </a:lnTo>
                    <a:lnTo>
                      <a:pt x="6" y="189"/>
                    </a:lnTo>
                    <a:lnTo>
                      <a:pt x="8" y="189"/>
                    </a:lnTo>
                    <a:lnTo>
                      <a:pt x="9" y="187"/>
                    </a:lnTo>
                    <a:lnTo>
                      <a:pt x="9" y="187"/>
                    </a:lnTo>
                    <a:lnTo>
                      <a:pt x="19" y="166"/>
                    </a:lnTo>
                    <a:lnTo>
                      <a:pt x="28" y="144"/>
                    </a:lnTo>
                    <a:lnTo>
                      <a:pt x="38" y="124"/>
                    </a:lnTo>
                    <a:lnTo>
                      <a:pt x="48" y="103"/>
                    </a:lnTo>
                    <a:lnTo>
                      <a:pt x="48" y="103"/>
                    </a:lnTo>
                    <a:lnTo>
                      <a:pt x="62" y="78"/>
                    </a:lnTo>
                    <a:lnTo>
                      <a:pt x="78" y="53"/>
                    </a:lnTo>
                    <a:lnTo>
                      <a:pt x="94" y="31"/>
                    </a:lnTo>
                    <a:lnTo>
                      <a:pt x="112" y="8"/>
                    </a:lnTo>
                    <a:lnTo>
                      <a:pt x="112" y="8"/>
                    </a:lnTo>
                    <a:lnTo>
                      <a:pt x="113" y="6"/>
                    </a:lnTo>
                    <a:lnTo>
                      <a:pt x="113" y="4"/>
                    </a:lnTo>
                    <a:lnTo>
                      <a:pt x="112" y="1"/>
                    </a:lnTo>
                    <a:lnTo>
                      <a:pt x="111" y="0"/>
                    </a:lnTo>
                    <a:lnTo>
                      <a:pt x="109" y="0"/>
                    </a:lnTo>
                    <a:lnTo>
                      <a:pt x="107" y="0"/>
                    </a:lnTo>
                    <a:lnTo>
                      <a:pt x="106" y="1"/>
                    </a:lnTo>
                    <a:lnTo>
                      <a:pt x="106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08" name="chenying0907 896"/>
              <p:cNvSpPr/>
              <p:nvPr/>
            </p:nvSpPr>
            <p:spPr bwMode="auto">
              <a:xfrm>
                <a:off x="4706938" y="1471613"/>
                <a:ext cx="66675" cy="106363"/>
              </a:xfrm>
              <a:custGeom>
                <a:avLst/>
                <a:gdLst/>
                <a:ahLst/>
                <a:cxnLst>
                  <a:cxn ang="0">
                    <a:pos x="120" y="2"/>
                  </a:cxn>
                  <a:cxn ang="0">
                    <a:pos x="120" y="2"/>
                  </a:cxn>
                  <a:cxn ang="0">
                    <a:pos x="112" y="12"/>
                  </a:cxn>
                  <a:cxn ang="0">
                    <a:pos x="104" y="23"/>
                  </a:cxn>
                  <a:cxn ang="0">
                    <a:pos x="90" y="46"/>
                  </a:cxn>
                  <a:cxn ang="0">
                    <a:pos x="77" y="70"/>
                  </a:cxn>
                  <a:cxn ang="0">
                    <a:pos x="62" y="93"/>
                  </a:cxn>
                  <a:cxn ang="0">
                    <a:pos x="62" y="93"/>
                  </a:cxn>
                  <a:cxn ang="0">
                    <a:pos x="32" y="138"/>
                  </a:cxn>
                  <a:cxn ang="0">
                    <a:pos x="18" y="162"/>
                  </a:cxn>
                  <a:cxn ang="0">
                    <a:pos x="4" y="186"/>
                  </a:cxn>
                  <a:cxn ang="0">
                    <a:pos x="4" y="186"/>
                  </a:cxn>
                  <a:cxn ang="0">
                    <a:pos x="1" y="187"/>
                  </a:cxn>
                  <a:cxn ang="0">
                    <a:pos x="0" y="188"/>
                  </a:cxn>
                  <a:cxn ang="0">
                    <a:pos x="0" y="190"/>
                  </a:cxn>
                  <a:cxn ang="0">
                    <a:pos x="0" y="195"/>
                  </a:cxn>
                  <a:cxn ang="0">
                    <a:pos x="0" y="195"/>
                  </a:cxn>
                  <a:cxn ang="0">
                    <a:pos x="1" y="198"/>
                  </a:cxn>
                  <a:cxn ang="0">
                    <a:pos x="4" y="199"/>
                  </a:cxn>
                  <a:cxn ang="0">
                    <a:pos x="6" y="199"/>
                  </a:cxn>
                  <a:cxn ang="0">
                    <a:pos x="8" y="198"/>
                  </a:cxn>
                  <a:cxn ang="0">
                    <a:pos x="9" y="197"/>
                  </a:cxn>
                  <a:cxn ang="0">
                    <a:pos x="9" y="197"/>
                  </a:cxn>
                  <a:cxn ang="0">
                    <a:pos x="22" y="174"/>
                  </a:cxn>
                  <a:cxn ang="0">
                    <a:pos x="35" y="154"/>
                  </a:cxn>
                  <a:cxn ang="0">
                    <a:pos x="63" y="110"/>
                  </a:cxn>
                  <a:cxn ang="0">
                    <a:pos x="63" y="110"/>
                  </a:cxn>
                  <a:cxn ang="0">
                    <a:pos x="79" y="84"/>
                  </a:cxn>
                  <a:cxn ang="0">
                    <a:pos x="93" y="59"/>
                  </a:cxn>
                  <a:cxn ang="0">
                    <a:pos x="110" y="33"/>
                  </a:cxn>
                  <a:cxn ang="0">
                    <a:pos x="118" y="20"/>
                  </a:cxn>
                  <a:cxn ang="0">
                    <a:pos x="127" y="8"/>
                  </a:cxn>
                  <a:cxn ang="0">
                    <a:pos x="127" y="8"/>
                  </a:cxn>
                  <a:cxn ang="0">
                    <a:pos x="128" y="7"/>
                  </a:cxn>
                  <a:cxn ang="0">
                    <a:pos x="128" y="5"/>
                  </a:cxn>
                  <a:cxn ang="0">
                    <a:pos x="126" y="2"/>
                  </a:cxn>
                  <a:cxn ang="0">
                    <a:pos x="125" y="1"/>
                  </a:cxn>
                  <a:cxn ang="0">
                    <a:pos x="123" y="0"/>
                  </a:cxn>
                  <a:cxn ang="0">
                    <a:pos x="122" y="1"/>
                  </a:cxn>
                  <a:cxn ang="0">
                    <a:pos x="120" y="2"/>
                  </a:cxn>
                  <a:cxn ang="0">
                    <a:pos x="120" y="2"/>
                  </a:cxn>
                </a:cxnLst>
                <a:rect l="0" t="0" r="r" b="b"/>
                <a:pathLst>
                  <a:path w="128" h="199">
                    <a:moveTo>
                      <a:pt x="120" y="2"/>
                    </a:moveTo>
                    <a:lnTo>
                      <a:pt x="120" y="2"/>
                    </a:lnTo>
                    <a:lnTo>
                      <a:pt x="112" y="12"/>
                    </a:lnTo>
                    <a:lnTo>
                      <a:pt x="104" y="23"/>
                    </a:lnTo>
                    <a:lnTo>
                      <a:pt x="90" y="46"/>
                    </a:lnTo>
                    <a:lnTo>
                      <a:pt x="77" y="70"/>
                    </a:lnTo>
                    <a:lnTo>
                      <a:pt x="62" y="93"/>
                    </a:lnTo>
                    <a:lnTo>
                      <a:pt x="62" y="93"/>
                    </a:lnTo>
                    <a:lnTo>
                      <a:pt x="32" y="138"/>
                    </a:lnTo>
                    <a:lnTo>
                      <a:pt x="18" y="162"/>
                    </a:lnTo>
                    <a:lnTo>
                      <a:pt x="4" y="186"/>
                    </a:lnTo>
                    <a:lnTo>
                      <a:pt x="4" y="186"/>
                    </a:lnTo>
                    <a:lnTo>
                      <a:pt x="1" y="187"/>
                    </a:lnTo>
                    <a:lnTo>
                      <a:pt x="0" y="188"/>
                    </a:lnTo>
                    <a:lnTo>
                      <a:pt x="0" y="190"/>
                    </a:lnTo>
                    <a:lnTo>
                      <a:pt x="0" y="195"/>
                    </a:lnTo>
                    <a:lnTo>
                      <a:pt x="0" y="195"/>
                    </a:lnTo>
                    <a:lnTo>
                      <a:pt x="1" y="198"/>
                    </a:lnTo>
                    <a:lnTo>
                      <a:pt x="4" y="199"/>
                    </a:lnTo>
                    <a:lnTo>
                      <a:pt x="6" y="199"/>
                    </a:lnTo>
                    <a:lnTo>
                      <a:pt x="8" y="198"/>
                    </a:lnTo>
                    <a:lnTo>
                      <a:pt x="9" y="197"/>
                    </a:lnTo>
                    <a:lnTo>
                      <a:pt x="9" y="197"/>
                    </a:lnTo>
                    <a:lnTo>
                      <a:pt x="22" y="174"/>
                    </a:lnTo>
                    <a:lnTo>
                      <a:pt x="35" y="154"/>
                    </a:lnTo>
                    <a:lnTo>
                      <a:pt x="63" y="110"/>
                    </a:lnTo>
                    <a:lnTo>
                      <a:pt x="63" y="110"/>
                    </a:lnTo>
                    <a:lnTo>
                      <a:pt x="79" y="84"/>
                    </a:lnTo>
                    <a:lnTo>
                      <a:pt x="93" y="59"/>
                    </a:lnTo>
                    <a:lnTo>
                      <a:pt x="110" y="33"/>
                    </a:lnTo>
                    <a:lnTo>
                      <a:pt x="118" y="20"/>
                    </a:lnTo>
                    <a:lnTo>
                      <a:pt x="127" y="8"/>
                    </a:lnTo>
                    <a:lnTo>
                      <a:pt x="127" y="8"/>
                    </a:lnTo>
                    <a:lnTo>
                      <a:pt x="128" y="7"/>
                    </a:lnTo>
                    <a:lnTo>
                      <a:pt x="128" y="5"/>
                    </a:lnTo>
                    <a:lnTo>
                      <a:pt x="126" y="2"/>
                    </a:lnTo>
                    <a:lnTo>
                      <a:pt x="125" y="1"/>
                    </a:lnTo>
                    <a:lnTo>
                      <a:pt x="123" y="0"/>
                    </a:lnTo>
                    <a:lnTo>
                      <a:pt x="122" y="1"/>
                    </a:lnTo>
                    <a:lnTo>
                      <a:pt x="120" y="2"/>
                    </a:lnTo>
                    <a:lnTo>
                      <a:pt x="12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09" name="chenying0907 897"/>
              <p:cNvSpPr/>
              <p:nvPr/>
            </p:nvSpPr>
            <p:spPr bwMode="auto">
              <a:xfrm>
                <a:off x="4729163" y="1522413"/>
                <a:ext cx="65088" cy="112713"/>
              </a:xfrm>
              <a:custGeom>
                <a:avLst/>
                <a:gdLst/>
                <a:ahLst/>
                <a:cxnLst>
                  <a:cxn ang="0">
                    <a:pos x="115" y="4"/>
                  </a:cxn>
                  <a:cxn ang="0">
                    <a:pos x="115" y="4"/>
                  </a:cxn>
                  <a:cxn ang="0">
                    <a:pos x="110" y="18"/>
                  </a:cxn>
                  <a:cxn ang="0">
                    <a:pos x="105" y="32"/>
                  </a:cxn>
                  <a:cxn ang="0">
                    <a:pos x="99" y="45"/>
                  </a:cxn>
                  <a:cxn ang="0">
                    <a:pos x="91" y="59"/>
                  </a:cxn>
                  <a:cxn ang="0">
                    <a:pos x="77" y="85"/>
                  </a:cxn>
                  <a:cxn ang="0">
                    <a:pos x="63" y="111"/>
                  </a:cxn>
                  <a:cxn ang="0">
                    <a:pos x="63" y="111"/>
                  </a:cxn>
                  <a:cxn ang="0">
                    <a:pos x="56" y="124"/>
                  </a:cxn>
                  <a:cxn ang="0">
                    <a:pos x="49" y="137"/>
                  </a:cxn>
                  <a:cxn ang="0">
                    <a:pos x="35" y="162"/>
                  </a:cxn>
                  <a:cxn ang="0">
                    <a:pos x="35" y="162"/>
                  </a:cxn>
                  <a:cxn ang="0">
                    <a:pos x="26" y="173"/>
                  </a:cxn>
                  <a:cxn ang="0">
                    <a:pos x="18" y="185"/>
                  </a:cxn>
                  <a:cxn ang="0">
                    <a:pos x="10" y="195"/>
                  </a:cxn>
                  <a:cxn ang="0">
                    <a:pos x="1" y="206"/>
                  </a:cxn>
                  <a:cxn ang="0">
                    <a:pos x="1" y="206"/>
                  </a:cxn>
                  <a:cxn ang="0">
                    <a:pos x="0" y="208"/>
                  </a:cxn>
                  <a:cxn ang="0">
                    <a:pos x="1" y="210"/>
                  </a:cxn>
                  <a:cxn ang="0">
                    <a:pos x="1" y="212"/>
                  </a:cxn>
                  <a:cxn ang="0">
                    <a:pos x="4" y="213"/>
                  </a:cxn>
                  <a:cxn ang="0">
                    <a:pos x="5" y="214"/>
                  </a:cxn>
                  <a:cxn ang="0">
                    <a:pos x="7" y="214"/>
                  </a:cxn>
                  <a:cxn ang="0">
                    <a:pos x="9" y="213"/>
                  </a:cxn>
                  <a:cxn ang="0">
                    <a:pos x="10" y="212"/>
                  </a:cxn>
                  <a:cxn ang="0">
                    <a:pos x="10" y="212"/>
                  </a:cxn>
                  <a:cxn ang="0">
                    <a:pos x="18" y="200"/>
                  </a:cxn>
                  <a:cxn ang="0">
                    <a:pos x="26" y="189"/>
                  </a:cxn>
                  <a:cxn ang="0">
                    <a:pos x="35" y="178"/>
                  </a:cxn>
                  <a:cxn ang="0">
                    <a:pos x="42" y="167"/>
                  </a:cxn>
                  <a:cxn ang="0">
                    <a:pos x="42" y="167"/>
                  </a:cxn>
                  <a:cxn ang="0">
                    <a:pos x="59" y="138"/>
                  </a:cxn>
                  <a:cxn ang="0">
                    <a:pos x="75" y="109"/>
                  </a:cxn>
                  <a:cxn ang="0">
                    <a:pos x="75" y="109"/>
                  </a:cxn>
                  <a:cxn ang="0">
                    <a:pos x="88" y="83"/>
                  </a:cxn>
                  <a:cxn ang="0">
                    <a:pos x="102" y="59"/>
                  </a:cxn>
                  <a:cxn ang="0">
                    <a:pos x="109" y="46"/>
                  </a:cxn>
                  <a:cxn ang="0">
                    <a:pos x="114" y="33"/>
                  </a:cxn>
                  <a:cxn ang="0">
                    <a:pos x="119" y="19"/>
                  </a:cxn>
                  <a:cxn ang="0">
                    <a:pos x="124" y="6"/>
                  </a:cxn>
                  <a:cxn ang="0">
                    <a:pos x="124" y="6"/>
                  </a:cxn>
                  <a:cxn ang="0">
                    <a:pos x="124" y="4"/>
                  </a:cxn>
                  <a:cxn ang="0">
                    <a:pos x="123" y="3"/>
                  </a:cxn>
                  <a:cxn ang="0">
                    <a:pos x="122" y="1"/>
                  </a:cxn>
                  <a:cxn ang="0">
                    <a:pos x="120" y="1"/>
                  </a:cxn>
                  <a:cxn ang="0">
                    <a:pos x="119" y="0"/>
                  </a:cxn>
                  <a:cxn ang="0">
                    <a:pos x="117" y="1"/>
                  </a:cxn>
                  <a:cxn ang="0">
                    <a:pos x="116" y="2"/>
                  </a:cxn>
                  <a:cxn ang="0">
                    <a:pos x="115" y="4"/>
                  </a:cxn>
                  <a:cxn ang="0">
                    <a:pos x="115" y="4"/>
                  </a:cxn>
                </a:cxnLst>
                <a:rect l="0" t="0" r="r" b="b"/>
                <a:pathLst>
                  <a:path w="124" h="214">
                    <a:moveTo>
                      <a:pt x="115" y="4"/>
                    </a:moveTo>
                    <a:lnTo>
                      <a:pt x="115" y="4"/>
                    </a:lnTo>
                    <a:lnTo>
                      <a:pt x="110" y="18"/>
                    </a:lnTo>
                    <a:lnTo>
                      <a:pt x="105" y="32"/>
                    </a:lnTo>
                    <a:lnTo>
                      <a:pt x="99" y="45"/>
                    </a:lnTo>
                    <a:lnTo>
                      <a:pt x="91" y="59"/>
                    </a:lnTo>
                    <a:lnTo>
                      <a:pt x="77" y="85"/>
                    </a:lnTo>
                    <a:lnTo>
                      <a:pt x="63" y="111"/>
                    </a:lnTo>
                    <a:lnTo>
                      <a:pt x="63" y="111"/>
                    </a:lnTo>
                    <a:lnTo>
                      <a:pt x="56" y="124"/>
                    </a:lnTo>
                    <a:lnTo>
                      <a:pt x="49" y="137"/>
                    </a:lnTo>
                    <a:lnTo>
                      <a:pt x="35" y="162"/>
                    </a:lnTo>
                    <a:lnTo>
                      <a:pt x="35" y="162"/>
                    </a:lnTo>
                    <a:lnTo>
                      <a:pt x="26" y="173"/>
                    </a:lnTo>
                    <a:lnTo>
                      <a:pt x="18" y="185"/>
                    </a:lnTo>
                    <a:lnTo>
                      <a:pt x="10" y="195"/>
                    </a:lnTo>
                    <a:lnTo>
                      <a:pt x="1" y="206"/>
                    </a:lnTo>
                    <a:lnTo>
                      <a:pt x="1" y="206"/>
                    </a:lnTo>
                    <a:lnTo>
                      <a:pt x="0" y="208"/>
                    </a:lnTo>
                    <a:lnTo>
                      <a:pt x="1" y="210"/>
                    </a:lnTo>
                    <a:lnTo>
                      <a:pt x="1" y="212"/>
                    </a:lnTo>
                    <a:lnTo>
                      <a:pt x="4" y="213"/>
                    </a:lnTo>
                    <a:lnTo>
                      <a:pt x="5" y="214"/>
                    </a:lnTo>
                    <a:lnTo>
                      <a:pt x="7" y="214"/>
                    </a:lnTo>
                    <a:lnTo>
                      <a:pt x="9" y="213"/>
                    </a:lnTo>
                    <a:lnTo>
                      <a:pt x="10" y="212"/>
                    </a:lnTo>
                    <a:lnTo>
                      <a:pt x="10" y="212"/>
                    </a:lnTo>
                    <a:lnTo>
                      <a:pt x="18" y="200"/>
                    </a:lnTo>
                    <a:lnTo>
                      <a:pt x="26" y="189"/>
                    </a:lnTo>
                    <a:lnTo>
                      <a:pt x="35" y="178"/>
                    </a:lnTo>
                    <a:lnTo>
                      <a:pt x="42" y="167"/>
                    </a:lnTo>
                    <a:lnTo>
                      <a:pt x="42" y="167"/>
                    </a:lnTo>
                    <a:lnTo>
                      <a:pt x="59" y="138"/>
                    </a:lnTo>
                    <a:lnTo>
                      <a:pt x="75" y="109"/>
                    </a:lnTo>
                    <a:lnTo>
                      <a:pt x="75" y="109"/>
                    </a:lnTo>
                    <a:lnTo>
                      <a:pt x="88" y="83"/>
                    </a:lnTo>
                    <a:lnTo>
                      <a:pt x="102" y="59"/>
                    </a:lnTo>
                    <a:lnTo>
                      <a:pt x="109" y="46"/>
                    </a:lnTo>
                    <a:lnTo>
                      <a:pt x="114" y="33"/>
                    </a:lnTo>
                    <a:lnTo>
                      <a:pt x="119" y="19"/>
                    </a:lnTo>
                    <a:lnTo>
                      <a:pt x="124" y="6"/>
                    </a:lnTo>
                    <a:lnTo>
                      <a:pt x="124" y="6"/>
                    </a:lnTo>
                    <a:lnTo>
                      <a:pt x="124" y="4"/>
                    </a:lnTo>
                    <a:lnTo>
                      <a:pt x="123" y="3"/>
                    </a:lnTo>
                    <a:lnTo>
                      <a:pt x="122" y="1"/>
                    </a:lnTo>
                    <a:lnTo>
                      <a:pt x="120" y="1"/>
                    </a:lnTo>
                    <a:lnTo>
                      <a:pt x="119" y="0"/>
                    </a:lnTo>
                    <a:lnTo>
                      <a:pt x="117" y="1"/>
                    </a:lnTo>
                    <a:lnTo>
                      <a:pt x="116" y="2"/>
                    </a:lnTo>
                    <a:lnTo>
                      <a:pt x="115" y="4"/>
                    </a:lnTo>
                    <a:lnTo>
                      <a:pt x="115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10" name="chenying0907 898"/>
              <p:cNvSpPr/>
              <p:nvPr/>
            </p:nvSpPr>
            <p:spPr bwMode="auto">
              <a:xfrm>
                <a:off x="4733925" y="1582738"/>
                <a:ext cx="63500" cy="107950"/>
              </a:xfrm>
              <a:custGeom>
                <a:avLst/>
                <a:gdLst/>
                <a:ahLst/>
                <a:cxnLst>
                  <a:cxn ang="0">
                    <a:pos x="109" y="2"/>
                  </a:cxn>
                  <a:cxn ang="0">
                    <a:pos x="109" y="2"/>
                  </a:cxn>
                  <a:cxn ang="0">
                    <a:pos x="101" y="14"/>
                  </a:cxn>
                  <a:cxn ang="0">
                    <a:pos x="94" y="25"/>
                  </a:cxn>
                  <a:cxn ang="0">
                    <a:pos x="80" y="48"/>
                  </a:cxn>
                  <a:cxn ang="0">
                    <a:pos x="68" y="73"/>
                  </a:cxn>
                  <a:cxn ang="0">
                    <a:pos x="57" y="99"/>
                  </a:cxn>
                  <a:cxn ang="0">
                    <a:pos x="57" y="99"/>
                  </a:cxn>
                  <a:cxn ang="0">
                    <a:pos x="50" y="111"/>
                  </a:cxn>
                  <a:cxn ang="0">
                    <a:pos x="44" y="123"/>
                  </a:cxn>
                  <a:cxn ang="0">
                    <a:pos x="29" y="148"/>
                  </a:cxn>
                  <a:cxn ang="0">
                    <a:pos x="14" y="173"/>
                  </a:cxn>
                  <a:cxn ang="0">
                    <a:pos x="7" y="185"/>
                  </a:cxn>
                  <a:cxn ang="0">
                    <a:pos x="0" y="198"/>
                  </a:cxn>
                  <a:cxn ang="0">
                    <a:pos x="0" y="198"/>
                  </a:cxn>
                  <a:cxn ang="0">
                    <a:pos x="0" y="200"/>
                  </a:cxn>
                  <a:cxn ang="0">
                    <a:pos x="0" y="202"/>
                  </a:cxn>
                  <a:cxn ang="0">
                    <a:pos x="1" y="203"/>
                  </a:cxn>
                  <a:cxn ang="0">
                    <a:pos x="2" y="204"/>
                  </a:cxn>
                  <a:cxn ang="0">
                    <a:pos x="4" y="205"/>
                  </a:cxn>
                  <a:cxn ang="0">
                    <a:pos x="5" y="205"/>
                  </a:cxn>
                  <a:cxn ang="0">
                    <a:pos x="7" y="204"/>
                  </a:cxn>
                  <a:cxn ang="0">
                    <a:pos x="8" y="203"/>
                  </a:cxn>
                  <a:cxn ang="0">
                    <a:pos x="8" y="203"/>
                  </a:cxn>
                  <a:cxn ang="0">
                    <a:pos x="19" y="180"/>
                  </a:cxn>
                  <a:cxn ang="0">
                    <a:pos x="32" y="158"/>
                  </a:cxn>
                  <a:cxn ang="0">
                    <a:pos x="58" y="116"/>
                  </a:cxn>
                  <a:cxn ang="0">
                    <a:pos x="58" y="116"/>
                  </a:cxn>
                  <a:cxn ang="0">
                    <a:pos x="65" y="103"/>
                  </a:cxn>
                  <a:cxn ang="0">
                    <a:pos x="72" y="89"/>
                  </a:cxn>
                  <a:cxn ang="0">
                    <a:pos x="84" y="61"/>
                  </a:cxn>
                  <a:cxn ang="0">
                    <a:pos x="92" y="48"/>
                  </a:cxn>
                  <a:cxn ang="0">
                    <a:pos x="99" y="34"/>
                  </a:cxn>
                  <a:cxn ang="0">
                    <a:pos x="107" y="21"/>
                  </a:cxn>
                  <a:cxn ang="0">
                    <a:pos x="116" y="9"/>
                  </a:cxn>
                  <a:cxn ang="0">
                    <a:pos x="116" y="9"/>
                  </a:cxn>
                  <a:cxn ang="0">
                    <a:pos x="118" y="8"/>
                  </a:cxn>
                  <a:cxn ang="0">
                    <a:pos x="118" y="6"/>
                  </a:cxn>
                  <a:cxn ang="0">
                    <a:pos x="115" y="2"/>
                  </a:cxn>
                  <a:cxn ang="0">
                    <a:pos x="114" y="1"/>
                  </a:cxn>
                  <a:cxn ang="0">
                    <a:pos x="113" y="0"/>
                  </a:cxn>
                  <a:cxn ang="0">
                    <a:pos x="111" y="1"/>
                  </a:cxn>
                  <a:cxn ang="0">
                    <a:pos x="109" y="2"/>
                  </a:cxn>
                  <a:cxn ang="0">
                    <a:pos x="109" y="2"/>
                  </a:cxn>
                </a:cxnLst>
                <a:rect l="0" t="0" r="r" b="b"/>
                <a:pathLst>
                  <a:path w="118" h="205">
                    <a:moveTo>
                      <a:pt x="109" y="2"/>
                    </a:moveTo>
                    <a:lnTo>
                      <a:pt x="109" y="2"/>
                    </a:lnTo>
                    <a:lnTo>
                      <a:pt x="101" y="14"/>
                    </a:lnTo>
                    <a:lnTo>
                      <a:pt x="94" y="25"/>
                    </a:lnTo>
                    <a:lnTo>
                      <a:pt x="80" y="48"/>
                    </a:lnTo>
                    <a:lnTo>
                      <a:pt x="68" y="73"/>
                    </a:lnTo>
                    <a:lnTo>
                      <a:pt x="57" y="99"/>
                    </a:lnTo>
                    <a:lnTo>
                      <a:pt x="57" y="99"/>
                    </a:lnTo>
                    <a:lnTo>
                      <a:pt x="50" y="111"/>
                    </a:lnTo>
                    <a:lnTo>
                      <a:pt x="44" y="123"/>
                    </a:lnTo>
                    <a:lnTo>
                      <a:pt x="29" y="148"/>
                    </a:lnTo>
                    <a:lnTo>
                      <a:pt x="14" y="173"/>
                    </a:lnTo>
                    <a:lnTo>
                      <a:pt x="7" y="185"/>
                    </a:lnTo>
                    <a:lnTo>
                      <a:pt x="0" y="198"/>
                    </a:lnTo>
                    <a:lnTo>
                      <a:pt x="0" y="198"/>
                    </a:lnTo>
                    <a:lnTo>
                      <a:pt x="0" y="200"/>
                    </a:lnTo>
                    <a:lnTo>
                      <a:pt x="0" y="202"/>
                    </a:lnTo>
                    <a:lnTo>
                      <a:pt x="1" y="203"/>
                    </a:lnTo>
                    <a:lnTo>
                      <a:pt x="2" y="204"/>
                    </a:lnTo>
                    <a:lnTo>
                      <a:pt x="4" y="205"/>
                    </a:lnTo>
                    <a:lnTo>
                      <a:pt x="5" y="205"/>
                    </a:lnTo>
                    <a:lnTo>
                      <a:pt x="7" y="204"/>
                    </a:lnTo>
                    <a:lnTo>
                      <a:pt x="8" y="203"/>
                    </a:lnTo>
                    <a:lnTo>
                      <a:pt x="8" y="203"/>
                    </a:lnTo>
                    <a:lnTo>
                      <a:pt x="19" y="180"/>
                    </a:lnTo>
                    <a:lnTo>
                      <a:pt x="32" y="158"/>
                    </a:lnTo>
                    <a:lnTo>
                      <a:pt x="58" y="116"/>
                    </a:lnTo>
                    <a:lnTo>
                      <a:pt x="58" y="116"/>
                    </a:lnTo>
                    <a:lnTo>
                      <a:pt x="65" y="103"/>
                    </a:lnTo>
                    <a:lnTo>
                      <a:pt x="72" y="89"/>
                    </a:lnTo>
                    <a:lnTo>
                      <a:pt x="84" y="61"/>
                    </a:lnTo>
                    <a:lnTo>
                      <a:pt x="92" y="48"/>
                    </a:lnTo>
                    <a:lnTo>
                      <a:pt x="99" y="34"/>
                    </a:lnTo>
                    <a:lnTo>
                      <a:pt x="107" y="21"/>
                    </a:lnTo>
                    <a:lnTo>
                      <a:pt x="116" y="9"/>
                    </a:lnTo>
                    <a:lnTo>
                      <a:pt x="116" y="9"/>
                    </a:lnTo>
                    <a:lnTo>
                      <a:pt x="118" y="8"/>
                    </a:lnTo>
                    <a:lnTo>
                      <a:pt x="118" y="6"/>
                    </a:lnTo>
                    <a:lnTo>
                      <a:pt x="115" y="2"/>
                    </a:lnTo>
                    <a:lnTo>
                      <a:pt x="114" y="1"/>
                    </a:lnTo>
                    <a:lnTo>
                      <a:pt x="113" y="0"/>
                    </a:lnTo>
                    <a:lnTo>
                      <a:pt x="111" y="1"/>
                    </a:lnTo>
                    <a:lnTo>
                      <a:pt x="109" y="2"/>
                    </a:lnTo>
                    <a:lnTo>
                      <a:pt x="109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11" name="chenying0907 899"/>
              <p:cNvSpPr/>
              <p:nvPr/>
            </p:nvSpPr>
            <p:spPr bwMode="auto">
              <a:xfrm>
                <a:off x="4746625" y="1630363"/>
                <a:ext cx="68263" cy="120650"/>
              </a:xfrm>
              <a:custGeom>
                <a:avLst/>
                <a:gdLst/>
                <a:ahLst/>
                <a:cxnLst>
                  <a:cxn ang="0">
                    <a:pos x="119" y="3"/>
                  </a:cxn>
                  <a:cxn ang="0">
                    <a:pos x="119" y="3"/>
                  </a:cxn>
                  <a:cxn ang="0">
                    <a:pos x="118" y="10"/>
                  </a:cxn>
                  <a:cxn ang="0">
                    <a:pos x="116" y="16"/>
                  </a:cxn>
                  <a:cxn ang="0">
                    <a:pos x="109" y="29"/>
                  </a:cxn>
                  <a:cxn ang="0">
                    <a:pos x="96" y="54"/>
                  </a:cxn>
                  <a:cxn ang="0">
                    <a:pos x="96" y="54"/>
                  </a:cxn>
                  <a:cxn ang="0">
                    <a:pos x="86" y="69"/>
                  </a:cxn>
                  <a:cxn ang="0">
                    <a:pos x="77" y="84"/>
                  </a:cxn>
                  <a:cxn ang="0">
                    <a:pos x="58" y="112"/>
                  </a:cxn>
                  <a:cxn ang="0">
                    <a:pos x="58" y="112"/>
                  </a:cxn>
                  <a:cxn ang="0">
                    <a:pos x="43" y="137"/>
                  </a:cxn>
                  <a:cxn ang="0">
                    <a:pos x="27" y="161"/>
                  </a:cxn>
                  <a:cxn ang="0">
                    <a:pos x="20" y="174"/>
                  </a:cxn>
                  <a:cxn ang="0">
                    <a:pos x="14" y="187"/>
                  </a:cxn>
                  <a:cxn ang="0">
                    <a:pos x="9" y="201"/>
                  </a:cxn>
                  <a:cxn ang="0">
                    <a:pos x="4" y="214"/>
                  </a:cxn>
                  <a:cxn ang="0">
                    <a:pos x="4" y="214"/>
                  </a:cxn>
                  <a:cxn ang="0">
                    <a:pos x="2" y="215"/>
                  </a:cxn>
                  <a:cxn ang="0">
                    <a:pos x="0" y="218"/>
                  </a:cxn>
                  <a:cxn ang="0">
                    <a:pos x="0" y="222"/>
                  </a:cxn>
                  <a:cxn ang="0">
                    <a:pos x="0" y="222"/>
                  </a:cxn>
                  <a:cxn ang="0">
                    <a:pos x="2" y="224"/>
                  </a:cxn>
                  <a:cxn ang="0">
                    <a:pos x="3" y="226"/>
                  </a:cxn>
                  <a:cxn ang="0">
                    <a:pos x="5" y="228"/>
                  </a:cxn>
                  <a:cxn ang="0">
                    <a:pos x="9" y="226"/>
                  </a:cxn>
                  <a:cxn ang="0">
                    <a:pos x="10" y="225"/>
                  </a:cxn>
                  <a:cxn ang="0">
                    <a:pos x="10" y="224"/>
                  </a:cxn>
                  <a:cxn ang="0">
                    <a:pos x="10" y="224"/>
                  </a:cxn>
                  <a:cxn ang="0">
                    <a:pos x="15" y="208"/>
                  </a:cxn>
                  <a:cxn ang="0">
                    <a:pos x="22" y="192"/>
                  </a:cxn>
                  <a:cxn ang="0">
                    <a:pos x="29" y="176"/>
                  </a:cxn>
                  <a:cxn ang="0">
                    <a:pos x="39" y="160"/>
                  </a:cxn>
                  <a:cxn ang="0">
                    <a:pos x="57" y="130"/>
                  </a:cxn>
                  <a:cxn ang="0">
                    <a:pos x="76" y="101"/>
                  </a:cxn>
                  <a:cxn ang="0">
                    <a:pos x="76" y="101"/>
                  </a:cxn>
                  <a:cxn ang="0">
                    <a:pos x="94" y="74"/>
                  </a:cxn>
                  <a:cxn ang="0">
                    <a:pos x="103" y="59"/>
                  </a:cxn>
                  <a:cxn ang="0">
                    <a:pos x="111" y="44"/>
                  </a:cxn>
                  <a:cxn ang="0">
                    <a:pos x="111" y="44"/>
                  </a:cxn>
                  <a:cxn ang="0">
                    <a:pos x="116" y="34"/>
                  </a:cxn>
                  <a:cxn ang="0">
                    <a:pos x="121" y="25"/>
                  </a:cxn>
                  <a:cxn ang="0">
                    <a:pos x="125" y="16"/>
                  </a:cxn>
                  <a:cxn ang="0">
                    <a:pos x="128" y="12"/>
                  </a:cxn>
                  <a:cxn ang="0">
                    <a:pos x="129" y="6"/>
                  </a:cxn>
                  <a:cxn ang="0">
                    <a:pos x="129" y="6"/>
                  </a:cxn>
                  <a:cxn ang="0">
                    <a:pos x="129" y="4"/>
                  </a:cxn>
                  <a:cxn ang="0">
                    <a:pos x="128" y="2"/>
                  </a:cxn>
                  <a:cxn ang="0">
                    <a:pos x="124" y="0"/>
                  </a:cxn>
                  <a:cxn ang="0">
                    <a:pos x="123" y="0"/>
                  </a:cxn>
                  <a:cxn ang="0">
                    <a:pos x="121" y="0"/>
                  </a:cxn>
                  <a:cxn ang="0">
                    <a:pos x="120" y="1"/>
                  </a:cxn>
                  <a:cxn ang="0">
                    <a:pos x="119" y="3"/>
                  </a:cxn>
                  <a:cxn ang="0">
                    <a:pos x="119" y="3"/>
                  </a:cxn>
                </a:cxnLst>
                <a:rect l="0" t="0" r="r" b="b"/>
                <a:pathLst>
                  <a:path w="129" h="228">
                    <a:moveTo>
                      <a:pt x="119" y="3"/>
                    </a:moveTo>
                    <a:lnTo>
                      <a:pt x="119" y="3"/>
                    </a:lnTo>
                    <a:lnTo>
                      <a:pt x="118" y="10"/>
                    </a:lnTo>
                    <a:lnTo>
                      <a:pt x="116" y="16"/>
                    </a:lnTo>
                    <a:lnTo>
                      <a:pt x="109" y="29"/>
                    </a:lnTo>
                    <a:lnTo>
                      <a:pt x="96" y="54"/>
                    </a:lnTo>
                    <a:lnTo>
                      <a:pt x="96" y="54"/>
                    </a:lnTo>
                    <a:lnTo>
                      <a:pt x="86" y="69"/>
                    </a:lnTo>
                    <a:lnTo>
                      <a:pt x="77" y="84"/>
                    </a:lnTo>
                    <a:lnTo>
                      <a:pt x="58" y="112"/>
                    </a:lnTo>
                    <a:lnTo>
                      <a:pt x="58" y="112"/>
                    </a:lnTo>
                    <a:lnTo>
                      <a:pt x="43" y="137"/>
                    </a:lnTo>
                    <a:lnTo>
                      <a:pt x="27" y="161"/>
                    </a:lnTo>
                    <a:lnTo>
                      <a:pt x="20" y="174"/>
                    </a:lnTo>
                    <a:lnTo>
                      <a:pt x="14" y="187"/>
                    </a:lnTo>
                    <a:lnTo>
                      <a:pt x="9" y="201"/>
                    </a:lnTo>
                    <a:lnTo>
                      <a:pt x="4" y="214"/>
                    </a:lnTo>
                    <a:lnTo>
                      <a:pt x="4" y="214"/>
                    </a:lnTo>
                    <a:lnTo>
                      <a:pt x="2" y="215"/>
                    </a:lnTo>
                    <a:lnTo>
                      <a:pt x="0" y="218"/>
                    </a:lnTo>
                    <a:lnTo>
                      <a:pt x="0" y="222"/>
                    </a:lnTo>
                    <a:lnTo>
                      <a:pt x="0" y="222"/>
                    </a:lnTo>
                    <a:lnTo>
                      <a:pt x="2" y="224"/>
                    </a:lnTo>
                    <a:lnTo>
                      <a:pt x="3" y="226"/>
                    </a:lnTo>
                    <a:lnTo>
                      <a:pt x="5" y="228"/>
                    </a:lnTo>
                    <a:lnTo>
                      <a:pt x="9" y="226"/>
                    </a:lnTo>
                    <a:lnTo>
                      <a:pt x="10" y="225"/>
                    </a:lnTo>
                    <a:lnTo>
                      <a:pt x="10" y="224"/>
                    </a:lnTo>
                    <a:lnTo>
                      <a:pt x="10" y="224"/>
                    </a:lnTo>
                    <a:lnTo>
                      <a:pt x="15" y="208"/>
                    </a:lnTo>
                    <a:lnTo>
                      <a:pt x="22" y="192"/>
                    </a:lnTo>
                    <a:lnTo>
                      <a:pt x="29" y="176"/>
                    </a:lnTo>
                    <a:lnTo>
                      <a:pt x="39" y="160"/>
                    </a:lnTo>
                    <a:lnTo>
                      <a:pt x="57" y="130"/>
                    </a:lnTo>
                    <a:lnTo>
                      <a:pt x="76" y="101"/>
                    </a:lnTo>
                    <a:lnTo>
                      <a:pt x="76" y="101"/>
                    </a:lnTo>
                    <a:lnTo>
                      <a:pt x="94" y="74"/>
                    </a:lnTo>
                    <a:lnTo>
                      <a:pt x="103" y="59"/>
                    </a:lnTo>
                    <a:lnTo>
                      <a:pt x="111" y="44"/>
                    </a:lnTo>
                    <a:lnTo>
                      <a:pt x="111" y="44"/>
                    </a:lnTo>
                    <a:lnTo>
                      <a:pt x="116" y="34"/>
                    </a:lnTo>
                    <a:lnTo>
                      <a:pt x="121" y="25"/>
                    </a:lnTo>
                    <a:lnTo>
                      <a:pt x="125" y="16"/>
                    </a:lnTo>
                    <a:lnTo>
                      <a:pt x="128" y="12"/>
                    </a:lnTo>
                    <a:lnTo>
                      <a:pt x="129" y="6"/>
                    </a:lnTo>
                    <a:lnTo>
                      <a:pt x="129" y="6"/>
                    </a:lnTo>
                    <a:lnTo>
                      <a:pt x="129" y="4"/>
                    </a:lnTo>
                    <a:lnTo>
                      <a:pt x="128" y="2"/>
                    </a:lnTo>
                    <a:lnTo>
                      <a:pt x="124" y="0"/>
                    </a:lnTo>
                    <a:lnTo>
                      <a:pt x="123" y="0"/>
                    </a:lnTo>
                    <a:lnTo>
                      <a:pt x="121" y="0"/>
                    </a:lnTo>
                    <a:lnTo>
                      <a:pt x="120" y="1"/>
                    </a:lnTo>
                    <a:lnTo>
                      <a:pt x="119" y="3"/>
                    </a:lnTo>
                    <a:lnTo>
                      <a:pt x="11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12" name="chenying0907 900"/>
              <p:cNvSpPr/>
              <p:nvPr/>
            </p:nvSpPr>
            <p:spPr bwMode="auto">
              <a:xfrm>
                <a:off x="4746625" y="1685925"/>
                <a:ext cx="85725" cy="127000"/>
              </a:xfrm>
              <a:custGeom>
                <a:avLst/>
                <a:gdLst/>
                <a:ahLst/>
                <a:cxnLst>
                  <a:cxn ang="0">
                    <a:pos x="153" y="2"/>
                  </a:cxn>
                  <a:cxn ang="0">
                    <a:pos x="153" y="2"/>
                  </a:cxn>
                  <a:cxn ang="0">
                    <a:pos x="130" y="34"/>
                  </a:cxn>
                  <a:cxn ang="0">
                    <a:pos x="119" y="49"/>
                  </a:cxn>
                  <a:cxn ang="0">
                    <a:pos x="109" y="67"/>
                  </a:cxn>
                  <a:cxn ang="0">
                    <a:pos x="109" y="67"/>
                  </a:cxn>
                  <a:cxn ang="0">
                    <a:pos x="89" y="101"/>
                  </a:cxn>
                  <a:cxn ang="0">
                    <a:pos x="69" y="135"/>
                  </a:cxn>
                  <a:cxn ang="0">
                    <a:pos x="69" y="135"/>
                  </a:cxn>
                  <a:cxn ang="0">
                    <a:pos x="57" y="151"/>
                  </a:cxn>
                  <a:cxn ang="0">
                    <a:pos x="45" y="167"/>
                  </a:cxn>
                  <a:cxn ang="0">
                    <a:pos x="33" y="183"/>
                  </a:cxn>
                  <a:cxn ang="0">
                    <a:pos x="20" y="199"/>
                  </a:cxn>
                  <a:cxn ang="0">
                    <a:pos x="20" y="199"/>
                  </a:cxn>
                  <a:cxn ang="0">
                    <a:pos x="13" y="208"/>
                  </a:cxn>
                  <a:cxn ang="0">
                    <a:pos x="6" y="217"/>
                  </a:cxn>
                  <a:cxn ang="0">
                    <a:pos x="4" y="222"/>
                  </a:cxn>
                  <a:cxn ang="0">
                    <a:pos x="2" y="227"/>
                  </a:cxn>
                  <a:cxn ang="0">
                    <a:pos x="0" y="232"/>
                  </a:cxn>
                  <a:cxn ang="0">
                    <a:pos x="2" y="237"/>
                  </a:cxn>
                  <a:cxn ang="0">
                    <a:pos x="2" y="237"/>
                  </a:cxn>
                  <a:cxn ang="0">
                    <a:pos x="2" y="239"/>
                  </a:cxn>
                  <a:cxn ang="0">
                    <a:pos x="4" y="240"/>
                  </a:cxn>
                  <a:cxn ang="0">
                    <a:pos x="5" y="241"/>
                  </a:cxn>
                  <a:cxn ang="0">
                    <a:pos x="7" y="241"/>
                  </a:cxn>
                  <a:cxn ang="0">
                    <a:pos x="9" y="240"/>
                  </a:cxn>
                  <a:cxn ang="0">
                    <a:pos x="10" y="239"/>
                  </a:cxn>
                  <a:cxn ang="0">
                    <a:pos x="11" y="237"/>
                  </a:cxn>
                  <a:cxn ang="0">
                    <a:pos x="10" y="235"/>
                  </a:cxn>
                  <a:cxn ang="0">
                    <a:pos x="10" y="235"/>
                  </a:cxn>
                  <a:cxn ang="0">
                    <a:pos x="10" y="232"/>
                  </a:cxn>
                  <a:cxn ang="0">
                    <a:pos x="11" y="229"/>
                  </a:cxn>
                  <a:cxn ang="0">
                    <a:pos x="14" y="222"/>
                  </a:cxn>
                  <a:cxn ang="0">
                    <a:pos x="19" y="214"/>
                  </a:cxn>
                  <a:cxn ang="0">
                    <a:pos x="25" y="205"/>
                  </a:cxn>
                  <a:cxn ang="0">
                    <a:pos x="38" y="190"/>
                  </a:cxn>
                  <a:cxn ang="0">
                    <a:pos x="47" y="179"/>
                  </a:cxn>
                  <a:cxn ang="0">
                    <a:pos x="47" y="179"/>
                  </a:cxn>
                  <a:cxn ang="0">
                    <a:pos x="67" y="152"/>
                  </a:cxn>
                  <a:cxn ang="0">
                    <a:pos x="77" y="139"/>
                  </a:cxn>
                  <a:cxn ang="0">
                    <a:pos x="85" y="125"/>
                  </a:cxn>
                  <a:cxn ang="0">
                    <a:pos x="85" y="125"/>
                  </a:cxn>
                  <a:cxn ang="0">
                    <a:pos x="104" y="95"/>
                  </a:cxn>
                  <a:cxn ang="0">
                    <a:pos x="120" y="64"/>
                  </a:cxn>
                  <a:cxn ang="0">
                    <a:pos x="120" y="64"/>
                  </a:cxn>
                  <a:cxn ang="0">
                    <a:pos x="130" y="49"/>
                  </a:cxn>
                  <a:cxn ang="0">
                    <a:pos x="140" y="35"/>
                  </a:cxn>
                  <a:cxn ang="0">
                    <a:pos x="162" y="7"/>
                  </a:cxn>
                  <a:cxn ang="0">
                    <a:pos x="162" y="7"/>
                  </a:cxn>
                  <a:cxn ang="0">
                    <a:pos x="163" y="5"/>
                  </a:cxn>
                  <a:cxn ang="0">
                    <a:pos x="163" y="3"/>
                  </a:cxn>
                  <a:cxn ang="0">
                    <a:pos x="162" y="2"/>
                  </a:cxn>
                  <a:cxn ang="0">
                    <a:pos x="161" y="1"/>
                  </a:cxn>
                  <a:cxn ang="0">
                    <a:pos x="156" y="0"/>
                  </a:cxn>
                  <a:cxn ang="0">
                    <a:pos x="154" y="1"/>
                  </a:cxn>
                  <a:cxn ang="0">
                    <a:pos x="153" y="2"/>
                  </a:cxn>
                  <a:cxn ang="0">
                    <a:pos x="153" y="2"/>
                  </a:cxn>
                </a:cxnLst>
                <a:rect l="0" t="0" r="r" b="b"/>
                <a:pathLst>
                  <a:path w="163" h="241">
                    <a:moveTo>
                      <a:pt x="153" y="2"/>
                    </a:moveTo>
                    <a:lnTo>
                      <a:pt x="153" y="2"/>
                    </a:lnTo>
                    <a:lnTo>
                      <a:pt x="130" y="34"/>
                    </a:lnTo>
                    <a:lnTo>
                      <a:pt x="119" y="49"/>
                    </a:lnTo>
                    <a:lnTo>
                      <a:pt x="109" y="67"/>
                    </a:lnTo>
                    <a:lnTo>
                      <a:pt x="109" y="67"/>
                    </a:lnTo>
                    <a:lnTo>
                      <a:pt x="89" y="101"/>
                    </a:lnTo>
                    <a:lnTo>
                      <a:pt x="69" y="135"/>
                    </a:lnTo>
                    <a:lnTo>
                      <a:pt x="69" y="135"/>
                    </a:lnTo>
                    <a:lnTo>
                      <a:pt x="57" y="151"/>
                    </a:lnTo>
                    <a:lnTo>
                      <a:pt x="45" y="167"/>
                    </a:lnTo>
                    <a:lnTo>
                      <a:pt x="33" y="183"/>
                    </a:lnTo>
                    <a:lnTo>
                      <a:pt x="20" y="199"/>
                    </a:lnTo>
                    <a:lnTo>
                      <a:pt x="20" y="199"/>
                    </a:lnTo>
                    <a:lnTo>
                      <a:pt x="13" y="208"/>
                    </a:lnTo>
                    <a:lnTo>
                      <a:pt x="6" y="217"/>
                    </a:lnTo>
                    <a:lnTo>
                      <a:pt x="4" y="222"/>
                    </a:lnTo>
                    <a:lnTo>
                      <a:pt x="2" y="227"/>
                    </a:lnTo>
                    <a:lnTo>
                      <a:pt x="0" y="232"/>
                    </a:lnTo>
                    <a:lnTo>
                      <a:pt x="2" y="237"/>
                    </a:lnTo>
                    <a:lnTo>
                      <a:pt x="2" y="237"/>
                    </a:lnTo>
                    <a:lnTo>
                      <a:pt x="2" y="239"/>
                    </a:lnTo>
                    <a:lnTo>
                      <a:pt x="4" y="240"/>
                    </a:lnTo>
                    <a:lnTo>
                      <a:pt x="5" y="241"/>
                    </a:lnTo>
                    <a:lnTo>
                      <a:pt x="7" y="241"/>
                    </a:lnTo>
                    <a:lnTo>
                      <a:pt x="9" y="240"/>
                    </a:lnTo>
                    <a:lnTo>
                      <a:pt x="10" y="239"/>
                    </a:lnTo>
                    <a:lnTo>
                      <a:pt x="11" y="237"/>
                    </a:lnTo>
                    <a:lnTo>
                      <a:pt x="10" y="235"/>
                    </a:lnTo>
                    <a:lnTo>
                      <a:pt x="10" y="235"/>
                    </a:lnTo>
                    <a:lnTo>
                      <a:pt x="10" y="232"/>
                    </a:lnTo>
                    <a:lnTo>
                      <a:pt x="11" y="229"/>
                    </a:lnTo>
                    <a:lnTo>
                      <a:pt x="14" y="222"/>
                    </a:lnTo>
                    <a:lnTo>
                      <a:pt x="19" y="214"/>
                    </a:lnTo>
                    <a:lnTo>
                      <a:pt x="25" y="205"/>
                    </a:lnTo>
                    <a:lnTo>
                      <a:pt x="38" y="190"/>
                    </a:lnTo>
                    <a:lnTo>
                      <a:pt x="47" y="179"/>
                    </a:lnTo>
                    <a:lnTo>
                      <a:pt x="47" y="179"/>
                    </a:lnTo>
                    <a:lnTo>
                      <a:pt x="67" y="152"/>
                    </a:lnTo>
                    <a:lnTo>
                      <a:pt x="77" y="139"/>
                    </a:lnTo>
                    <a:lnTo>
                      <a:pt x="85" y="125"/>
                    </a:lnTo>
                    <a:lnTo>
                      <a:pt x="85" y="125"/>
                    </a:lnTo>
                    <a:lnTo>
                      <a:pt x="104" y="95"/>
                    </a:lnTo>
                    <a:lnTo>
                      <a:pt x="120" y="64"/>
                    </a:lnTo>
                    <a:lnTo>
                      <a:pt x="120" y="64"/>
                    </a:lnTo>
                    <a:lnTo>
                      <a:pt x="130" y="49"/>
                    </a:lnTo>
                    <a:lnTo>
                      <a:pt x="140" y="35"/>
                    </a:lnTo>
                    <a:lnTo>
                      <a:pt x="162" y="7"/>
                    </a:lnTo>
                    <a:lnTo>
                      <a:pt x="162" y="7"/>
                    </a:lnTo>
                    <a:lnTo>
                      <a:pt x="163" y="5"/>
                    </a:lnTo>
                    <a:lnTo>
                      <a:pt x="163" y="3"/>
                    </a:lnTo>
                    <a:lnTo>
                      <a:pt x="162" y="2"/>
                    </a:lnTo>
                    <a:lnTo>
                      <a:pt x="161" y="1"/>
                    </a:lnTo>
                    <a:lnTo>
                      <a:pt x="156" y="0"/>
                    </a:lnTo>
                    <a:lnTo>
                      <a:pt x="154" y="1"/>
                    </a:lnTo>
                    <a:lnTo>
                      <a:pt x="153" y="2"/>
                    </a:lnTo>
                    <a:lnTo>
                      <a:pt x="15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13" name="chenying0907 901"/>
              <p:cNvSpPr/>
              <p:nvPr/>
            </p:nvSpPr>
            <p:spPr bwMode="auto">
              <a:xfrm>
                <a:off x="4772025" y="1747838"/>
                <a:ext cx="61913" cy="90488"/>
              </a:xfrm>
              <a:custGeom>
                <a:avLst/>
                <a:gdLst/>
                <a:ahLst/>
                <a:cxnLst>
                  <a:cxn ang="0">
                    <a:pos x="109" y="3"/>
                  </a:cxn>
                  <a:cxn ang="0">
                    <a:pos x="109" y="3"/>
                  </a:cxn>
                  <a:cxn ang="0">
                    <a:pos x="105" y="12"/>
                  </a:cxn>
                  <a:cxn ang="0">
                    <a:pos x="101" y="21"/>
                  </a:cxn>
                  <a:cxn ang="0">
                    <a:pos x="95" y="29"/>
                  </a:cxn>
                  <a:cxn ang="0">
                    <a:pos x="88" y="38"/>
                  </a:cxn>
                  <a:cxn ang="0">
                    <a:pos x="74" y="53"/>
                  </a:cxn>
                  <a:cxn ang="0">
                    <a:pos x="67" y="61"/>
                  </a:cxn>
                  <a:cxn ang="0">
                    <a:pos x="62" y="69"/>
                  </a:cxn>
                  <a:cxn ang="0">
                    <a:pos x="62" y="69"/>
                  </a:cxn>
                  <a:cxn ang="0">
                    <a:pos x="29" y="114"/>
                  </a:cxn>
                  <a:cxn ang="0">
                    <a:pos x="13" y="138"/>
                  </a:cxn>
                  <a:cxn ang="0">
                    <a:pos x="6" y="150"/>
                  </a:cxn>
                  <a:cxn ang="0">
                    <a:pos x="0" y="164"/>
                  </a:cxn>
                  <a:cxn ang="0">
                    <a:pos x="0" y="164"/>
                  </a:cxn>
                  <a:cxn ang="0">
                    <a:pos x="0" y="166"/>
                  </a:cxn>
                  <a:cxn ang="0">
                    <a:pos x="0" y="168"/>
                  </a:cxn>
                  <a:cxn ang="0">
                    <a:pos x="2" y="170"/>
                  </a:cxn>
                  <a:cxn ang="0">
                    <a:pos x="4" y="171"/>
                  </a:cxn>
                  <a:cxn ang="0">
                    <a:pos x="5" y="171"/>
                  </a:cxn>
                  <a:cxn ang="0">
                    <a:pos x="7" y="170"/>
                  </a:cxn>
                  <a:cxn ang="0">
                    <a:pos x="8" y="168"/>
                  </a:cxn>
                  <a:cxn ang="0">
                    <a:pos x="8" y="168"/>
                  </a:cxn>
                  <a:cxn ang="0">
                    <a:pos x="15" y="155"/>
                  </a:cxn>
                  <a:cxn ang="0">
                    <a:pos x="22" y="143"/>
                  </a:cxn>
                  <a:cxn ang="0">
                    <a:pos x="36" y="119"/>
                  </a:cxn>
                  <a:cxn ang="0">
                    <a:pos x="53" y="96"/>
                  </a:cxn>
                  <a:cxn ang="0">
                    <a:pos x="70" y="74"/>
                  </a:cxn>
                  <a:cxn ang="0">
                    <a:pos x="70" y="74"/>
                  </a:cxn>
                  <a:cxn ang="0">
                    <a:pos x="83" y="58"/>
                  </a:cxn>
                  <a:cxn ang="0">
                    <a:pos x="97" y="42"/>
                  </a:cxn>
                  <a:cxn ang="0">
                    <a:pos x="103" y="32"/>
                  </a:cxn>
                  <a:cxn ang="0">
                    <a:pos x="110" y="24"/>
                  </a:cxn>
                  <a:cxn ang="0">
                    <a:pos x="115" y="15"/>
                  </a:cxn>
                  <a:cxn ang="0">
                    <a:pos x="118" y="6"/>
                  </a:cxn>
                  <a:cxn ang="0">
                    <a:pos x="118" y="6"/>
                  </a:cxn>
                  <a:cxn ang="0">
                    <a:pos x="118" y="3"/>
                  </a:cxn>
                  <a:cxn ang="0">
                    <a:pos x="117" y="2"/>
                  </a:cxn>
                  <a:cxn ang="0">
                    <a:pos x="116" y="0"/>
                  </a:cxn>
                  <a:cxn ang="0">
                    <a:pos x="115" y="0"/>
                  </a:cxn>
                  <a:cxn ang="0">
                    <a:pos x="113" y="0"/>
                  </a:cxn>
                  <a:cxn ang="0">
                    <a:pos x="111" y="0"/>
                  </a:cxn>
                  <a:cxn ang="0">
                    <a:pos x="110" y="1"/>
                  </a:cxn>
                  <a:cxn ang="0">
                    <a:pos x="109" y="3"/>
                  </a:cxn>
                  <a:cxn ang="0">
                    <a:pos x="109" y="3"/>
                  </a:cxn>
                </a:cxnLst>
                <a:rect l="0" t="0" r="r" b="b"/>
                <a:pathLst>
                  <a:path w="118" h="171">
                    <a:moveTo>
                      <a:pt x="109" y="3"/>
                    </a:moveTo>
                    <a:lnTo>
                      <a:pt x="109" y="3"/>
                    </a:lnTo>
                    <a:lnTo>
                      <a:pt x="105" y="12"/>
                    </a:lnTo>
                    <a:lnTo>
                      <a:pt x="101" y="21"/>
                    </a:lnTo>
                    <a:lnTo>
                      <a:pt x="95" y="29"/>
                    </a:lnTo>
                    <a:lnTo>
                      <a:pt x="88" y="38"/>
                    </a:lnTo>
                    <a:lnTo>
                      <a:pt x="74" y="53"/>
                    </a:lnTo>
                    <a:lnTo>
                      <a:pt x="67" y="61"/>
                    </a:lnTo>
                    <a:lnTo>
                      <a:pt x="62" y="69"/>
                    </a:lnTo>
                    <a:lnTo>
                      <a:pt x="62" y="69"/>
                    </a:lnTo>
                    <a:lnTo>
                      <a:pt x="29" y="114"/>
                    </a:lnTo>
                    <a:lnTo>
                      <a:pt x="13" y="138"/>
                    </a:lnTo>
                    <a:lnTo>
                      <a:pt x="6" y="150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166"/>
                    </a:lnTo>
                    <a:lnTo>
                      <a:pt x="0" y="168"/>
                    </a:lnTo>
                    <a:lnTo>
                      <a:pt x="2" y="170"/>
                    </a:lnTo>
                    <a:lnTo>
                      <a:pt x="4" y="171"/>
                    </a:lnTo>
                    <a:lnTo>
                      <a:pt x="5" y="171"/>
                    </a:lnTo>
                    <a:lnTo>
                      <a:pt x="7" y="170"/>
                    </a:lnTo>
                    <a:lnTo>
                      <a:pt x="8" y="168"/>
                    </a:lnTo>
                    <a:lnTo>
                      <a:pt x="8" y="168"/>
                    </a:lnTo>
                    <a:lnTo>
                      <a:pt x="15" y="155"/>
                    </a:lnTo>
                    <a:lnTo>
                      <a:pt x="22" y="143"/>
                    </a:lnTo>
                    <a:lnTo>
                      <a:pt x="36" y="119"/>
                    </a:lnTo>
                    <a:lnTo>
                      <a:pt x="53" y="96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83" y="58"/>
                    </a:lnTo>
                    <a:lnTo>
                      <a:pt x="97" y="42"/>
                    </a:lnTo>
                    <a:lnTo>
                      <a:pt x="103" y="32"/>
                    </a:lnTo>
                    <a:lnTo>
                      <a:pt x="110" y="24"/>
                    </a:lnTo>
                    <a:lnTo>
                      <a:pt x="115" y="15"/>
                    </a:lnTo>
                    <a:lnTo>
                      <a:pt x="118" y="6"/>
                    </a:lnTo>
                    <a:lnTo>
                      <a:pt x="118" y="6"/>
                    </a:lnTo>
                    <a:lnTo>
                      <a:pt x="118" y="3"/>
                    </a:lnTo>
                    <a:lnTo>
                      <a:pt x="117" y="2"/>
                    </a:lnTo>
                    <a:lnTo>
                      <a:pt x="116" y="0"/>
                    </a:lnTo>
                    <a:lnTo>
                      <a:pt x="115" y="0"/>
                    </a:lnTo>
                    <a:lnTo>
                      <a:pt x="113" y="0"/>
                    </a:lnTo>
                    <a:lnTo>
                      <a:pt x="111" y="0"/>
                    </a:lnTo>
                    <a:lnTo>
                      <a:pt x="110" y="1"/>
                    </a:lnTo>
                    <a:lnTo>
                      <a:pt x="109" y="3"/>
                    </a:lnTo>
                    <a:lnTo>
                      <a:pt x="10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14" name="chenying0907 902"/>
              <p:cNvSpPr>
                <a:spLocks noEditPoints="1"/>
              </p:cNvSpPr>
              <p:nvPr/>
            </p:nvSpPr>
            <p:spPr bwMode="auto">
              <a:xfrm>
                <a:off x="4194175" y="1665288"/>
                <a:ext cx="217488" cy="206375"/>
              </a:xfrm>
              <a:custGeom>
                <a:avLst/>
                <a:gdLst/>
                <a:ahLst/>
                <a:cxnLst>
                  <a:cxn ang="0">
                    <a:pos x="213" y="391"/>
                  </a:cxn>
                  <a:cxn ang="0">
                    <a:pos x="160" y="381"/>
                  </a:cxn>
                  <a:cxn ang="0">
                    <a:pos x="109" y="359"/>
                  </a:cxn>
                  <a:cxn ang="0">
                    <a:pos x="63" y="328"/>
                  </a:cxn>
                  <a:cxn ang="0">
                    <a:pos x="27" y="289"/>
                  </a:cxn>
                  <a:cxn ang="0">
                    <a:pos x="5" y="241"/>
                  </a:cxn>
                  <a:cxn ang="0">
                    <a:pos x="1" y="216"/>
                  </a:cxn>
                  <a:cxn ang="0">
                    <a:pos x="0" y="182"/>
                  </a:cxn>
                  <a:cxn ang="0">
                    <a:pos x="6" y="151"/>
                  </a:cxn>
                  <a:cxn ang="0">
                    <a:pos x="29" y="103"/>
                  </a:cxn>
                  <a:cxn ang="0">
                    <a:pos x="46" y="80"/>
                  </a:cxn>
                  <a:cxn ang="0">
                    <a:pos x="75" y="52"/>
                  </a:cxn>
                  <a:cxn ang="0">
                    <a:pos x="109" y="30"/>
                  </a:cxn>
                  <a:cxn ang="0">
                    <a:pos x="146" y="14"/>
                  </a:cxn>
                  <a:cxn ang="0">
                    <a:pos x="186" y="3"/>
                  </a:cxn>
                  <a:cxn ang="0">
                    <a:pos x="227" y="0"/>
                  </a:cxn>
                  <a:cxn ang="0">
                    <a:pos x="234" y="0"/>
                  </a:cxn>
                  <a:cxn ang="0">
                    <a:pos x="246" y="5"/>
                  </a:cxn>
                  <a:cxn ang="0">
                    <a:pos x="267" y="6"/>
                  </a:cxn>
                  <a:cxn ang="0">
                    <a:pos x="312" y="18"/>
                  </a:cxn>
                  <a:cxn ang="0">
                    <a:pos x="348" y="41"/>
                  </a:cxn>
                  <a:cxn ang="0">
                    <a:pos x="376" y="72"/>
                  </a:cxn>
                  <a:cxn ang="0">
                    <a:pos x="396" y="108"/>
                  </a:cxn>
                  <a:cxn ang="0">
                    <a:pos x="407" y="146"/>
                  </a:cxn>
                  <a:cxn ang="0">
                    <a:pos x="411" y="179"/>
                  </a:cxn>
                  <a:cxn ang="0">
                    <a:pos x="408" y="230"/>
                  </a:cxn>
                  <a:cxn ang="0">
                    <a:pos x="395" y="278"/>
                  </a:cxn>
                  <a:cxn ang="0">
                    <a:pos x="369" y="324"/>
                  </a:cxn>
                  <a:cxn ang="0">
                    <a:pos x="331" y="360"/>
                  </a:cxn>
                  <a:cxn ang="0">
                    <a:pos x="299" y="378"/>
                  </a:cxn>
                  <a:cxn ang="0">
                    <a:pos x="249" y="390"/>
                  </a:cxn>
                  <a:cxn ang="0">
                    <a:pos x="203" y="45"/>
                  </a:cxn>
                  <a:cxn ang="0">
                    <a:pos x="178" y="51"/>
                  </a:cxn>
                  <a:cxn ang="0">
                    <a:pos x="141" y="65"/>
                  </a:cxn>
                  <a:cxn ang="0">
                    <a:pos x="106" y="87"/>
                  </a:cxn>
                  <a:cxn ang="0">
                    <a:pos x="75" y="113"/>
                  </a:cxn>
                  <a:cxn ang="0">
                    <a:pos x="52" y="144"/>
                  </a:cxn>
                  <a:cxn ang="0">
                    <a:pos x="42" y="167"/>
                  </a:cxn>
                  <a:cxn ang="0">
                    <a:pos x="37" y="203"/>
                  </a:cxn>
                  <a:cxn ang="0">
                    <a:pos x="47" y="239"/>
                  </a:cxn>
                  <a:cxn ang="0">
                    <a:pos x="60" y="263"/>
                  </a:cxn>
                  <a:cxn ang="0">
                    <a:pos x="75" y="278"/>
                  </a:cxn>
                  <a:cxn ang="0">
                    <a:pos x="125" y="316"/>
                  </a:cxn>
                  <a:cxn ang="0">
                    <a:pos x="188" y="344"/>
                  </a:cxn>
                  <a:cxn ang="0">
                    <a:pos x="222" y="350"/>
                  </a:cxn>
                  <a:cxn ang="0">
                    <a:pos x="245" y="350"/>
                  </a:cxn>
                  <a:cxn ang="0">
                    <a:pos x="278" y="342"/>
                  </a:cxn>
                  <a:cxn ang="0">
                    <a:pos x="306" y="327"/>
                  </a:cxn>
                  <a:cxn ang="0">
                    <a:pos x="324" y="310"/>
                  </a:cxn>
                  <a:cxn ang="0">
                    <a:pos x="346" y="278"/>
                  </a:cxn>
                  <a:cxn ang="0">
                    <a:pos x="362" y="241"/>
                  </a:cxn>
                  <a:cxn ang="0">
                    <a:pos x="370" y="203"/>
                  </a:cxn>
                  <a:cxn ang="0">
                    <a:pos x="369" y="164"/>
                  </a:cxn>
                  <a:cxn ang="0">
                    <a:pos x="359" y="126"/>
                  </a:cxn>
                  <a:cxn ang="0">
                    <a:pos x="350" y="108"/>
                  </a:cxn>
                  <a:cxn ang="0">
                    <a:pos x="334" y="85"/>
                  </a:cxn>
                  <a:cxn ang="0">
                    <a:pos x="313" y="68"/>
                  </a:cxn>
                  <a:cxn ang="0">
                    <a:pos x="289" y="55"/>
                  </a:cxn>
                  <a:cxn ang="0">
                    <a:pos x="262" y="48"/>
                  </a:cxn>
                  <a:cxn ang="0">
                    <a:pos x="241" y="47"/>
                  </a:cxn>
                  <a:cxn ang="0">
                    <a:pos x="218" y="49"/>
                  </a:cxn>
                  <a:cxn ang="0">
                    <a:pos x="210" y="47"/>
                  </a:cxn>
                </a:cxnLst>
                <a:rect l="0" t="0" r="r" b="b"/>
                <a:pathLst>
                  <a:path w="411" h="391">
                    <a:moveTo>
                      <a:pt x="231" y="391"/>
                    </a:moveTo>
                    <a:lnTo>
                      <a:pt x="231" y="391"/>
                    </a:lnTo>
                    <a:lnTo>
                      <a:pt x="213" y="391"/>
                    </a:lnTo>
                    <a:lnTo>
                      <a:pt x="195" y="389"/>
                    </a:lnTo>
                    <a:lnTo>
                      <a:pt x="178" y="385"/>
                    </a:lnTo>
                    <a:lnTo>
                      <a:pt x="160" y="381"/>
                    </a:lnTo>
                    <a:lnTo>
                      <a:pt x="143" y="374"/>
                    </a:lnTo>
                    <a:lnTo>
                      <a:pt x="125" y="367"/>
                    </a:lnTo>
                    <a:lnTo>
                      <a:pt x="109" y="359"/>
                    </a:lnTo>
                    <a:lnTo>
                      <a:pt x="92" y="350"/>
                    </a:lnTo>
                    <a:lnTo>
                      <a:pt x="78" y="339"/>
                    </a:lnTo>
                    <a:lnTo>
                      <a:pt x="63" y="328"/>
                    </a:lnTo>
                    <a:lnTo>
                      <a:pt x="50" y="315"/>
                    </a:lnTo>
                    <a:lnTo>
                      <a:pt x="37" y="303"/>
                    </a:lnTo>
                    <a:lnTo>
                      <a:pt x="27" y="289"/>
                    </a:lnTo>
                    <a:lnTo>
                      <a:pt x="18" y="273"/>
                    </a:lnTo>
                    <a:lnTo>
                      <a:pt x="11" y="258"/>
                    </a:lnTo>
                    <a:lnTo>
                      <a:pt x="5" y="241"/>
                    </a:lnTo>
                    <a:lnTo>
                      <a:pt x="5" y="241"/>
                    </a:lnTo>
                    <a:lnTo>
                      <a:pt x="3" y="229"/>
                    </a:lnTo>
                    <a:lnTo>
                      <a:pt x="1" y="216"/>
                    </a:lnTo>
                    <a:lnTo>
                      <a:pt x="0" y="204"/>
                    </a:lnTo>
                    <a:lnTo>
                      <a:pt x="0" y="193"/>
                    </a:lnTo>
                    <a:lnTo>
                      <a:pt x="0" y="182"/>
                    </a:lnTo>
                    <a:lnTo>
                      <a:pt x="1" y="171"/>
                    </a:lnTo>
                    <a:lnTo>
                      <a:pt x="3" y="160"/>
                    </a:lnTo>
                    <a:lnTo>
                      <a:pt x="6" y="151"/>
                    </a:lnTo>
                    <a:lnTo>
                      <a:pt x="13" y="133"/>
                    </a:lnTo>
                    <a:lnTo>
                      <a:pt x="20" y="117"/>
                    </a:lnTo>
                    <a:lnTo>
                      <a:pt x="29" y="103"/>
                    </a:lnTo>
                    <a:lnTo>
                      <a:pt x="37" y="89"/>
                    </a:lnTo>
                    <a:lnTo>
                      <a:pt x="37" y="89"/>
                    </a:lnTo>
                    <a:lnTo>
                      <a:pt x="46" y="80"/>
                    </a:lnTo>
                    <a:lnTo>
                      <a:pt x="55" y="70"/>
                    </a:lnTo>
                    <a:lnTo>
                      <a:pt x="64" y="61"/>
                    </a:lnTo>
                    <a:lnTo>
                      <a:pt x="75" y="52"/>
                    </a:lnTo>
                    <a:lnTo>
                      <a:pt x="86" y="45"/>
                    </a:lnTo>
                    <a:lnTo>
                      <a:pt x="97" y="38"/>
                    </a:lnTo>
                    <a:lnTo>
                      <a:pt x="109" y="30"/>
                    </a:lnTo>
                    <a:lnTo>
                      <a:pt x="121" y="24"/>
                    </a:lnTo>
                    <a:lnTo>
                      <a:pt x="134" y="19"/>
                    </a:lnTo>
                    <a:lnTo>
                      <a:pt x="146" y="14"/>
                    </a:lnTo>
                    <a:lnTo>
                      <a:pt x="159" y="10"/>
                    </a:lnTo>
                    <a:lnTo>
                      <a:pt x="173" y="7"/>
                    </a:lnTo>
                    <a:lnTo>
                      <a:pt x="186" y="3"/>
                    </a:lnTo>
                    <a:lnTo>
                      <a:pt x="200" y="1"/>
                    </a:lnTo>
                    <a:lnTo>
                      <a:pt x="213" y="0"/>
                    </a:lnTo>
                    <a:lnTo>
                      <a:pt x="227" y="0"/>
                    </a:lnTo>
                    <a:lnTo>
                      <a:pt x="227" y="0"/>
                    </a:lnTo>
                    <a:lnTo>
                      <a:pt x="234" y="0"/>
                    </a:lnTo>
                    <a:lnTo>
                      <a:pt x="234" y="0"/>
                    </a:lnTo>
                    <a:lnTo>
                      <a:pt x="239" y="1"/>
                    </a:lnTo>
                    <a:lnTo>
                      <a:pt x="243" y="3"/>
                    </a:lnTo>
                    <a:lnTo>
                      <a:pt x="246" y="5"/>
                    </a:lnTo>
                    <a:lnTo>
                      <a:pt x="249" y="5"/>
                    </a:lnTo>
                    <a:lnTo>
                      <a:pt x="249" y="5"/>
                    </a:lnTo>
                    <a:lnTo>
                      <a:pt x="267" y="6"/>
                    </a:lnTo>
                    <a:lnTo>
                      <a:pt x="283" y="9"/>
                    </a:lnTo>
                    <a:lnTo>
                      <a:pt x="299" y="13"/>
                    </a:lnTo>
                    <a:lnTo>
                      <a:pt x="312" y="18"/>
                    </a:lnTo>
                    <a:lnTo>
                      <a:pt x="326" y="24"/>
                    </a:lnTo>
                    <a:lnTo>
                      <a:pt x="338" y="32"/>
                    </a:lnTo>
                    <a:lnTo>
                      <a:pt x="348" y="41"/>
                    </a:lnTo>
                    <a:lnTo>
                      <a:pt x="359" y="50"/>
                    </a:lnTo>
                    <a:lnTo>
                      <a:pt x="368" y="60"/>
                    </a:lnTo>
                    <a:lnTo>
                      <a:pt x="376" y="72"/>
                    </a:lnTo>
                    <a:lnTo>
                      <a:pt x="383" y="83"/>
                    </a:lnTo>
                    <a:lnTo>
                      <a:pt x="390" y="95"/>
                    </a:lnTo>
                    <a:lnTo>
                      <a:pt x="396" y="108"/>
                    </a:lnTo>
                    <a:lnTo>
                      <a:pt x="400" y="120"/>
                    </a:lnTo>
                    <a:lnTo>
                      <a:pt x="404" y="134"/>
                    </a:lnTo>
                    <a:lnTo>
                      <a:pt x="407" y="146"/>
                    </a:lnTo>
                    <a:lnTo>
                      <a:pt x="407" y="146"/>
                    </a:lnTo>
                    <a:lnTo>
                      <a:pt x="409" y="163"/>
                    </a:lnTo>
                    <a:lnTo>
                      <a:pt x="411" y="179"/>
                    </a:lnTo>
                    <a:lnTo>
                      <a:pt x="411" y="196"/>
                    </a:lnTo>
                    <a:lnTo>
                      <a:pt x="410" y="212"/>
                    </a:lnTo>
                    <a:lnTo>
                      <a:pt x="408" y="230"/>
                    </a:lnTo>
                    <a:lnTo>
                      <a:pt x="405" y="246"/>
                    </a:lnTo>
                    <a:lnTo>
                      <a:pt x="400" y="263"/>
                    </a:lnTo>
                    <a:lnTo>
                      <a:pt x="395" y="278"/>
                    </a:lnTo>
                    <a:lnTo>
                      <a:pt x="388" y="295"/>
                    </a:lnTo>
                    <a:lnTo>
                      <a:pt x="378" y="309"/>
                    </a:lnTo>
                    <a:lnTo>
                      <a:pt x="369" y="324"/>
                    </a:lnTo>
                    <a:lnTo>
                      <a:pt x="358" y="337"/>
                    </a:lnTo>
                    <a:lnTo>
                      <a:pt x="345" y="348"/>
                    </a:lnTo>
                    <a:lnTo>
                      <a:pt x="331" y="360"/>
                    </a:lnTo>
                    <a:lnTo>
                      <a:pt x="315" y="370"/>
                    </a:lnTo>
                    <a:lnTo>
                      <a:pt x="299" y="378"/>
                    </a:lnTo>
                    <a:lnTo>
                      <a:pt x="299" y="378"/>
                    </a:lnTo>
                    <a:lnTo>
                      <a:pt x="283" y="384"/>
                    </a:lnTo>
                    <a:lnTo>
                      <a:pt x="267" y="388"/>
                    </a:lnTo>
                    <a:lnTo>
                      <a:pt x="249" y="390"/>
                    </a:lnTo>
                    <a:lnTo>
                      <a:pt x="231" y="391"/>
                    </a:lnTo>
                    <a:lnTo>
                      <a:pt x="231" y="391"/>
                    </a:lnTo>
                    <a:close/>
                    <a:moveTo>
                      <a:pt x="203" y="45"/>
                    </a:moveTo>
                    <a:lnTo>
                      <a:pt x="203" y="45"/>
                    </a:lnTo>
                    <a:lnTo>
                      <a:pt x="190" y="48"/>
                    </a:lnTo>
                    <a:lnTo>
                      <a:pt x="178" y="51"/>
                    </a:lnTo>
                    <a:lnTo>
                      <a:pt x="166" y="55"/>
                    </a:lnTo>
                    <a:lnTo>
                      <a:pt x="153" y="60"/>
                    </a:lnTo>
                    <a:lnTo>
                      <a:pt x="141" y="65"/>
                    </a:lnTo>
                    <a:lnTo>
                      <a:pt x="128" y="72"/>
                    </a:lnTo>
                    <a:lnTo>
                      <a:pt x="117" y="79"/>
                    </a:lnTo>
                    <a:lnTo>
                      <a:pt x="106" y="87"/>
                    </a:lnTo>
                    <a:lnTo>
                      <a:pt x="95" y="95"/>
                    </a:lnTo>
                    <a:lnTo>
                      <a:pt x="85" y="104"/>
                    </a:lnTo>
                    <a:lnTo>
                      <a:pt x="75" y="113"/>
                    </a:lnTo>
                    <a:lnTo>
                      <a:pt x="66" y="123"/>
                    </a:lnTo>
                    <a:lnTo>
                      <a:pt x="58" y="134"/>
                    </a:lnTo>
                    <a:lnTo>
                      <a:pt x="52" y="144"/>
                    </a:lnTo>
                    <a:lnTo>
                      <a:pt x="46" y="155"/>
                    </a:lnTo>
                    <a:lnTo>
                      <a:pt x="42" y="167"/>
                    </a:lnTo>
                    <a:lnTo>
                      <a:pt x="42" y="167"/>
                    </a:lnTo>
                    <a:lnTo>
                      <a:pt x="40" y="178"/>
                    </a:lnTo>
                    <a:lnTo>
                      <a:pt x="37" y="189"/>
                    </a:lnTo>
                    <a:lnTo>
                      <a:pt x="37" y="203"/>
                    </a:lnTo>
                    <a:lnTo>
                      <a:pt x="38" y="217"/>
                    </a:lnTo>
                    <a:lnTo>
                      <a:pt x="44" y="232"/>
                    </a:lnTo>
                    <a:lnTo>
                      <a:pt x="47" y="239"/>
                    </a:lnTo>
                    <a:lnTo>
                      <a:pt x="50" y="247"/>
                    </a:lnTo>
                    <a:lnTo>
                      <a:pt x="55" y="254"/>
                    </a:lnTo>
                    <a:lnTo>
                      <a:pt x="60" y="263"/>
                    </a:lnTo>
                    <a:lnTo>
                      <a:pt x="67" y="270"/>
                    </a:lnTo>
                    <a:lnTo>
                      <a:pt x="75" y="278"/>
                    </a:lnTo>
                    <a:lnTo>
                      <a:pt x="75" y="278"/>
                    </a:lnTo>
                    <a:lnTo>
                      <a:pt x="89" y="292"/>
                    </a:lnTo>
                    <a:lnTo>
                      <a:pt x="107" y="305"/>
                    </a:lnTo>
                    <a:lnTo>
                      <a:pt x="125" y="316"/>
                    </a:lnTo>
                    <a:lnTo>
                      <a:pt x="145" y="328"/>
                    </a:lnTo>
                    <a:lnTo>
                      <a:pt x="167" y="337"/>
                    </a:lnTo>
                    <a:lnTo>
                      <a:pt x="188" y="344"/>
                    </a:lnTo>
                    <a:lnTo>
                      <a:pt x="200" y="346"/>
                    </a:lnTo>
                    <a:lnTo>
                      <a:pt x="211" y="348"/>
                    </a:lnTo>
                    <a:lnTo>
                      <a:pt x="222" y="350"/>
                    </a:lnTo>
                    <a:lnTo>
                      <a:pt x="233" y="351"/>
                    </a:lnTo>
                    <a:lnTo>
                      <a:pt x="233" y="351"/>
                    </a:lnTo>
                    <a:lnTo>
                      <a:pt x="245" y="350"/>
                    </a:lnTo>
                    <a:lnTo>
                      <a:pt x="256" y="348"/>
                    </a:lnTo>
                    <a:lnTo>
                      <a:pt x="267" y="346"/>
                    </a:lnTo>
                    <a:lnTo>
                      <a:pt x="278" y="342"/>
                    </a:lnTo>
                    <a:lnTo>
                      <a:pt x="287" y="338"/>
                    </a:lnTo>
                    <a:lnTo>
                      <a:pt x="297" y="333"/>
                    </a:lnTo>
                    <a:lnTo>
                      <a:pt x="306" y="327"/>
                    </a:lnTo>
                    <a:lnTo>
                      <a:pt x="314" y="320"/>
                    </a:lnTo>
                    <a:lnTo>
                      <a:pt x="314" y="320"/>
                    </a:lnTo>
                    <a:lnTo>
                      <a:pt x="324" y="310"/>
                    </a:lnTo>
                    <a:lnTo>
                      <a:pt x="332" y="300"/>
                    </a:lnTo>
                    <a:lnTo>
                      <a:pt x="340" y="290"/>
                    </a:lnTo>
                    <a:lnTo>
                      <a:pt x="346" y="278"/>
                    </a:lnTo>
                    <a:lnTo>
                      <a:pt x="352" y="266"/>
                    </a:lnTo>
                    <a:lnTo>
                      <a:pt x="358" y="254"/>
                    </a:lnTo>
                    <a:lnTo>
                      <a:pt x="362" y="241"/>
                    </a:lnTo>
                    <a:lnTo>
                      <a:pt x="366" y="229"/>
                    </a:lnTo>
                    <a:lnTo>
                      <a:pt x="368" y="215"/>
                    </a:lnTo>
                    <a:lnTo>
                      <a:pt x="370" y="203"/>
                    </a:lnTo>
                    <a:lnTo>
                      <a:pt x="370" y="189"/>
                    </a:lnTo>
                    <a:lnTo>
                      <a:pt x="370" y="176"/>
                    </a:lnTo>
                    <a:lnTo>
                      <a:pt x="369" y="164"/>
                    </a:lnTo>
                    <a:lnTo>
                      <a:pt x="367" y="151"/>
                    </a:lnTo>
                    <a:lnTo>
                      <a:pt x="364" y="138"/>
                    </a:lnTo>
                    <a:lnTo>
                      <a:pt x="359" y="126"/>
                    </a:lnTo>
                    <a:lnTo>
                      <a:pt x="359" y="126"/>
                    </a:lnTo>
                    <a:lnTo>
                      <a:pt x="356" y="117"/>
                    </a:lnTo>
                    <a:lnTo>
                      <a:pt x="350" y="108"/>
                    </a:lnTo>
                    <a:lnTo>
                      <a:pt x="345" y="101"/>
                    </a:lnTo>
                    <a:lnTo>
                      <a:pt x="340" y="92"/>
                    </a:lnTo>
                    <a:lnTo>
                      <a:pt x="334" y="85"/>
                    </a:lnTo>
                    <a:lnTo>
                      <a:pt x="328" y="79"/>
                    </a:lnTo>
                    <a:lnTo>
                      <a:pt x="320" y="73"/>
                    </a:lnTo>
                    <a:lnTo>
                      <a:pt x="313" y="68"/>
                    </a:lnTo>
                    <a:lnTo>
                      <a:pt x="306" y="63"/>
                    </a:lnTo>
                    <a:lnTo>
                      <a:pt x="298" y="59"/>
                    </a:lnTo>
                    <a:lnTo>
                      <a:pt x="289" y="55"/>
                    </a:lnTo>
                    <a:lnTo>
                      <a:pt x="280" y="52"/>
                    </a:lnTo>
                    <a:lnTo>
                      <a:pt x="271" y="50"/>
                    </a:lnTo>
                    <a:lnTo>
                      <a:pt x="262" y="48"/>
                    </a:lnTo>
                    <a:lnTo>
                      <a:pt x="251" y="47"/>
                    </a:lnTo>
                    <a:lnTo>
                      <a:pt x="241" y="47"/>
                    </a:lnTo>
                    <a:lnTo>
                      <a:pt x="241" y="47"/>
                    </a:lnTo>
                    <a:lnTo>
                      <a:pt x="221" y="48"/>
                    </a:lnTo>
                    <a:lnTo>
                      <a:pt x="221" y="48"/>
                    </a:lnTo>
                    <a:lnTo>
                      <a:pt x="218" y="49"/>
                    </a:lnTo>
                    <a:lnTo>
                      <a:pt x="218" y="49"/>
                    </a:lnTo>
                    <a:lnTo>
                      <a:pt x="214" y="48"/>
                    </a:lnTo>
                    <a:lnTo>
                      <a:pt x="210" y="47"/>
                    </a:lnTo>
                    <a:lnTo>
                      <a:pt x="207" y="45"/>
                    </a:lnTo>
                    <a:lnTo>
                      <a:pt x="203" y="4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15" name="chenying0907 903"/>
              <p:cNvSpPr>
                <a:spLocks noEditPoints="1"/>
              </p:cNvSpPr>
              <p:nvPr/>
            </p:nvSpPr>
            <p:spPr bwMode="auto">
              <a:xfrm>
                <a:off x="4197350" y="1404938"/>
                <a:ext cx="449263" cy="444500"/>
              </a:xfrm>
              <a:custGeom>
                <a:avLst/>
                <a:gdLst/>
                <a:ahLst/>
                <a:cxnLst>
                  <a:cxn ang="0">
                    <a:pos x="735" y="833"/>
                  </a:cxn>
                  <a:cxn ang="0">
                    <a:pos x="616" y="832"/>
                  </a:cxn>
                  <a:cxn ang="0">
                    <a:pos x="603" y="831"/>
                  </a:cxn>
                  <a:cxn ang="0">
                    <a:pos x="588" y="829"/>
                  </a:cxn>
                  <a:cxn ang="0">
                    <a:pos x="575" y="811"/>
                  </a:cxn>
                  <a:cxn ang="0">
                    <a:pos x="562" y="767"/>
                  </a:cxn>
                  <a:cxn ang="0">
                    <a:pos x="559" y="714"/>
                  </a:cxn>
                  <a:cxn ang="0">
                    <a:pos x="551" y="661"/>
                  </a:cxn>
                  <a:cxn ang="0">
                    <a:pos x="522" y="582"/>
                  </a:cxn>
                  <a:cxn ang="0">
                    <a:pos x="482" y="510"/>
                  </a:cxn>
                  <a:cxn ang="0">
                    <a:pos x="432" y="444"/>
                  </a:cxn>
                  <a:cxn ang="0">
                    <a:pos x="375" y="389"/>
                  </a:cxn>
                  <a:cxn ang="0">
                    <a:pos x="339" y="363"/>
                  </a:cxn>
                  <a:cxn ang="0">
                    <a:pos x="270" y="330"/>
                  </a:cxn>
                  <a:cxn ang="0">
                    <a:pos x="134" y="299"/>
                  </a:cxn>
                  <a:cxn ang="0">
                    <a:pos x="93" y="296"/>
                  </a:cxn>
                  <a:cxn ang="0">
                    <a:pos x="50" y="287"/>
                  </a:cxn>
                  <a:cxn ang="0">
                    <a:pos x="35" y="271"/>
                  </a:cxn>
                  <a:cxn ang="0">
                    <a:pos x="27" y="263"/>
                  </a:cxn>
                  <a:cxn ang="0">
                    <a:pos x="14" y="223"/>
                  </a:cxn>
                  <a:cxn ang="0">
                    <a:pos x="0" y="99"/>
                  </a:cxn>
                  <a:cxn ang="0">
                    <a:pos x="11" y="14"/>
                  </a:cxn>
                  <a:cxn ang="0">
                    <a:pos x="19" y="3"/>
                  </a:cxn>
                  <a:cxn ang="0">
                    <a:pos x="34" y="1"/>
                  </a:cxn>
                  <a:cxn ang="0">
                    <a:pos x="50" y="11"/>
                  </a:cxn>
                  <a:cxn ang="0">
                    <a:pos x="151" y="17"/>
                  </a:cxn>
                  <a:cxn ang="0">
                    <a:pos x="325" y="50"/>
                  </a:cxn>
                  <a:cxn ang="0">
                    <a:pos x="471" y="111"/>
                  </a:cxn>
                  <a:cxn ang="0">
                    <a:pos x="593" y="201"/>
                  </a:cxn>
                  <a:cxn ang="0">
                    <a:pos x="667" y="284"/>
                  </a:cxn>
                  <a:cxn ang="0">
                    <a:pos x="739" y="398"/>
                  </a:cxn>
                  <a:cxn ang="0">
                    <a:pos x="792" y="526"/>
                  </a:cxn>
                  <a:cxn ang="0">
                    <a:pos x="825" y="672"/>
                  </a:cxn>
                  <a:cxn ang="0">
                    <a:pos x="837" y="799"/>
                  </a:cxn>
                  <a:cxn ang="0">
                    <a:pos x="847" y="815"/>
                  </a:cxn>
                  <a:cxn ang="0">
                    <a:pos x="843" y="833"/>
                  </a:cxn>
                  <a:cxn ang="0">
                    <a:pos x="831" y="838"/>
                  </a:cxn>
                  <a:cxn ang="0">
                    <a:pos x="45" y="65"/>
                  </a:cxn>
                  <a:cxn ang="0">
                    <a:pos x="46" y="157"/>
                  </a:cxn>
                  <a:cxn ang="0">
                    <a:pos x="61" y="237"/>
                  </a:cxn>
                  <a:cxn ang="0">
                    <a:pos x="76" y="249"/>
                  </a:cxn>
                  <a:cxn ang="0">
                    <a:pos x="92" y="257"/>
                  </a:cxn>
                  <a:cxn ang="0">
                    <a:pos x="174" y="267"/>
                  </a:cxn>
                  <a:cxn ang="0">
                    <a:pos x="232" y="274"/>
                  </a:cxn>
                  <a:cxn ang="0">
                    <a:pos x="298" y="295"/>
                  </a:cxn>
                  <a:cxn ang="0">
                    <a:pos x="376" y="335"/>
                  </a:cxn>
                  <a:cxn ang="0">
                    <a:pos x="406" y="360"/>
                  </a:cxn>
                  <a:cxn ang="0">
                    <a:pos x="498" y="465"/>
                  </a:cxn>
                  <a:cxn ang="0">
                    <a:pos x="565" y="574"/>
                  </a:cxn>
                  <a:cxn ang="0">
                    <a:pos x="578" y="611"/>
                  </a:cxn>
                  <a:cxn ang="0">
                    <a:pos x="588" y="680"/>
                  </a:cxn>
                  <a:cxn ang="0">
                    <a:pos x="601" y="759"/>
                  </a:cxn>
                  <a:cxn ang="0">
                    <a:pos x="625" y="791"/>
                  </a:cxn>
                  <a:cxn ang="0">
                    <a:pos x="781" y="793"/>
                  </a:cxn>
                  <a:cxn ang="0">
                    <a:pos x="791" y="740"/>
                  </a:cxn>
                  <a:cxn ang="0">
                    <a:pos x="768" y="594"/>
                  </a:cxn>
                  <a:cxn ang="0">
                    <a:pos x="728" y="467"/>
                  </a:cxn>
                  <a:cxn ang="0">
                    <a:pos x="671" y="358"/>
                  </a:cxn>
                  <a:cxn ang="0">
                    <a:pos x="616" y="287"/>
                  </a:cxn>
                  <a:cxn ang="0">
                    <a:pos x="506" y="187"/>
                  </a:cxn>
                  <a:cxn ang="0">
                    <a:pos x="379" y="115"/>
                  </a:cxn>
                  <a:cxn ang="0">
                    <a:pos x="231" y="71"/>
                  </a:cxn>
                  <a:cxn ang="0">
                    <a:pos x="58" y="53"/>
                  </a:cxn>
                </a:cxnLst>
                <a:rect l="0" t="0" r="r" b="b"/>
                <a:pathLst>
                  <a:path w="847" h="838">
                    <a:moveTo>
                      <a:pt x="829" y="838"/>
                    </a:moveTo>
                    <a:lnTo>
                      <a:pt x="829" y="838"/>
                    </a:lnTo>
                    <a:lnTo>
                      <a:pt x="782" y="835"/>
                    </a:lnTo>
                    <a:lnTo>
                      <a:pt x="735" y="833"/>
                    </a:lnTo>
                    <a:lnTo>
                      <a:pt x="686" y="833"/>
                    </a:lnTo>
                    <a:lnTo>
                      <a:pt x="635" y="832"/>
                    </a:lnTo>
                    <a:lnTo>
                      <a:pt x="616" y="832"/>
                    </a:lnTo>
                    <a:lnTo>
                      <a:pt x="616" y="832"/>
                    </a:lnTo>
                    <a:lnTo>
                      <a:pt x="609" y="831"/>
                    </a:lnTo>
                    <a:lnTo>
                      <a:pt x="606" y="830"/>
                    </a:lnTo>
                    <a:lnTo>
                      <a:pt x="603" y="831"/>
                    </a:lnTo>
                    <a:lnTo>
                      <a:pt x="603" y="831"/>
                    </a:lnTo>
                    <a:lnTo>
                      <a:pt x="599" y="831"/>
                    </a:lnTo>
                    <a:lnTo>
                      <a:pt x="599" y="831"/>
                    </a:lnTo>
                    <a:lnTo>
                      <a:pt x="593" y="831"/>
                    </a:lnTo>
                    <a:lnTo>
                      <a:pt x="588" y="829"/>
                    </a:lnTo>
                    <a:lnTo>
                      <a:pt x="584" y="826"/>
                    </a:lnTo>
                    <a:lnTo>
                      <a:pt x="581" y="822"/>
                    </a:lnTo>
                    <a:lnTo>
                      <a:pt x="581" y="822"/>
                    </a:lnTo>
                    <a:lnTo>
                      <a:pt x="575" y="811"/>
                    </a:lnTo>
                    <a:lnTo>
                      <a:pt x="571" y="800"/>
                    </a:lnTo>
                    <a:lnTo>
                      <a:pt x="567" y="789"/>
                    </a:lnTo>
                    <a:lnTo>
                      <a:pt x="564" y="779"/>
                    </a:lnTo>
                    <a:lnTo>
                      <a:pt x="562" y="767"/>
                    </a:lnTo>
                    <a:lnTo>
                      <a:pt x="561" y="756"/>
                    </a:lnTo>
                    <a:lnTo>
                      <a:pt x="560" y="732"/>
                    </a:lnTo>
                    <a:lnTo>
                      <a:pt x="560" y="732"/>
                    </a:lnTo>
                    <a:lnTo>
                      <a:pt x="559" y="714"/>
                    </a:lnTo>
                    <a:lnTo>
                      <a:pt x="558" y="697"/>
                    </a:lnTo>
                    <a:lnTo>
                      <a:pt x="555" y="679"/>
                    </a:lnTo>
                    <a:lnTo>
                      <a:pt x="551" y="661"/>
                    </a:lnTo>
                    <a:lnTo>
                      <a:pt x="551" y="661"/>
                    </a:lnTo>
                    <a:lnTo>
                      <a:pt x="545" y="641"/>
                    </a:lnTo>
                    <a:lnTo>
                      <a:pt x="538" y="622"/>
                    </a:lnTo>
                    <a:lnTo>
                      <a:pt x="530" y="602"/>
                    </a:lnTo>
                    <a:lnTo>
                      <a:pt x="522" y="582"/>
                    </a:lnTo>
                    <a:lnTo>
                      <a:pt x="513" y="564"/>
                    </a:lnTo>
                    <a:lnTo>
                      <a:pt x="504" y="545"/>
                    </a:lnTo>
                    <a:lnTo>
                      <a:pt x="493" y="528"/>
                    </a:lnTo>
                    <a:lnTo>
                      <a:pt x="482" y="510"/>
                    </a:lnTo>
                    <a:lnTo>
                      <a:pt x="470" y="492"/>
                    </a:lnTo>
                    <a:lnTo>
                      <a:pt x="458" y="476"/>
                    </a:lnTo>
                    <a:lnTo>
                      <a:pt x="446" y="459"/>
                    </a:lnTo>
                    <a:lnTo>
                      <a:pt x="432" y="444"/>
                    </a:lnTo>
                    <a:lnTo>
                      <a:pt x="419" y="429"/>
                    </a:lnTo>
                    <a:lnTo>
                      <a:pt x="404" y="415"/>
                    </a:lnTo>
                    <a:lnTo>
                      <a:pt x="390" y="403"/>
                    </a:lnTo>
                    <a:lnTo>
                      <a:pt x="375" y="389"/>
                    </a:lnTo>
                    <a:lnTo>
                      <a:pt x="375" y="389"/>
                    </a:lnTo>
                    <a:lnTo>
                      <a:pt x="364" y="380"/>
                    </a:lnTo>
                    <a:lnTo>
                      <a:pt x="352" y="372"/>
                    </a:lnTo>
                    <a:lnTo>
                      <a:pt x="339" y="363"/>
                    </a:lnTo>
                    <a:lnTo>
                      <a:pt x="326" y="356"/>
                    </a:lnTo>
                    <a:lnTo>
                      <a:pt x="313" y="349"/>
                    </a:lnTo>
                    <a:lnTo>
                      <a:pt x="299" y="342"/>
                    </a:lnTo>
                    <a:lnTo>
                      <a:pt x="270" y="330"/>
                    </a:lnTo>
                    <a:lnTo>
                      <a:pt x="239" y="320"/>
                    </a:lnTo>
                    <a:lnTo>
                      <a:pt x="206" y="312"/>
                    </a:lnTo>
                    <a:lnTo>
                      <a:pt x="171" y="304"/>
                    </a:lnTo>
                    <a:lnTo>
                      <a:pt x="134" y="299"/>
                    </a:lnTo>
                    <a:lnTo>
                      <a:pt x="134" y="299"/>
                    </a:lnTo>
                    <a:lnTo>
                      <a:pt x="112" y="297"/>
                    </a:lnTo>
                    <a:lnTo>
                      <a:pt x="112" y="297"/>
                    </a:lnTo>
                    <a:lnTo>
                      <a:pt x="93" y="296"/>
                    </a:lnTo>
                    <a:lnTo>
                      <a:pt x="75" y="294"/>
                    </a:lnTo>
                    <a:lnTo>
                      <a:pt x="66" y="292"/>
                    </a:lnTo>
                    <a:lnTo>
                      <a:pt x="57" y="290"/>
                    </a:lnTo>
                    <a:lnTo>
                      <a:pt x="50" y="287"/>
                    </a:lnTo>
                    <a:lnTo>
                      <a:pt x="43" y="283"/>
                    </a:lnTo>
                    <a:lnTo>
                      <a:pt x="43" y="283"/>
                    </a:lnTo>
                    <a:lnTo>
                      <a:pt x="38" y="278"/>
                    </a:lnTo>
                    <a:lnTo>
                      <a:pt x="35" y="271"/>
                    </a:lnTo>
                    <a:lnTo>
                      <a:pt x="33" y="268"/>
                    </a:lnTo>
                    <a:lnTo>
                      <a:pt x="29" y="266"/>
                    </a:lnTo>
                    <a:lnTo>
                      <a:pt x="29" y="266"/>
                    </a:lnTo>
                    <a:lnTo>
                      <a:pt x="27" y="263"/>
                    </a:lnTo>
                    <a:lnTo>
                      <a:pt x="25" y="261"/>
                    </a:lnTo>
                    <a:lnTo>
                      <a:pt x="22" y="255"/>
                    </a:lnTo>
                    <a:lnTo>
                      <a:pt x="22" y="255"/>
                    </a:lnTo>
                    <a:lnTo>
                      <a:pt x="14" y="223"/>
                    </a:lnTo>
                    <a:lnTo>
                      <a:pt x="8" y="191"/>
                    </a:lnTo>
                    <a:lnTo>
                      <a:pt x="4" y="160"/>
                    </a:lnTo>
                    <a:lnTo>
                      <a:pt x="2" y="129"/>
                    </a:lnTo>
                    <a:lnTo>
                      <a:pt x="0" y="99"/>
                    </a:lnTo>
                    <a:lnTo>
                      <a:pt x="3" y="70"/>
                    </a:lnTo>
                    <a:lnTo>
                      <a:pt x="6" y="41"/>
                    </a:lnTo>
                    <a:lnTo>
                      <a:pt x="11" y="14"/>
                    </a:lnTo>
                    <a:lnTo>
                      <a:pt x="11" y="14"/>
                    </a:lnTo>
                    <a:lnTo>
                      <a:pt x="13" y="10"/>
                    </a:lnTo>
                    <a:lnTo>
                      <a:pt x="14" y="7"/>
                    </a:lnTo>
                    <a:lnTo>
                      <a:pt x="16" y="5"/>
                    </a:lnTo>
                    <a:lnTo>
                      <a:pt x="19" y="3"/>
                    </a:lnTo>
                    <a:lnTo>
                      <a:pt x="23" y="1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34" y="1"/>
                    </a:lnTo>
                    <a:lnTo>
                      <a:pt x="39" y="2"/>
                    </a:lnTo>
                    <a:lnTo>
                      <a:pt x="43" y="5"/>
                    </a:lnTo>
                    <a:lnTo>
                      <a:pt x="47" y="8"/>
                    </a:lnTo>
                    <a:lnTo>
                      <a:pt x="50" y="11"/>
                    </a:lnTo>
                    <a:lnTo>
                      <a:pt x="55" y="11"/>
                    </a:lnTo>
                    <a:lnTo>
                      <a:pt x="55" y="11"/>
                    </a:lnTo>
                    <a:lnTo>
                      <a:pt x="105" y="13"/>
                    </a:lnTo>
                    <a:lnTo>
                      <a:pt x="151" y="17"/>
                    </a:lnTo>
                    <a:lnTo>
                      <a:pt x="198" y="23"/>
                    </a:lnTo>
                    <a:lnTo>
                      <a:pt x="241" y="31"/>
                    </a:lnTo>
                    <a:lnTo>
                      <a:pt x="284" y="40"/>
                    </a:lnTo>
                    <a:lnTo>
                      <a:pt x="325" y="50"/>
                    </a:lnTo>
                    <a:lnTo>
                      <a:pt x="364" y="63"/>
                    </a:lnTo>
                    <a:lnTo>
                      <a:pt x="401" y="77"/>
                    </a:lnTo>
                    <a:lnTo>
                      <a:pt x="437" y="94"/>
                    </a:lnTo>
                    <a:lnTo>
                      <a:pt x="471" y="111"/>
                    </a:lnTo>
                    <a:lnTo>
                      <a:pt x="504" y="131"/>
                    </a:lnTo>
                    <a:lnTo>
                      <a:pt x="536" y="153"/>
                    </a:lnTo>
                    <a:lnTo>
                      <a:pt x="564" y="175"/>
                    </a:lnTo>
                    <a:lnTo>
                      <a:pt x="593" y="201"/>
                    </a:lnTo>
                    <a:lnTo>
                      <a:pt x="620" y="228"/>
                    </a:lnTo>
                    <a:lnTo>
                      <a:pt x="645" y="256"/>
                    </a:lnTo>
                    <a:lnTo>
                      <a:pt x="645" y="256"/>
                    </a:lnTo>
                    <a:lnTo>
                      <a:pt x="667" y="284"/>
                    </a:lnTo>
                    <a:lnTo>
                      <a:pt x="686" y="312"/>
                    </a:lnTo>
                    <a:lnTo>
                      <a:pt x="706" y="340"/>
                    </a:lnTo>
                    <a:lnTo>
                      <a:pt x="724" y="368"/>
                    </a:lnTo>
                    <a:lnTo>
                      <a:pt x="739" y="398"/>
                    </a:lnTo>
                    <a:lnTo>
                      <a:pt x="755" y="429"/>
                    </a:lnTo>
                    <a:lnTo>
                      <a:pt x="768" y="460"/>
                    </a:lnTo>
                    <a:lnTo>
                      <a:pt x="780" y="493"/>
                    </a:lnTo>
                    <a:lnTo>
                      <a:pt x="792" y="526"/>
                    </a:lnTo>
                    <a:lnTo>
                      <a:pt x="801" y="562"/>
                    </a:lnTo>
                    <a:lnTo>
                      <a:pt x="810" y="597"/>
                    </a:lnTo>
                    <a:lnTo>
                      <a:pt x="818" y="634"/>
                    </a:lnTo>
                    <a:lnTo>
                      <a:pt x="825" y="672"/>
                    </a:lnTo>
                    <a:lnTo>
                      <a:pt x="830" y="711"/>
                    </a:lnTo>
                    <a:lnTo>
                      <a:pt x="834" y="752"/>
                    </a:lnTo>
                    <a:lnTo>
                      <a:pt x="837" y="794"/>
                    </a:lnTo>
                    <a:lnTo>
                      <a:pt x="837" y="799"/>
                    </a:lnTo>
                    <a:lnTo>
                      <a:pt x="840" y="802"/>
                    </a:lnTo>
                    <a:lnTo>
                      <a:pt x="840" y="802"/>
                    </a:lnTo>
                    <a:lnTo>
                      <a:pt x="844" y="808"/>
                    </a:lnTo>
                    <a:lnTo>
                      <a:pt x="847" y="815"/>
                    </a:lnTo>
                    <a:lnTo>
                      <a:pt x="847" y="822"/>
                    </a:lnTo>
                    <a:lnTo>
                      <a:pt x="846" y="829"/>
                    </a:lnTo>
                    <a:lnTo>
                      <a:pt x="846" y="829"/>
                    </a:lnTo>
                    <a:lnTo>
                      <a:pt x="843" y="833"/>
                    </a:lnTo>
                    <a:lnTo>
                      <a:pt x="840" y="836"/>
                    </a:lnTo>
                    <a:lnTo>
                      <a:pt x="836" y="837"/>
                    </a:lnTo>
                    <a:lnTo>
                      <a:pt x="831" y="838"/>
                    </a:lnTo>
                    <a:lnTo>
                      <a:pt x="831" y="838"/>
                    </a:lnTo>
                    <a:lnTo>
                      <a:pt x="829" y="838"/>
                    </a:lnTo>
                    <a:lnTo>
                      <a:pt x="829" y="838"/>
                    </a:lnTo>
                    <a:close/>
                    <a:moveTo>
                      <a:pt x="45" y="65"/>
                    </a:moveTo>
                    <a:lnTo>
                      <a:pt x="45" y="65"/>
                    </a:lnTo>
                    <a:lnTo>
                      <a:pt x="44" y="89"/>
                    </a:lnTo>
                    <a:lnTo>
                      <a:pt x="43" y="112"/>
                    </a:lnTo>
                    <a:lnTo>
                      <a:pt x="44" y="135"/>
                    </a:lnTo>
                    <a:lnTo>
                      <a:pt x="46" y="157"/>
                    </a:lnTo>
                    <a:lnTo>
                      <a:pt x="49" y="177"/>
                    </a:lnTo>
                    <a:lnTo>
                      <a:pt x="52" y="197"/>
                    </a:lnTo>
                    <a:lnTo>
                      <a:pt x="59" y="232"/>
                    </a:lnTo>
                    <a:lnTo>
                      <a:pt x="61" y="237"/>
                    </a:lnTo>
                    <a:lnTo>
                      <a:pt x="67" y="239"/>
                    </a:lnTo>
                    <a:lnTo>
                      <a:pt x="67" y="239"/>
                    </a:lnTo>
                    <a:lnTo>
                      <a:pt x="72" y="243"/>
                    </a:lnTo>
                    <a:lnTo>
                      <a:pt x="76" y="249"/>
                    </a:lnTo>
                    <a:lnTo>
                      <a:pt x="78" y="253"/>
                    </a:lnTo>
                    <a:lnTo>
                      <a:pt x="82" y="254"/>
                    </a:lnTo>
                    <a:lnTo>
                      <a:pt x="82" y="254"/>
                    </a:lnTo>
                    <a:lnTo>
                      <a:pt x="92" y="257"/>
                    </a:lnTo>
                    <a:lnTo>
                      <a:pt x="103" y="259"/>
                    </a:lnTo>
                    <a:lnTo>
                      <a:pt x="125" y="263"/>
                    </a:lnTo>
                    <a:lnTo>
                      <a:pt x="149" y="265"/>
                    </a:lnTo>
                    <a:lnTo>
                      <a:pt x="174" y="267"/>
                    </a:lnTo>
                    <a:lnTo>
                      <a:pt x="174" y="267"/>
                    </a:lnTo>
                    <a:lnTo>
                      <a:pt x="207" y="270"/>
                    </a:lnTo>
                    <a:lnTo>
                      <a:pt x="220" y="272"/>
                    </a:lnTo>
                    <a:lnTo>
                      <a:pt x="232" y="274"/>
                    </a:lnTo>
                    <a:lnTo>
                      <a:pt x="232" y="274"/>
                    </a:lnTo>
                    <a:lnTo>
                      <a:pt x="254" y="281"/>
                    </a:lnTo>
                    <a:lnTo>
                      <a:pt x="275" y="287"/>
                    </a:lnTo>
                    <a:lnTo>
                      <a:pt x="298" y="295"/>
                    </a:lnTo>
                    <a:lnTo>
                      <a:pt x="321" y="304"/>
                    </a:lnTo>
                    <a:lnTo>
                      <a:pt x="343" y="316"/>
                    </a:lnTo>
                    <a:lnTo>
                      <a:pt x="366" y="328"/>
                    </a:lnTo>
                    <a:lnTo>
                      <a:pt x="376" y="335"/>
                    </a:lnTo>
                    <a:lnTo>
                      <a:pt x="387" y="344"/>
                    </a:lnTo>
                    <a:lnTo>
                      <a:pt x="397" y="352"/>
                    </a:lnTo>
                    <a:lnTo>
                      <a:pt x="406" y="360"/>
                    </a:lnTo>
                    <a:lnTo>
                      <a:pt x="406" y="360"/>
                    </a:lnTo>
                    <a:lnTo>
                      <a:pt x="432" y="386"/>
                    </a:lnTo>
                    <a:lnTo>
                      <a:pt x="456" y="413"/>
                    </a:lnTo>
                    <a:lnTo>
                      <a:pt x="478" y="439"/>
                    </a:lnTo>
                    <a:lnTo>
                      <a:pt x="498" y="465"/>
                    </a:lnTo>
                    <a:lnTo>
                      <a:pt x="517" y="491"/>
                    </a:lnTo>
                    <a:lnTo>
                      <a:pt x="535" y="518"/>
                    </a:lnTo>
                    <a:lnTo>
                      <a:pt x="550" y="545"/>
                    </a:lnTo>
                    <a:lnTo>
                      <a:pt x="565" y="574"/>
                    </a:lnTo>
                    <a:lnTo>
                      <a:pt x="565" y="574"/>
                    </a:lnTo>
                    <a:lnTo>
                      <a:pt x="571" y="585"/>
                    </a:lnTo>
                    <a:lnTo>
                      <a:pt x="575" y="598"/>
                    </a:lnTo>
                    <a:lnTo>
                      <a:pt x="578" y="611"/>
                    </a:lnTo>
                    <a:lnTo>
                      <a:pt x="581" y="625"/>
                    </a:lnTo>
                    <a:lnTo>
                      <a:pt x="585" y="653"/>
                    </a:lnTo>
                    <a:lnTo>
                      <a:pt x="588" y="680"/>
                    </a:lnTo>
                    <a:lnTo>
                      <a:pt x="588" y="680"/>
                    </a:lnTo>
                    <a:lnTo>
                      <a:pt x="591" y="707"/>
                    </a:lnTo>
                    <a:lnTo>
                      <a:pt x="594" y="734"/>
                    </a:lnTo>
                    <a:lnTo>
                      <a:pt x="598" y="747"/>
                    </a:lnTo>
                    <a:lnTo>
                      <a:pt x="601" y="759"/>
                    </a:lnTo>
                    <a:lnTo>
                      <a:pt x="604" y="771"/>
                    </a:lnTo>
                    <a:lnTo>
                      <a:pt x="609" y="783"/>
                    </a:lnTo>
                    <a:lnTo>
                      <a:pt x="612" y="791"/>
                    </a:lnTo>
                    <a:lnTo>
                      <a:pt x="625" y="791"/>
                    </a:lnTo>
                    <a:lnTo>
                      <a:pt x="625" y="791"/>
                    </a:lnTo>
                    <a:lnTo>
                      <a:pt x="704" y="791"/>
                    </a:lnTo>
                    <a:lnTo>
                      <a:pt x="742" y="792"/>
                    </a:lnTo>
                    <a:lnTo>
                      <a:pt x="781" y="793"/>
                    </a:lnTo>
                    <a:lnTo>
                      <a:pt x="795" y="794"/>
                    </a:lnTo>
                    <a:lnTo>
                      <a:pt x="794" y="780"/>
                    </a:lnTo>
                    <a:lnTo>
                      <a:pt x="794" y="780"/>
                    </a:lnTo>
                    <a:lnTo>
                      <a:pt x="791" y="740"/>
                    </a:lnTo>
                    <a:lnTo>
                      <a:pt x="787" y="701"/>
                    </a:lnTo>
                    <a:lnTo>
                      <a:pt x="781" y="664"/>
                    </a:lnTo>
                    <a:lnTo>
                      <a:pt x="775" y="628"/>
                    </a:lnTo>
                    <a:lnTo>
                      <a:pt x="768" y="594"/>
                    </a:lnTo>
                    <a:lnTo>
                      <a:pt x="760" y="560"/>
                    </a:lnTo>
                    <a:lnTo>
                      <a:pt x="750" y="528"/>
                    </a:lnTo>
                    <a:lnTo>
                      <a:pt x="739" y="497"/>
                    </a:lnTo>
                    <a:lnTo>
                      <a:pt x="728" y="467"/>
                    </a:lnTo>
                    <a:lnTo>
                      <a:pt x="715" y="439"/>
                    </a:lnTo>
                    <a:lnTo>
                      <a:pt x="702" y="411"/>
                    </a:lnTo>
                    <a:lnTo>
                      <a:pt x="686" y="384"/>
                    </a:lnTo>
                    <a:lnTo>
                      <a:pt x="671" y="358"/>
                    </a:lnTo>
                    <a:lnTo>
                      <a:pt x="654" y="333"/>
                    </a:lnTo>
                    <a:lnTo>
                      <a:pt x="636" y="310"/>
                    </a:lnTo>
                    <a:lnTo>
                      <a:pt x="616" y="287"/>
                    </a:lnTo>
                    <a:lnTo>
                      <a:pt x="616" y="287"/>
                    </a:lnTo>
                    <a:lnTo>
                      <a:pt x="590" y="259"/>
                    </a:lnTo>
                    <a:lnTo>
                      <a:pt x="562" y="233"/>
                    </a:lnTo>
                    <a:lnTo>
                      <a:pt x="535" y="209"/>
                    </a:lnTo>
                    <a:lnTo>
                      <a:pt x="506" y="187"/>
                    </a:lnTo>
                    <a:lnTo>
                      <a:pt x="476" y="166"/>
                    </a:lnTo>
                    <a:lnTo>
                      <a:pt x="445" y="147"/>
                    </a:lnTo>
                    <a:lnTo>
                      <a:pt x="412" y="131"/>
                    </a:lnTo>
                    <a:lnTo>
                      <a:pt x="379" y="115"/>
                    </a:lnTo>
                    <a:lnTo>
                      <a:pt x="343" y="102"/>
                    </a:lnTo>
                    <a:lnTo>
                      <a:pt x="307" y="90"/>
                    </a:lnTo>
                    <a:lnTo>
                      <a:pt x="270" y="80"/>
                    </a:lnTo>
                    <a:lnTo>
                      <a:pt x="231" y="71"/>
                    </a:lnTo>
                    <a:lnTo>
                      <a:pt x="190" y="65"/>
                    </a:lnTo>
                    <a:lnTo>
                      <a:pt x="147" y="60"/>
                    </a:lnTo>
                    <a:lnTo>
                      <a:pt x="104" y="55"/>
                    </a:lnTo>
                    <a:lnTo>
                      <a:pt x="58" y="53"/>
                    </a:lnTo>
                    <a:lnTo>
                      <a:pt x="47" y="53"/>
                    </a:lnTo>
                    <a:lnTo>
                      <a:pt x="45" y="6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16" name="chenying0907 904"/>
              <p:cNvSpPr>
                <a:spLocks noEditPoints="1"/>
              </p:cNvSpPr>
              <p:nvPr/>
            </p:nvSpPr>
            <p:spPr bwMode="auto">
              <a:xfrm>
                <a:off x="4214813" y="1193800"/>
                <a:ext cx="649288" cy="658813"/>
              </a:xfrm>
              <a:custGeom>
                <a:avLst/>
                <a:gdLst/>
                <a:ahLst/>
                <a:cxnLst>
                  <a:cxn ang="0">
                    <a:pos x="980" y="1233"/>
                  </a:cxn>
                  <a:cxn ang="0">
                    <a:pos x="957" y="1244"/>
                  </a:cxn>
                  <a:cxn ang="0">
                    <a:pos x="943" y="1233"/>
                  </a:cxn>
                  <a:cxn ang="0">
                    <a:pos x="933" y="1152"/>
                  </a:cxn>
                  <a:cxn ang="0">
                    <a:pos x="929" y="1000"/>
                  </a:cxn>
                  <a:cxn ang="0">
                    <a:pos x="911" y="872"/>
                  </a:cxn>
                  <a:cxn ang="0">
                    <a:pos x="879" y="776"/>
                  </a:cxn>
                  <a:cxn ang="0">
                    <a:pos x="828" y="668"/>
                  </a:cxn>
                  <a:cxn ang="0">
                    <a:pos x="764" y="576"/>
                  </a:cxn>
                  <a:cxn ang="0">
                    <a:pos x="699" y="508"/>
                  </a:cxn>
                  <a:cxn ang="0">
                    <a:pos x="604" y="435"/>
                  </a:cxn>
                  <a:cxn ang="0">
                    <a:pos x="504" y="380"/>
                  </a:cxn>
                  <a:cxn ang="0">
                    <a:pos x="287" y="307"/>
                  </a:cxn>
                  <a:cxn ang="0">
                    <a:pos x="25" y="257"/>
                  </a:cxn>
                  <a:cxn ang="0">
                    <a:pos x="14" y="251"/>
                  </a:cxn>
                  <a:cxn ang="0">
                    <a:pos x="13" y="231"/>
                  </a:cxn>
                  <a:cxn ang="0">
                    <a:pos x="5" y="215"/>
                  </a:cxn>
                  <a:cxn ang="0">
                    <a:pos x="1" y="69"/>
                  </a:cxn>
                  <a:cxn ang="0">
                    <a:pos x="3" y="8"/>
                  </a:cxn>
                  <a:cxn ang="0">
                    <a:pos x="16" y="0"/>
                  </a:cxn>
                  <a:cxn ang="0">
                    <a:pos x="33" y="2"/>
                  </a:cxn>
                  <a:cxn ang="0">
                    <a:pos x="79" y="13"/>
                  </a:cxn>
                  <a:cxn ang="0">
                    <a:pos x="281" y="38"/>
                  </a:cxn>
                  <a:cxn ang="0">
                    <a:pos x="459" y="74"/>
                  </a:cxn>
                  <a:cxn ang="0">
                    <a:pos x="545" y="107"/>
                  </a:cxn>
                  <a:cxn ang="0">
                    <a:pos x="768" y="239"/>
                  </a:cxn>
                  <a:cxn ang="0">
                    <a:pos x="867" y="321"/>
                  </a:cxn>
                  <a:cxn ang="0">
                    <a:pos x="942" y="400"/>
                  </a:cxn>
                  <a:cxn ang="0">
                    <a:pos x="1027" y="510"/>
                  </a:cxn>
                  <a:cxn ang="0">
                    <a:pos x="1093" y="622"/>
                  </a:cxn>
                  <a:cxn ang="0">
                    <a:pos x="1131" y="712"/>
                  </a:cxn>
                  <a:cxn ang="0">
                    <a:pos x="1178" y="904"/>
                  </a:cxn>
                  <a:cxn ang="0">
                    <a:pos x="1215" y="1189"/>
                  </a:cxn>
                  <a:cxn ang="0">
                    <a:pos x="1227" y="1208"/>
                  </a:cxn>
                  <a:cxn ang="0">
                    <a:pos x="1219" y="1230"/>
                  </a:cxn>
                  <a:cxn ang="0">
                    <a:pos x="1208" y="1232"/>
                  </a:cxn>
                  <a:cxn ang="0">
                    <a:pos x="1106" y="1233"/>
                  </a:cxn>
                  <a:cxn ang="0">
                    <a:pos x="997" y="1244"/>
                  </a:cxn>
                  <a:cxn ang="0">
                    <a:pos x="45" y="117"/>
                  </a:cxn>
                  <a:cxn ang="0">
                    <a:pos x="66" y="221"/>
                  </a:cxn>
                  <a:cxn ang="0">
                    <a:pos x="362" y="283"/>
                  </a:cxn>
                  <a:cxn ang="0">
                    <a:pos x="548" y="352"/>
                  </a:cxn>
                  <a:cxn ang="0">
                    <a:pos x="654" y="414"/>
                  </a:cxn>
                  <a:cxn ang="0">
                    <a:pos x="750" y="498"/>
                  </a:cxn>
                  <a:cxn ang="0">
                    <a:pos x="839" y="609"/>
                  </a:cxn>
                  <a:cxn ang="0">
                    <a:pos x="931" y="792"/>
                  </a:cxn>
                  <a:cxn ang="0">
                    <a:pos x="958" y="912"/>
                  </a:cxn>
                  <a:cxn ang="0">
                    <a:pos x="968" y="1048"/>
                  </a:cxn>
                  <a:cxn ang="0">
                    <a:pos x="995" y="1203"/>
                  </a:cxn>
                  <a:cxn ang="0">
                    <a:pos x="1048" y="1197"/>
                  </a:cxn>
                  <a:cxn ang="0">
                    <a:pos x="1172" y="1175"/>
                  </a:cxn>
                  <a:cxn ang="0">
                    <a:pos x="1146" y="947"/>
                  </a:cxn>
                  <a:cxn ang="0">
                    <a:pos x="1106" y="764"/>
                  </a:cxn>
                  <a:cxn ang="0">
                    <a:pos x="1065" y="665"/>
                  </a:cxn>
                  <a:cxn ang="0">
                    <a:pos x="993" y="536"/>
                  </a:cxn>
                  <a:cxn ang="0">
                    <a:pos x="905" y="420"/>
                  </a:cxn>
                  <a:cxn ang="0">
                    <a:pos x="825" y="340"/>
                  </a:cxn>
                  <a:cxn ang="0">
                    <a:pos x="671" y="222"/>
                  </a:cxn>
                  <a:cxn ang="0">
                    <a:pos x="536" y="148"/>
                  </a:cxn>
                  <a:cxn ang="0">
                    <a:pos x="419" y="106"/>
                  </a:cxn>
                  <a:cxn ang="0">
                    <a:pos x="181" y="68"/>
                  </a:cxn>
                  <a:cxn ang="0">
                    <a:pos x="43" y="65"/>
                  </a:cxn>
                </a:cxnLst>
                <a:rect l="0" t="0" r="r" b="b"/>
                <a:pathLst>
                  <a:path w="1227" h="1244">
                    <a:moveTo>
                      <a:pt x="997" y="1244"/>
                    </a:moveTo>
                    <a:lnTo>
                      <a:pt x="997" y="1244"/>
                    </a:lnTo>
                    <a:lnTo>
                      <a:pt x="992" y="1243"/>
                    </a:lnTo>
                    <a:lnTo>
                      <a:pt x="987" y="1241"/>
                    </a:lnTo>
                    <a:lnTo>
                      <a:pt x="980" y="1233"/>
                    </a:lnTo>
                    <a:lnTo>
                      <a:pt x="971" y="1239"/>
                    </a:lnTo>
                    <a:lnTo>
                      <a:pt x="971" y="1239"/>
                    </a:lnTo>
                    <a:lnTo>
                      <a:pt x="965" y="1243"/>
                    </a:lnTo>
                    <a:lnTo>
                      <a:pt x="957" y="1244"/>
                    </a:lnTo>
                    <a:lnTo>
                      <a:pt x="957" y="1244"/>
                    </a:lnTo>
                    <a:lnTo>
                      <a:pt x="953" y="1243"/>
                    </a:lnTo>
                    <a:lnTo>
                      <a:pt x="948" y="1241"/>
                    </a:lnTo>
                    <a:lnTo>
                      <a:pt x="946" y="1239"/>
                    </a:lnTo>
                    <a:lnTo>
                      <a:pt x="945" y="1236"/>
                    </a:lnTo>
                    <a:lnTo>
                      <a:pt x="943" y="1233"/>
                    </a:lnTo>
                    <a:lnTo>
                      <a:pt x="942" y="1229"/>
                    </a:lnTo>
                    <a:lnTo>
                      <a:pt x="942" y="1229"/>
                    </a:lnTo>
                    <a:lnTo>
                      <a:pt x="939" y="1211"/>
                    </a:lnTo>
                    <a:lnTo>
                      <a:pt x="936" y="1191"/>
                    </a:lnTo>
                    <a:lnTo>
                      <a:pt x="933" y="1152"/>
                    </a:lnTo>
                    <a:lnTo>
                      <a:pt x="932" y="1113"/>
                    </a:lnTo>
                    <a:lnTo>
                      <a:pt x="931" y="1075"/>
                    </a:lnTo>
                    <a:lnTo>
                      <a:pt x="931" y="1075"/>
                    </a:lnTo>
                    <a:lnTo>
                      <a:pt x="930" y="1025"/>
                    </a:lnTo>
                    <a:lnTo>
                      <a:pt x="929" y="1000"/>
                    </a:lnTo>
                    <a:lnTo>
                      <a:pt x="927" y="974"/>
                    </a:lnTo>
                    <a:lnTo>
                      <a:pt x="925" y="948"/>
                    </a:lnTo>
                    <a:lnTo>
                      <a:pt x="921" y="923"/>
                    </a:lnTo>
                    <a:lnTo>
                      <a:pt x="917" y="898"/>
                    </a:lnTo>
                    <a:lnTo>
                      <a:pt x="911" y="872"/>
                    </a:lnTo>
                    <a:lnTo>
                      <a:pt x="911" y="872"/>
                    </a:lnTo>
                    <a:lnTo>
                      <a:pt x="903" y="847"/>
                    </a:lnTo>
                    <a:lnTo>
                      <a:pt x="896" y="822"/>
                    </a:lnTo>
                    <a:lnTo>
                      <a:pt x="888" y="798"/>
                    </a:lnTo>
                    <a:lnTo>
                      <a:pt x="879" y="776"/>
                    </a:lnTo>
                    <a:lnTo>
                      <a:pt x="870" y="753"/>
                    </a:lnTo>
                    <a:lnTo>
                      <a:pt x="860" y="730"/>
                    </a:lnTo>
                    <a:lnTo>
                      <a:pt x="850" y="710"/>
                    </a:lnTo>
                    <a:lnTo>
                      <a:pt x="839" y="688"/>
                    </a:lnTo>
                    <a:lnTo>
                      <a:pt x="828" y="668"/>
                    </a:lnTo>
                    <a:lnTo>
                      <a:pt x="817" y="649"/>
                    </a:lnTo>
                    <a:lnTo>
                      <a:pt x="804" y="629"/>
                    </a:lnTo>
                    <a:lnTo>
                      <a:pt x="791" y="610"/>
                    </a:lnTo>
                    <a:lnTo>
                      <a:pt x="777" y="593"/>
                    </a:lnTo>
                    <a:lnTo>
                      <a:pt x="764" y="576"/>
                    </a:lnTo>
                    <a:lnTo>
                      <a:pt x="749" y="559"/>
                    </a:lnTo>
                    <a:lnTo>
                      <a:pt x="735" y="543"/>
                    </a:lnTo>
                    <a:lnTo>
                      <a:pt x="735" y="543"/>
                    </a:lnTo>
                    <a:lnTo>
                      <a:pt x="717" y="526"/>
                    </a:lnTo>
                    <a:lnTo>
                      <a:pt x="699" y="508"/>
                    </a:lnTo>
                    <a:lnTo>
                      <a:pt x="680" y="493"/>
                    </a:lnTo>
                    <a:lnTo>
                      <a:pt x="662" y="477"/>
                    </a:lnTo>
                    <a:lnTo>
                      <a:pt x="643" y="462"/>
                    </a:lnTo>
                    <a:lnTo>
                      <a:pt x="623" y="448"/>
                    </a:lnTo>
                    <a:lnTo>
                      <a:pt x="604" y="435"/>
                    </a:lnTo>
                    <a:lnTo>
                      <a:pt x="584" y="422"/>
                    </a:lnTo>
                    <a:lnTo>
                      <a:pt x="565" y="411"/>
                    </a:lnTo>
                    <a:lnTo>
                      <a:pt x="544" y="400"/>
                    </a:lnTo>
                    <a:lnTo>
                      <a:pt x="523" y="389"/>
                    </a:lnTo>
                    <a:lnTo>
                      <a:pt x="504" y="380"/>
                    </a:lnTo>
                    <a:lnTo>
                      <a:pt x="461" y="361"/>
                    </a:lnTo>
                    <a:lnTo>
                      <a:pt x="419" y="346"/>
                    </a:lnTo>
                    <a:lnTo>
                      <a:pt x="375" y="332"/>
                    </a:lnTo>
                    <a:lnTo>
                      <a:pt x="331" y="318"/>
                    </a:lnTo>
                    <a:lnTo>
                      <a:pt x="287" y="307"/>
                    </a:lnTo>
                    <a:lnTo>
                      <a:pt x="241" y="296"/>
                    </a:lnTo>
                    <a:lnTo>
                      <a:pt x="195" y="287"/>
                    </a:lnTo>
                    <a:lnTo>
                      <a:pt x="149" y="279"/>
                    </a:lnTo>
                    <a:lnTo>
                      <a:pt x="55" y="262"/>
                    </a:lnTo>
                    <a:lnTo>
                      <a:pt x="25" y="257"/>
                    </a:lnTo>
                    <a:lnTo>
                      <a:pt x="25" y="257"/>
                    </a:lnTo>
                    <a:lnTo>
                      <a:pt x="18" y="254"/>
                    </a:lnTo>
                    <a:lnTo>
                      <a:pt x="16" y="253"/>
                    </a:lnTo>
                    <a:lnTo>
                      <a:pt x="14" y="251"/>
                    </a:lnTo>
                    <a:lnTo>
                      <a:pt x="14" y="251"/>
                    </a:lnTo>
                    <a:lnTo>
                      <a:pt x="12" y="248"/>
                    </a:lnTo>
                    <a:lnTo>
                      <a:pt x="11" y="245"/>
                    </a:lnTo>
                    <a:lnTo>
                      <a:pt x="11" y="241"/>
                    </a:lnTo>
                    <a:lnTo>
                      <a:pt x="12" y="236"/>
                    </a:lnTo>
                    <a:lnTo>
                      <a:pt x="13" y="231"/>
                    </a:lnTo>
                    <a:lnTo>
                      <a:pt x="9" y="227"/>
                    </a:lnTo>
                    <a:lnTo>
                      <a:pt x="9" y="227"/>
                    </a:lnTo>
                    <a:lnTo>
                      <a:pt x="6" y="221"/>
                    </a:lnTo>
                    <a:lnTo>
                      <a:pt x="5" y="215"/>
                    </a:lnTo>
                    <a:lnTo>
                      <a:pt x="5" y="215"/>
                    </a:lnTo>
                    <a:lnTo>
                      <a:pt x="4" y="165"/>
                    </a:lnTo>
                    <a:lnTo>
                      <a:pt x="3" y="117"/>
                    </a:lnTo>
                    <a:lnTo>
                      <a:pt x="3" y="116"/>
                    </a:lnTo>
                    <a:lnTo>
                      <a:pt x="3" y="116"/>
                    </a:lnTo>
                    <a:lnTo>
                      <a:pt x="1" y="69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8" y="3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28" y="1"/>
                    </a:lnTo>
                    <a:lnTo>
                      <a:pt x="33" y="2"/>
                    </a:lnTo>
                    <a:lnTo>
                      <a:pt x="36" y="4"/>
                    </a:lnTo>
                    <a:lnTo>
                      <a:pt x="38" y="7"/>
                    </a:lnTo>
                    <a:lnTo>
                      <a:pt x="41" y="7"/>
                    </a:lnTo>
                    <a:lnTo>
                      <a:pt x="41" y="7"/>
                    </a:lnTo>
                    <a:lnTo>
                      <a:pt x="79" y="13"/>
                    </a:lnTo>
                    <a:lnTo>
                      <a:pt x="116" y="19"/>
                    </a:lnTo>
                    <a:lnTo>
                      <a:pt x="191" y="27"/>
                    </a:lnTo>
                    <a:lnTo>
                      <a:pt x="191" y="27"/>
                    </a:lnTo>
                    <a:lnTo>
                      <a:pt x="236" y="32"/>
                    </a:lnTo>
                    <a:lnTo>
                      <a:pt x="281" y="38"/>
                    </a:lnTo>
                    <a:lnTo>
                      <a:pt x="326" y="44"/>
                    </a:lnTo>
                    <a:lnTo>
                      <a:pt x="371" y="53"/>
                    </a:lnTo>
                    <a:lnTo>
                      <a:pt x="416" y="62"/>
                    </a:lnTo>
                    <a:lnTo>
                      <a:pt x="437" y="68"/>
                    </a:lnTo>
                    <a:lnTo>
                      <a:pt x="459" y="74"/>
                    </a:lnTo>
                    <a:lnTo>
                      <a:pt x="481" y="82"/>
                    </a:lnTo>
                    <a:lnTo>
                      <a:pt x="503" y="90"/>
                    </a:lnTo>
                    <a:lnTo>
                      <a:pt x="524" y="98"/>
                    </a:lnTo>
                    <a:lnTo>
                      <a:pt x="545" y="107"/>
                    </a:lnTo>
                    <a:lnTo>
                      <a:pt x="545" y="107"/>
                    </a:lnTo>
                    <a:lnTo>
                      <a:pt x="600" y="135"/>
                    </a:lnTo>
                    <a:lnTo>
                      <a:pt x="651" y="163"/>
                    </a:lnTo>
                    <a:lnTo>
                      <a:pt x="701" y="193"/>
                    </a:lnTo>
                    <a:lnTo>
                      <a:pt x="746" y="223"/>
                    </a:lnTo>
                    <a:lnTo>
                      <a:pt x="768" y="239"/>
                    </a:lnTo>
                    <a:lnTo>
                      <a:pt x="790" y="255"/>
                    </a:lnTo>
                    <a:lnTo>
                      <a:pt x="809" y="271"/>
                    </a:lnTo>
                    <a:lnTo>
                      <a:pt x="830" y="287"/>
                    </a:lnTo>
                    <a:lnTo>
                      <a:pt x="849" y="304"/>
                    </a:lnTo>
                    <a:lnTo>
                      <a:pt x="867" y="321"/>
                    </a:lnTo>
                    <a:lnTo>
                      <a:pt x="885" y="338"/>
                    </a:lnTo>
                    <a:lnTo>
                      <a:pt x="902" y="355"/>
                    </a:lnTo>
                    <a:lnTo>
                      <a:pt x="902" y="355"/>
                    </a:lnTo>
                    <a:lnTo>
                      <a:pt x="922" y="377"/>
                    </a:lnTo>
                    <a:lnTo>
                      <a:pt x="942" y="400"/>
                    </a:lnTo>
                    <a:lnTo>
                      <a:pt x="960" y="421"/>
                    </a:lnTo>
                    <a:lnTo>
                      <a:pt x="979" y="443"/>
                    </a:lnTo>
                    <a:lnTo>
                      <a:pt x="995" y="466"/>
                    </a:lnTo>
                    <a:lnTo>
                      <a:pt x="1012" y="487"/>
                    </a:lnTo>
                    <a:lnTo>
                      <a:pt x="1027" y="510"/>
                    </a:lnTo>
                    <a:lnTo>
                      <a:pt x="1042" y="532"/>
                    </a:lnTo>
                    <a:lnTo>
                      <a:pt x="1056" y="555"/>
                    </a:lnTo>
                    <a:lnTo>
                      <a:pt x="1070" y="577"/>
                    </a:lnTo>
                    <a:lnTo>
                      <a:pt x="1082" y="599"/>
                    </a:lnTo>
                    <a:lnTo>
                      <a:pt x="1093" y="622"/>
                    </a:lnTo>
                    <a:lnTo>
                      <a:pt x="1104" y="645"/>
                    </a:lnTo>
                    <a:lnTo>
                      <a:pt x="1114" y="666"/>
                    </a:lnTo>
                    <a:lnTo>
                      <a:pt x="1122" y="689"/>
                    </a:lnTo>
                    <a:lnTo>
                      <a:pt x="1131" y="712"/>
                    </a:lnTo>
                    <a:lnTo>
                      <a:pt x="1131" y="712"/>
                    </a:lnTo>
                    <a:lnTo>
                      <a:pt x="1139" y="735"/>
                    </a:lnTo>
                    <a:lnTo>
                      <a:pt x="1146" y="759"/>
                    </a:lnTo>
                    <a:lnTo>
                      <a:pt x="1158" y="807"/>
                    </a:lnTo>
                    <a:lnTo>
                      <a:pt x="1169" y="855"/>
                    </a:lnTo>
                    <a:lnTo>
                      <a:pt x="1178" y="904"/>
                    </a:lnTo>
                    <a:lnTo>
                      <a:pt x="1186" y="952"/>
                    </a:lnTo>
                    <a:lnTo>
                      <a:pt x="1193" y="1002"/>
                    </a:lnTo>
                    <a:lnTo>
                      <a:pt x="1205" y="1099"/>
                    </a:lnTo>
                    <a:lnTo>
                      <a:pt x="1205" y="1099"/>
                    </a:lnTo>
                    <a:lnTo>
                      <a:pt x="1215" y="1189"/>
                    </a:lnTo>
                    <a:lnTo>
                      <a:pt x="1216" y="1193"/>
                    </a:lnTo>
                    <a:lnTo>
                      <a:pt x="1219" y="1196"/>
                    </a:lnTo>
                    <a:lnTo>
                      <a:pt x="1219" y="1196"/>
                    </a:lnTo>
                    <a:lnTo>
                      <a:pt x="1224" y="1201"/>
                    </a:lnTo>
                    <a:lnTo>
                      <a:pt x="1227" y="1208"/>
                    </a:lnTo>
                    <a:lnTo>
                      <a:pt x="1227" y="1216"/>
                    </a:lnTo>
                    <a:lnTo>
                      <a:pt x="1226" y="1223"/>
                    </a:lnTo>
                    <a:lnTo>
                      <a:pt x="1226" y="1223"/>
                    </a:lnTo>
                    <a:lnTo>
                      <a:pt x="1222" y="1227"/>
                    </a:lnTo>
                    <a:lnTo>
                      <a:pt x="1219" y="1230"/>
                    </a:lnTo>
                    <a:lnTo>
                      <a:pt x="1215" y="1232"/>
                    </a:lnTo>
                    <a:lnTo>
                      <a:pt x="1210" y="1233"/>
                    </a:lnTo>
                    <a:lnTo>
                      <a:pt x="1210" y="1233"/>
                    </a:lnTo>
                    <a:lnTo>
                      <a:pt x="1208" y="1232"/>
                    </a:lnTo>
                    <a:lnTo>
                      <a:pt x="1208" y="1232"/>
                    </a:lnTo>
                    <a:lnTo>
                      <a:pt x="1188" y="1231"/>
                    </a:lnTo>
                    <a:lnTo>
                      <a:pt x="1167" y="1231"/>
                    </a:lnTo>
                    <a:lnTo>
                      <a:pt x="1167" y="1231"/>
                    </a:lnTo>
                    <a:lnTo>
                      <a:pt x="1137" y="1232"/>
                    </a:lnTo>
                    <a:lnTo>
                      <a:pt x="1106" y="1233"/>
                    </a:lnTo>
                    <a:lnTo>
                      <a:pt x="1046" y="1239"/>
                    </a:lnTo>
                    <a:lnTo>
                      <a:pt x="1046" y="1239"/>
                    </a:lnTo>
                    <a:lnTo>
                      <a:pt x="1000" y="1244"/>
                    </a:lnTo>
                    <a:lnTo>
                      <a:pt x="1000" y="1244"/>
                    </a:lnTo>
                    <a:lnTo>
                      <a:pt x="997" y="1244"/>
                    </a:lnTo>
                    <a:lnTo>
                      <a:pt x="997" y="1244"/>
                    </a:lnTo>
                    <a:close/>
                    <a:moveTo>
                      <a:pt x="43" y="65"/>
                    </a:moveTo>
                    <a:lnTo>
                      <a:pt x="43" y="65"/>
                    </a:lnTo>
                    <a:lnTo>
                      <a:pt x="45" y="117"/>
                    </a:lnTo>
                    <a:lnTo>
                      <a:pt x="45" y="117"/>
                    </a:lnTo>
                    <a:lnTo>
                      <a:pt x="46" y="162"/>
                    </a:lnTo>
                    <a:lnTo>
                      <a:pt x="47" y="208"/>
                    </a:lnTo>
                    <a:lnTo>
                      <a:pt x="47" y="218"/>
                    </a:lnTo>
                    <a:lnTo>
                      <a:pt x="66" y="221"/>
                    </a:lnTo>
                    <a:lnTo>
                      <a:pt x="66" y="221"/>
                    </a:lnTo>
                    <a:lnTo>
                      <a:pt x="166" y="240"/>
                    </a:lnTo>
                    <a:lnTo>
                      <a:pt x="215" y="249"/>
                    </a:lnTo>
                    <a:lnTo>
                      <a:pt x="265" y="259"/>
                    </a:lnTo>
                    <a:lnTo>
                      <a:pt x="314" y="271"/>
                    </a:lnTo>
                    <a:lnTo>
                      <a:pt x="362" y="283"/>
                    </a:lnTo>
                    <a:lnTo>
                      <a:pt x="411" y="297"/>
                    </a:lnTo>
                    <a:lnTo>
                      <a:pt x="457" y="313"/>
                    </a:lnTo>
                    <a:lnTo>
                      <a:pt x="504" y="332"/>
                    </a:lnTo>
                    <a:lnTo>
                      <a:pt x="526" y="341"/>
                    </a:lnTo>
                    <a:lnTo>
                      <a:pt x="548" y="352"/>
                    </a:lnTo>
                    <a:lnTo>
                      <a:pt x="571" y="363"/>
                    </a:lnTo>
                    <a:lnTo>
                      <a:pt x="592" y="375"/>
                    </a:lnTo>
                    <a:lnTo>
                      <a:pt x="613" y="387"/>
                    </a:lnTo>
                    <a:lnTo>
                      <a:pt x="634" y="401"/>
                    </a:lnTo>
                    <a:lnTo>
                      <a:pt x="654" y="414"/>
                    </a:lnTo>
                    <a:lnTo>
                      <a:pt x="675" y="430"/>
                    </a:lnTo>
                    <a:lnTo>
                      <a:pt x="695" y="445"/>
                    </a:lnTo>
                    <a:lnTo>
                      <a:pt x="713" y="462"/>
                    </a:lnTo>
                    <a:lnTo>
                      <a:pt x="732" y="479"/>
                    </a:lnTo>
                    <a:lnTo>
                      <a:pt x="750" y="498"/>
                    </a:lnTo>
                    <a:lnTo>
                      <a:pt x="768" y="516"/>
                    </a:lnTo>
                    <a:lnTo>
                      <a:pt x="786" y="537"/>
                    </a:lnTo>
                    <a:lnTo>
                      <a:pt x="786" y="537"/>
                    </a:lnTo>
                    <a:lnTo>
                      <a:pt x="813" y="573"/>
                    </a:lnTo>
                    <a:lnTo>
                      <a:pt x="839" y="609"/>
                    </a:lnTo>
                    <a:lnTo>
                      <a:pt x="862" y="646"/>
                    </a:lnTo>
                    <a:lnTo>
                      <a:pt x="884" y="683"/>
                    </a:lnTo>
                    <a:lnTo>
                      <a:pt x="902" y="719"/>
                    </a:lnTo>
                    <a:lnTo>
                      <a:pt x="918" y="756"/>
                    </a:lnTo>
                    <a:lnTo>
                      <a:pt x="931" y="792"/>
                    </a:lnTo>
                    <a:lnTo>
                      <a:pt x="943" y="829"/>
                    </a:lnTo>
                    <a:lnTo>
                      <a:pt x="943" y="829"/>
                    </a:lnTo>
                    <a:lnTo>
                      <a:pt x="949" y="856"/>
                    </a:lnTo>
                    <a:lnTo>
                      <a:pt x="954" y="884"/>
                    </a:lnTo>
                    <a:lnTo>
                      <a:pt x="958" y="912"/>
                    </a:lnTo>
                    <a:lnTo>
                      <a:pt x="961" y="939"/>
                    </a:lnTo>
                    <a:lnTo>
                      <a:pt x="964" y="967"/>
                    </a:lnTo>
                    <a:lnTo>
                      <a:pt x="965" y="994"/>
                    </a:lnTo>
                    <a:lnTo>
                      <a:pt x="968" y="1048"/>
                    </a:lnTo>
                    <a:lnTo>
                      <a:pt x="968" y="1048"/>
                    </a:lnTo>
                    <a:lnTo>
                      <a:pt x="971" y="1120"/>
                    </a:lnTo>
                    <a:lnTo>
                      <a:pt x="975" y="1157"/>
                    </a:lnTo>
                    <a:lnTo>
                      <a:pt x="979" y="1193"/>
                    </a:lnTo>
                    <a:lnTo>
                      <a:pt x="981" y="1208"/>
                    </a:lnTo>
                    <a:lnTo>
                      <a:pt x="995" y="1203"/>
                    </a:lnTo>
                    <a:lnTo>
                      <a:pt x="995" y="1203"/>
                    </a:lnTo>
                    <a:lnTo>
                      <a:pt x="1002" y="1201"/>
                    </a:lnTo>
                    <a:lnTo>
                      <a:pt x="1002" y="1201"/>
                    </a:lnTo>
                    <a:lnTo>
                      <a:pt x="1048" y="1197"/>
                    </a:lnTo>
                    <a:lnTo>
                      <a:pt x="1048" y="1197"/>
                    </a:lnTo>
                    <a:lnTo>
                      <a:pt x="1104" y="1192"/>
                    </a:lnTo>
                    <a:lnTo>
                      <a:pt x="1132" y="1190"/>
                    </a:lnTo>
                    <a:lnTo>
                      <a:pt x="1159" y="1189"/>
                    </a:lnTo>
                    <a:lnTo>
                      <a:pt x="1174" y="1189"/>
                    </a:lnTo>
                    <a:lnTo>
                      <a:pt x="1172" y="1175"/>
                    </a:lnTo>
                    <a:lnTo>
                      <a:pt x="1172" y="1175"/>
                    </a:lnTo>
                    <a:lnTo>
                      <a:pt x="1162" y="1087"/>
                    </a:lnTo>
                    <a:lnTo>
                      <a:pt x="1162" y="1087"/>
                    </a:lnTo>
                    <a:lnTo>
                      <a:pt x="1151" y="994"/>
                    </a:lnTo>
                    <a:lnTo>
                      <a:pt x="1146" y="947"/>
                    </a:lnTo>
                    <a:lnTo>
                      <a:pt x="1138" y="901"/>
                    </a:lnTo>
                    <a:lnTo>
                      <a:pt x="1130" y="855"/>
                    </a:lnTo>
                    <a:lnTo>
                      <a:pt x="1118" y="810"/>
                    </a:lnTo>
                    <a:lnTo>
                      <a:pt x="1112" y="787"/>
                    </a:lnTo>
                    <a:lnTo>
                      <a:pt x="1106" y="764"/>
                    </a:lnTo>
                    <a:lnTo>
                      <a:pt x="1097" y="743"/>
                    </a:lnTo>
                    <a:lnTo>
                      <a:pt x="1089" y="721"/>
                    </a:lnTo>
                    <a:lnTo>
                      <a:pt x="1089" y="721"/>
                    </a:lnTo>
                    <a:lnTo>
                      <a:pt x="1078" y="693"/>
                    </a:lnTo>
                    <a:lnTo>
                      <a:pt x="1065" y="665"/>
                    </a:lnTo>
                    <a:lnTo>
                      <a:pt x="1052" y="638"/>
                    </a:lnTo>
                    <a:lnTo>
                      <a:pt x="1039" y="612"/>
                    </a:lnTo>
                    <a:lnTo>
                      <a:pt x="1024" y="586"/>
                    </a:lnTo>
                    <a:lnTo>
                      <a:pt x="1010" y="561"/>
                    </a:lnTo>
                    <a:lnTo>
                      <a:pt x="993" y="536"/>
                    </a:lnTo>
                    <a:lnTo>
                      <a:pt x="978" y="511"/>
                    </a:lnTo>
                    <a:lnTo>
                      <a:pt x="960" y="487"/>
                    </a:lnTo>
                    <a:lnTo>
                      <a:pt x="943" y="465"/>
                    </a:lnTo>
                    <a:lnTo>
                      <a:pt x="924" y="442"/>
                    </a:lnTo>
                    <a:lnTo>
                      <a:pt x="905" y="420"/>
                    </a:lnTo>
                    <a:lnTo>
                      <a:pt x="886" y="399"/>
                    </a:lnTo>
                    <a:lnTo>
                      <a:pt x="866" y="378"/>
                    </a:lnTo>
                    <a:lnTo>
                      <a:pt x="845" y="358"/>
                    </a:lnTo>
                    <a:lnTo>
                      <a:pt x="825" y="340"/>
                    </a:lnTo>
                    <a:lnTo>
                      <a:pt x="825" y="340"/>
                    </a:lnTo>
                    <a:lnTo>
                      <a:pt x="786" y="307"/>
                    </a:lnTo>
                    <a:lnTo>
                      <a:pt x="743" y="273"/>
                    </a:lnTo>
                    <a:lnTo>
                      <a:pt x="719" y="256"/>
                    </a:lnTo>
                    <a:lnTo>
                      <a:pt x="696" y="239"/>
                    </a:lnTo>
                    <a:lnTo>
                      <a:pt x="671" y="222"/>
                    </a:lnTo>
                    <a:lnTo>
                      <a:pt x="645" y="206"/>
                    </a:lnTo>
                    <a:lnTo>
                      <a:pt x="619" y="190"/>
                    </a:lnTo>
                    <a:lnTo>
                      <a:pt x="591" y="176"/>
                    </a:lnTo>
                    <a:lnTo>
                      <a:pt x="565" y="161"/>
                    </a:lnTo>
                    <a:lnTo>
                      <a:pt x="536" y="148"/>
                    </a:lnTo>
                    <a:lnTo>
                      <a:pt x="507" y="135"/>
                    </a:lnTo>
                    <a:lnTo>
                      <a:pt x="478" y="124"/>
                    </a:lnTo>
                    <a:lnTo>
                      <a:pt x="449" y="115"/>
                    </a:lnTo>
                    <a:lnTo>
                      <a:pt x="419" y="106"/>
                    </a:lnTo>
                    <a:lnTo>
                      <a:pt x="419" y="106"/>
                    </a:lnTo>
                    <a:lnTo>
                      <a:pt x="389" y="100"/>
                    </a:lnTo>
                    <a:lnTo>
                      <a:pt x="359" y="94"/>
                    </a:lnTo>
                    <a:lnTo>
                      <a:pt x="299" y="84"/>
                    </a:lnTo>
                    <a:lnTo>
                      <a:pt x="240" y="75"/>
                    </a:lnTo>
                    <a:lnTo>
                      <a:pt x="181" y="68"/>
                    </a:lnTo>
                    <a:lnTo>
                      <a:pt x="181" y="68"/>
                    </a:lnTo>
                    <a:lnTo>
                      <a:pt x="119" y="61"/>
                    </a:lnTo>
                    <a:lnTo>
                      <a:pt x="56" y="53"/>
                    </a:lnTo>
                    <a:lnTo>
                      <a:pt x="42" y="50"/>
                    </a:lnTo>
                    <a:lnTo>
                      <a:pt x="43" y="6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</p:grpSp>
      <p:grpSp>
        <p:nvGrpSpPr>
          <p:cNvPr id="117" name="chenying0907 116"/>
          <p:cNvGrpSpPr/>
          <p:nvPr/>
        </p:nvGrpSpPr>
        <p:grpSpPr>
          <a:xfrm>
            <a:off x="4838175" y="1714354"/>
            <a:ext cx="1734699" cy="1296724"/>
            <a:chOff x="6417751" y="1820268"/>
            <a:chExt cx="1735234" cy="1296724"/>
          </a:xfrm>
          <a:solidFill>
            <a:srgbClr val="005188"/>
          </a:solidFill>
        </p:grpSpPr>
        <p:sp>
          <p:nvSpPr>
            <p:cNvPr id="118" name="椭圆 31"/>
            <p:cNvSpPr/>
            <p:nvPr/>
          </p:nvSpPr>
          <p:spPr>
            <a:xfrm rot="16200000">
              <a:off x="6637006" y="1601013"/>
              <a:ext cx="1296724" cy="1735234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 dirty="0">
                <a:solidFill>
                  <a:srgbClr val="60544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grpSp>
          <p:nvGrpSpPr>
            <p:cNvPr id="119" name="chenying0907 118"/>
            <p:cNvGrpSpPr/>
            <p:nvPr/>
          </p:nvGrpSpPr>
          <p:grpSpPr>
            <a:xfrm>
              <a:off x="6974092" y="1996635"/>
              <a:ext cx="774866" cy="794236"/>
              <a:chOff x="3282950" y="1154113"/>
              <a:chExt cx="698501" cy="715963"/>
            </a:xfrm>
            <a:grpFill/>
          </p:grpSpPr>
          <p:sp>
            <p:nvSpPr>
              <p:cNvPr id="120" name="chenying0907 905"/>
              <p:cNvSpPr/>
              <p:nvPr/>
            </p:nvSpPr>
            <p:spPr bwMode="auto">
              <a:xfrm>
                <a:off x="3324225" y="1268413"/>
                <a:ext cx="55563" cy="153988"/>
              </a:xfrm>
              <a:custGeom>
                <a:avLst/>
                <a:gdLst/>
                <a:ahLst/>
                <a:cxnLst>
                  <a:cxn ang="0">
                    <a:pos x="96" y="3"/>
                  </a:cxn>
                  <a:cxn ang="0">
                    <a:pos x="96" y="3"/>
                  </a:cxn>
                  <a:cxn ang="0">
                    <a:pos x="86" y="18"/>
                  </a:cxn>
                  <a:cxn ang="0">
                    <a:pos x="77" y="35"/>
                  </a:cxn>
                  <a:cxn ang="0">
                    <a:pos x="70" y="51"/>
                  </a:cxn>
                  <a:cxn ang="0">
                    <a:pos x="63" y="69"/>
                  </a:cxn>
                  <a:cxn ang="0">
                    <a:pos x="50" y="104"/>
                  </a:cxn>
                  <a:cxn ang="0">
                    <a:pos x="39" y="138"/>
                  </a:cxn>
                  <a:cxn ang="0">
                    <a:pos x="39" y="138"/>
                  </a:cxn>
                  <a:cxn ang="0">
                    <a:pos x="27" y="174"/>
                  </a:cxn>
                  <a:cxn ang="0">
                    <a:pos x="15" y="210"/>
                  </a:cxn>
                  <a:cxn ang="0">
                    <a:pos x="10" y="229"/>
                  </a:cxn>
                  <a:cxn ang="0">
                    <a:pos x="5" y="247"/>
                  </a:cxn>
                  <a:cxn ang="0">
                    <a:pos x="2" y="266"/>
                  </a:cxn>
                  <a:cxn ang="0">
                    <a:pos x="0" y="285"/>
                  </a:cxn>
                  <a:cxn ang="0">
                    <a:pos x="0" y="285"/>
                  </a:cxn>
                  <a:cxn ang="0">
                    <a:pos x="1" y="287"/>
                  </a:cxn>
                  <a:cxn ang="0">
                    <a:pos x="2" y="288"/>
                  </a:cxn>
                  <a:cxn ang="0">
                    <a:pos x="3" y="289"/>
                  </a:cxn>
                  <a:cxn ang="0">
                    <a:pos x="5" y="290"/>
                  </a:cxn>
                  <a:cxn ang="0">
                    <a:pos x="6" y="289"/>
                  </a:cxn>
                  <a:cxn ang="0">
                    <a:pos x="8" y="288"/>
                  </a:cxn>
                  <a:cxn ang="0">
                    <a:pos x="9" y="287"/>
                  </a:cxn>
                  <a:cxn ang="0">
                    <a:pos x="10" y="285"/>
                  </a:cxn>
                  <a:cxn ang="0">
                    <a:pos x="10" y="285"/>
                  </a:cxn>
                  <a:cxn ang="0">
                    <a:pos x="11" y="266"/>
                  </a:cxn>
                  <a:cxn ang="0">
                    <a:pos x="15" y="247"/>
                  </a:cxn>
                  <a:cxn ang="0">
                    <a:pos x="19" y="230"/>
                  </a:cxn>
                  <a:cxn ang="0">
                    <a:pos x="25" y="211"/>
                  </a:cxn>
                  <a:cxn ang="0">
                    <a:pos x="36" y="176"/>
                  </a:cxn>
                  <a:cxn ang="0">
                    <a:pos x="48" y="141"/>
                  </a:cxn>
                  <a:cxn ang="0">
                    <a:pos x="48" y="141"/>
                  </a:cxn>
                  <a:cxn ang="0">
                    <a:pos x="60" y="107"/>
                  </a:cxn>
                  <a:cxn ang="0">
                    <a:pos x="71" y="72"/>
                  </a:cxn>
                  <a:cxn ang="0">
                    <a:pos x="78" y="55"/>
                  </a:cxn>
                  <a:cxn ang="0">
                    <a:pos x="86" y="39"/>
                  </a:cxn>
                  <a:cxn ang="0">
                    <a:pos x="94" y="22"/>
                  </a:cxn>
                  <a:cxn ang="0">
                    <a:pos x="104" y="8"/>
                  </a:cxn>
                  <a:cxn ang="0">
                    <a:pos x="104" y="8"/>
                  </a:cxn>
                  <a:cxn ang="0">
                    <a:pos x="105" y="6"/>
                  </a:cxn>
                  <a:cxn ang="0">
                    <a:pos x="104" y="4"/>
                  </a:cxn>
                  <a:cxn ang="0">
                    <a:pos x="104" y="3"/>
                  </a:cxn>
                  <a:cxn ang="0">
                    <a:pos x="102" y="2"/>
                  </a:cxn>
                  <a:cxn ang="0">
                    <a:pos x="99" y="0"/>
                  </a:cxn>
                  <a:cxn ang="0">
                    <a:pos x="97" y="2"/>
                  </a:cxn>
                  <a:cxn ang="0">
                    <a:pos x="96" y="3"/>
                  </a:cxn>
                  <a:cxn ang="0">
                    <a:pos x="96" y="3"/>
                  </a:cxn>
                </a:cxnLst>
                <a:rect l="0" t="0" r="r" b="b"/>
                <a:pathLst>
                  <a:path w="105" h="290">
                    <a:moveTo>
                      <a:pt x="96" y="3"/>
                    </a:moveTo>
                    <a:lnTo>
                      <a:pt x="96" y="3"/>
                    </a:lnTo>
                    <a:lnTo>
                      <a:pt x="86" y="18"/>
                    </a:lnTo>
                    <a:lnTo>
                      <a:pt x="77" y="35"/>
                    </a:lnTo>
                    <a:lnTo>
                      <a:pt x="70" y="51"/>
                    </a:lnTo>
                    <a:lnTo>
                      <a:pt x="63" y="69"/>
                    </a:lnTo>
                    <a:lnTo>
                      <a:pt x="50" y="104"/>
                    </a:lnTo>
                    <a:lnTo>
                      <a:pt x="39" y="138"/>
                    </a:lnTo>
                    <a:lnTo>
                      <a:pt x="39" y="138"/>
                    </a:lnTo>
                    <a:lnTo>
                      <a:pt x="27" y="174"/>
                    </a:lnTo>
                    <a:lnTo>
                      <a:pt x="15" y="210"/>
                    </a:lnTo>
                    <a:lnTo>
                      <a:pt x="10" y="229"/>
                    </a:lnTo>
                    <a:lnTo>
                      <a:pt x="5" y="247"/>
                    </a:lnTo>
                    <a:lnTo>
                      <a:pt x="2" y="266"/>
                    </a:lnTo>
                    <a:lnTo>
                      <a:pt x="0" y="285"/>
                    </a:lnTo>
                    <a:lnTo>
                      <a:pt x="0" y="285"/>
                    </a:lnTo>
                    <a:lnTo>
                      <a:pt x="1" y="287"/>
                    </a:lnTo>
                    <a:lnTo>
                      <a:pt x="2" y="288"/>
                    </a:lnTo>
                    <a:lnTo>
                      <a:pt x="3" y="289"/>
                    </a:lnTo>
                    <a:lnTo>
                      <a:pt x="5" y="290"/>
                    </a:lnTo>
                    <a:lnTo>
                      <a:pt x="6" y="289"/>
                    </a:lnTo>
                    <a:lnTo>
                      <a:pt x="8" y="288"/>
                    </a:lnTo>
                    <a:lnTo>
                      <a:pt x="9" y="287"/>
                    </a:lnTo>
                    <a:lnTo>
                      <a:pt x="10" y="285"/>
                    </a:lnTo>
                    <a:lnTo>
                      <a:pt x="10" y="285"/>
                    </a:lnTo>
                    <a:lnTo>
                      <a:pt x="11" y="266"/>
                    </a:lnTo>
                    <a:lnTo>
                      <a:pt x="15" y="247"/>
                    </a:lnTo>
                    <a:lnTo>
                      <a:pt x="19" y="230"/>
                    </a:lnTo>
                    <a:lnTo>
                      <a:pt x="25" y="211"/>
                    </a:lnTo>
                    <a:lnTo>
                      <a:pt x="36" y="176"/>
                    </a:lnTo>
                    <a:lnTo>
                      <a:pt x="48" y="141"/>
                    </a:lnTo>
                    <a:lnTo>
                      <a:pt x="48" y="141"/>
                    </a:lnTo>
                    <a:lnTo>
                      <a:pt x="60" y="107"/>
                    </a:lnTo>
                    <a:lnTo>
                      <a:pt x="71" y="72"/>
                    </a:lnTo>
                    <a:lnTo>
                      <a:pt x="78" y="55"/>
                    </a:lnTo>
                    <a:lnTo>
                      <a:pt x="86" y="39"/>
                    </a:lnTo>
                    <a:lnTo>
                      <a:pt x="94" y="22"/>
                    </a:lnTo>
                    <a:lnTo>
                      <a:pt x="104" y="8"/>
                    </a:lnTo>
                    <a:lnTo>
                      <a:pt x="104" y="8"/>
                    </a:lnTo>
                    <a:lnTo>
                      <a:pt x="105" y="6"/>
                    </a:lnTo>
                    <a:lnTo>
                      <a:pt x="104" y="4"/>
                    </a:lnTo>
                    <a:lnTo>
                      <a:pt x="104" y="3"/>
                    </a:lnTo>
                    <a:lnTo>
                      <a:pt x="102" y="2"/>
                    </a:lnTo>
                    <a:lnTo>
                      <a:pt x="99" y="0"/>
                    </a:lnTo>
                    <a:lnTo>
                      <a:pt x="97" y="2"/>
                    </a:lnTo>
                    <a:lnTo>
                      <a:pt x="96" y="3"/>
                    </a:lnTo>
                    <a:lnTo>
                      <a:pt x="9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21" name="chenying0907 906"/>
              <p:cNvSpPr/>
              <p:nvPr/>
            </p:nvSpPr>
            <p:spPr bwMode="auto">
              <a:xfrm>
                <a:off x="3325813" y="1239838"/>
                <a:ext cx="88900" cy="280988"/>
              </a:xfrm>
              <a:custGeom>
                <a:avLst/>
                <a:gdLst/>
                <a:ahLst/>
                <a:cxnLst>
                  <a:cxn ang="0">
                    <a:pos x="156" y="4"/>
                  </a:cxn>
                  <a:cxn ang="0">
                    <a:pos x="152" y="37"/>
                  </a:cxn>
                  <a:cxn ang="0">
                    <a:pos x="143" y="70"/>
                  </a:cxn>
                  <a:cxn ang="0">
                    <a:pos x="121" y="134"/>
                  </a:cxn>
                  <a:cxn ang="0">
                    <a:pos x="108" y="168"/>
                  </a:cxn>
                  <a:cxn ang="0">
                    <a:pos x="82" y="235"/>
                  </a:cxn>
                  <a:cxn ang="0">
                    <a:pos x="68" y="268"/>
                  </a:cxn>
                  <a:cxn ang="0">
                    <a:pos x="58" y="301"/>
                  </a:cxn>
                  <a:cxn ang="0">
                    <a:pos x="38" y="399"/>
                  </a:cxn>
                  <a:cxn ang="0">
                    <a:pos x="35" y="416"/>
                  </a:cxn>
                  <a:cxn ang="0">
                    <a:pos x="26" y="446"/>
                  </a:cxn>
                  <a:cxn ang="0">
                    <a:pos x="20" y="461"/>
                  </a:cxn>
                  <a:cxn ang="0">
                    <a:pos x="11" y="492"/>
                  </a:cxn>
                  <a:cxn ang="0">
                    <a:pos x="2" y="522"/>
                  </a:cxn>
                  <a:cxn ang="0">
                    <a:pos x="0" y="524"/>
                  </a:cxn>
                  <a:cxn ang="0">
                    <a:pos x="1" y="528"/>
                  </a:cxn>
                  <a:cxn ang="0">
                    <a:pos x="1" y="529"/>
                  </a:cxn>
                  <a:cxn ang="0">
                    <a:pos x="3" y="531"/>
                  </a:cxn>
                  <a:cxn ang="0">
                    <a:pos x="7" y="531"/>
                  </a:cxn>
                  <a:cxn ang="0">
                    <a:pos x="9" y="529"/>
                  </a:cxn>
                  <a:cxn ang="0">
                    <a:pos x="18" y="505"/>
                  </a:cxn>
                  <a:cxn ang="0">
                    <a:pos x="23" y="480"/>
                  </a:cxn>
                  <a:cxn ang="0">
                    <a:pos x="29" y="462"/>
                  </a:cxn>
                  <a:cxn ang="0">
                    <a:pos x="41" y="428"/>
                  </a:cxn>
                  <a:cxn ang="0">
                    <a:pos x="46" y="410"/>
                  </a:cxn>
                  <a:cxn ang="0">
                    <a:pos x="59" y="341"/>
                  </a:cxn>
                  <a:cxn ang="0">
                    <a:pos x="71" y="288"/>
                  </a:cxn>
                  <a:cxn ang="0">
                    <a:pos x="77" y="271"/>
                  </a:cxn>
                  <a:cxn ang="0">
                    <a:pos x="105" y="200"/>
                  </a:cxn>
                  <a:cxn ang="0">
                    <a:pos x="132" y="129"/>
                  </a:cxn>
                  <a:cxn ang="0">
                    <a:pos x="143" y="98"/>
                  </a:cxn>
                  <a:cxn ang="0">
                    <a:pos x="158" y="51"/>
                  </a:cxn>
                  <a:cxn ang="0">
                    <a:pos x="164" y="20"/>
                  </a:cxn>
                  <a:cxn ang="0">
                    <a:pos x="166" y="4"/>
                  </a:cxn>
                  <a:cxn ang="0">
                    <a:pos x="164" y="1"/>
                  </a:cxn>
                  <a:cxn ang="0">
                    <a:pos x="161" y="0"/>
                  </a:cxn>
                  <a:cxn ang="0">
                    <a:pos x="158" y="1"/>
                  </a:cxn>
                  <a:cxn ang="0">
                    <a:pos x="156" y="4"/>
                  </a:cxn>
                </a:cxnLst>
                <a:rect l="0" t="0" r="r" b="b"/>
                <a:pathLst>
                  <a:path w="166" h="531">
                    <a:moveTo>
                      <a:pt x="156" y="4"/>
                    </a:moveTo>
                    <a:lnTo>
                      <a:pt x="156" y="4"/>
                    </a:lnTo>
                    <a:lnTo>
                      <a:pt x="155" y="20"/>
                    </a:lnTo>
                    <a:lnTo>
                      <a:pt x="152" y="37"/>
                    </a:lnTo>
                    <a:lnTo>
                      <a:pt x="148" y="53"/>
                    </a:lnTo>
                    <a:lnTo>
                      <a:pt x="143" y="70"/>
                    </a:lnTo>
                    <a:lnTo>
                      <a:pt x="132" y="103"/>
                    </a:lnTo>
                    <a:lnTo>
                      <a:pt x="121" y="134"/>
                    </a:lnTo>
                    <a:lnTo>
                      <a:pt x="121" y="134"/>
                    </a:lnTo>
                    <a:lnTo>
                      <a:pt x="108" y="168"/>
                    </a:lnTo>
                    <a:lnTo>
                      <a:pt x="95" y="202"/>
                    </a:lnTo>
                    <a:lnTo>
                      <a:pt x="82" y="235"/>
                    </a:lnTo>
                    <a:lnTo>
                      <a:pt x="68" y="268"/>
                    </a:lnTo>
                    <a:lnTo>
                      <a:pt x="68" y="268"/>
                    </a:lnTo>
                    <a:lnTo>
                      <a:pt x="63" y="285"/>
                    </a:lnTo>
                    <a:lnTo>
                      <a:pt x="58" y="301"/>
                    </a:lnTo>
                    <a:lnTo>
                      <a:pt x="51" y="333"/>
                    </a:lnTo>
                    <a:lnTo>
                      <a:pt x="38" y="399"/>
                    </a:lnTo>
                    <a:lnTo>
                      <a:pt x="38" y="399"/>
                    </a:lnTo>
                    <a:lnTo>
                      <a:pt x="35" y="416"/>
                    </a:lnTo>
                    <a:lnTo>
                      <a:pt x="31" y="431"/>
                    </a:lnTo>
                    <a:lnTo>
                      <a:pt x="26" y="446"/>
                    </a:lnTo>
                    <a:lnTo>
                      <a:pt x="20" y="461"/>
                    </a:lnTo>
                    <a:lnTo>
                      <a:pt x="20" y="461"/>
                    </a:lnTo>
                    <a:lnTo>
                      <a:pt x="15" y="476"/>
                    </a:lnTo>
                    <a:lnTo>
                      <a:pt x="11" y="492"/>
                    </a:lnTo>
                    <a:lnTo>
                      <a:pt x="7" y="507"/>
                    </a:lnTo>
                    <a:lnTo>
                      <a:pt x="2" y="522"/>
                    </a:lnTo>
                    <a:lnTo>
                      <a:pt x="2" y="522"/>
                    </a:lnTo>
                    <a:lnTo>
                      <a:pt x="0" y="524"/>
                    </a:lnTo>
                    <a:lnTo>
                      <a:pt x="0" y="526"/>
                    </a:lnTo>
                    <a:lnTo>
                      <a:pt x="1" y="528"/>
                    </a:lnTo>
                    <a:lnTo>
                      <a:pt x="1" y="528"/>
                    </a:lnTo>
                    <a:lnTo>
                      <a:pt x="1" y="529"/>
                    </a:lnTo>
                    <a:lnTo>
                      <a:pt x="1" y="529"/>
                    </a:lnTo>
                    <a:lnTo>
                      <a:pt x="3" y="531"/>
                    </a:lnTo>
                    <a:lnTo>
                      <a:pt x="5" y="531"/>
                    </a:lnTo>
                    <a:lnTo>
                      <a:pt x="7" y="531"/>
                    </a:lnTo>
                    <a:lnTo>
                      <a:pt x="9" y="529"/>
                    </a:lnTo>
                    <a:lnTo>
                      <a:pt x="9" y="529"/>
                    </a:lnTo>
                    <a:lnTo>
                      <a:pt x="13" y="517"/>
                    </a:lnTo>
                    <a:lnTo>
                      <a:pt x="18" y="505"/>
                    </a:lnTo>
                    <a:lnTo>
                      <a:pt x="20" y="492"/>
                    </a:lnTo>
                    <a:lnTo>
                      <a:pt x="23" y="480"/>
                    </a:lnTo>
                    <a:lnTo>
                      <a:pt x="23" y="480"/>
                    </a:lnTo>
                    <a:lnTo>
                      <a:pt x="29" y="462"/>
                    </a:lnTo>
                    <a:lnTo>
                      <a:pt x="35" y="446"/>
                    </a:lnTo>
                    <a:lnTo>
                      <a:pt x="41" y="428"/>
                    </a:lnTo>
                    <a:lnTo>
                      <a:pt x="46" y="410"/>
                    </a:lnTo>
                    <a:lnTo>
                      <a:pt x="46" y="410"/>
                    </a:lnTo>
                    <a:lnTo>
                      <a:pt x="53" y="375"/>
                    </a:lnTo>
                    <a:lnTo>
                      <a:pt x="59" y="341"/>
                    </a:lnTo>
                    <a:lnTo>
                      <a:pt x="67" y="305"/>
                    </a:lnTo>
                    <a:lnTo>
                      <a:pt x="71" y="288"/>
                    </a:lnTo>
                    <a:lnTo>
                      <a:pt x="77" y="271"/>
                    </a:lnTo>
                    <a:lnTo>
                      <a:pt x="77" y="271"/>
                    </a:lnTo>
                    <a:lnTo>
                      <a:pt x="91" y="235"/>
                    </a:lnTo>
                    <a:lnTo>
                      <a:pt x="105" y="200"/>
                    </a:lnTo>
                    <a:lnTo>
                      <a:pt x="120" y="165"/>
                    </a:lnTo>
                    <a:lnTo>
                      <a:pt x="132" y="129"/>
                    </a:lnTo>
                    <a:lnTo>
                      <a:pt x="132" y="129"/>
                    </a:lnTo>
                    <a:lnTo>
                      <a:pt x="143" y="98"/>
                    </a:lnTo>
                    <a:lnTo>
                      <a:pt x="154" y="67"/>
                    </a:lnTo>
                    <a:lnTo>
                      <a:pt x="158" y="51"/>
                    </a:lnTo>
                    <a:lnTo>
                      <a:pt x="162" y="36"/>
                    </a:lnTo>
                    <a:lnTo>
                      <a:pt x="164" y="20"/>
                    </a:lnTo>
                    <a:lnTo>
                      <a:pt x="166" y="4"/>
                    </a:lnTo>
                    <a:lnTo>
                      <a:pt x="166" y="4"/>
                    </a:lnTo>
                    <a:lnTo>
                      <a:pt x="165" y="2"/>
                    </a:lnTo>
                    <a:lnTo>
                      <a:pt x="164" y="1"/>
                    </a:lnTo>
                    <a:lnTo>
                      <a:pt x="163" y="0"/>
                    </a:lnTo>
                    <a:lnTo>
                      <a:pt x="161" y="0"/>
                    </a:lnTo>
                    <a:lnTo>
                      <a:pt x="160" y="0"/>
                    </a:lnTo>
                    <a:lnTo>
                      <a:pt x="158" y="1"/>
                    </a:lnTo>
                    <a:lnTo>
                      <a:pt x="157" y="2"/>
                    </a:lnTo>
                    <a:lnTo>
                      <a:pt x="156" y="4"/>
                    </a:lnTo>
                    <a:lnTo>
                      <a:pt x="156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22" name="chenying0907 907"/>
              <p:cNvSpPr/>
              <p:nvPr/>
            </p:nvSpPr>
            <p:spPr bwMode="auto">
              <a:xfrm>
                <a:off x="3338513" y="1404938"/>
                <a:ext cx="58738" cy="168275"/>
              </a:xfrm>
              <a:custGeom>
                <a:avLst/>
                <a:gdLst/>
                <a:ahLst/>
                <a:cxnLst>
                  <a:cxn ang="0">
                    <a:pos x="99" y="4"/>
                  </a:cxn>
                  <a:cxn ang="0">
                    <a:pos x="99" y="4"/>
                  </a:cxn>
                  <a:cxn ang="0">
                    <a:pos x="98" y="14"/>
                  </a:cxn>
                  <a:cxn ang="0">
                    <a:pos x="97" y="23"/>
                  </a:cxn>
                  <a:cxn ang="0">
                    <a:pos x="92" y="43"/>
                  </a:cxn>
                  <a:cxn ang="0">
                    <a:pos x="79" y="81"/>
                  </a:cxn>
                  <a:cxn ang="0">
                    <a:pos x="79" y="81"/>
                  </a:cxn>
                  <a:cxn ang="0">
                    <a:pos x="73" y="103"/>
                  </a:cxn>
                  <a:cxn ang="0">
                    <a:pos x="68" y="125"/>
                  </a:cxn>
                  <a:cxn ang="0">
                    <a:pos x="57" y="169"/>
                  </a:cxn>
                  <a:cxn ang="0">
                    <a:pos x="57" y="169"/>
                  </a:cxn>
                  <a:cxn ang="0">
                    <a:pos x="51" y="188"/>
                  </a:cxn>
                  <a:cxn ang="0">
                    <a:pos x="43" y="205"/>
                  </a:cxn>
                  <a:cxn ang="0">
                    <a:pos x="35" y="223"/>
                  </a:cxn>
                  <a:cxn ang="0">
                    <a:pos x="26" y="239"/>
                  </a:cxn>
                  <a:cxn ang="0">
                    <a:pos x="17" y="257"/>
                  </a:cxn>
                  <a:cxn ang="0">
                    <a:pos x="10" y="274"/>
                  </a:cxn>
                  <a:cxn ang="0">
                    <a:pos x="4" y="293"/>
                  </a:cxn>
                  <a:cxn ang="0">
                    <a:pos x="1" y="302"/>
                  </a:cxn>
                  <a:cxn ang="0">
                    <a:pos x="0" y="313"/>
                  </a:cxn>
                  <a:cxn ang="0">
                    <a:pos x="0" y="313"/>
                  </a:cxn>
                  <a:cxn ang="0">
                    <a:pos x="0" y="314"/>
                  </a:cxn>
                  <a:cxn ang="0">
                    <a:pos x="1" y="316"/>
                  </a:cxn>
                  <a:cxn ang="0">
                    <a:pos x="2" y="317"/>
                  </a:cxn>
                  <a:cxn ang="0">
                    <a:pos x="4" y="317"/>
                  </a:cxn>
                  <a:cxn ang="0">
                    <a:pos x="7" y="316"/>
                  </a:cxn>
                  <a:cxn ang="0">
                    <a:pos x="9" y="314"/>
                  </a:cxn>
                  <a:cxn ang="0">
                    <a:pos x="9" y="313"/>
                  </a:cxn>
                  <a:cxn ang="0">
                    <a:pos x="9" y="313"/>
                  </a:cxn>
                  <a:cxn ang="0">
                    <a:pos x="11" y="302"/>
                  </a:cxn>
                  <a:cxn ang="0">
                    <a:pos x="13" y="292"/>
                  </a:cxn>
                  <a:cxn ang="0">
                    <a:pos x="19" y="273"/>
                  </a:cxn>
                  <a:cxn ang="0">
                    <a:pos x="28" y="255"/>
                  </a:cxn>
                  <a:cxn ang="0">
                    <a:pos x="36" y="237"/>
                  </a:cxn>
                  <a:cxn ang="0">
                    <a:pos x="45" y="220"/>
                  </a:cxn>
                  <a:cxn ang="0">
                    <a:pos x="54" y="201"/>
                  </a:cxn>
                  <a:cxn ang="0">
                    <a:pos x="62" y="182"/>
                  </a:cxn>
                  <a:cxn ang="0">
                    <a:pos x="68" y="164"/>
                  </a:cxn>
                  <a:cxn ang="0">
                    <a:pos x="68" y="164"/>
                  </a:cxn>
                  <a:cxn ang="0">
                    <a:pos x="79" y="119"/>
                  </a:cxn>
                  <a:cxn ang="0">
                    <a:pos x="91" y="76"/>
                  </a:cxn>
                  <a:cxn ang="0">
                    <a:pos x="91" y="76"/>
                  </a:cxn>
                  <a:cxn ang="0">
                    <a:pos x="102" y="40"/>
                  </a:cxn>
                  <a:cxn ang="0">
                    <a:pos x="106" y="22"/>
                  </a:cxn>
                  <a:cxn ang="0">
                    <a:pos x="109" y="4"/>
                  </a:cxn>
                  <a:cxn ang="0">
                    <a:pos x="109" y="4"/>
                  </a:cxn>
                  <a:cxn ang="0">
                    <a:pos x="108" y="2"/>
                  </a:cxn>
                  <a:cxn ang="0">
                    <a:pos x="107" y="1"/>
                  </a:cxn>
                  <a:cxn ang="0">
                    <a:pos x="106" y="0"/>
                  </a:cxn>
                  <a:cxn ang="0">
                    <a:pos x="104" y="0"/>
                  </a:cxn>
                  <a:cxn ang="0">
                    <a:pos x="101" y="1"/>
                  </a:cxn>
                  <a:cxn ang="0">
                    <a:pos x="100" y="2"/>
                  </a:cxn>
                  <a:cxn ang="0">
                    <a:pos x="99" y="4"/>
                  </a:cxn>
                  <a:cxn ang="0">
                    <a:pos x="99" y="4"/>
                  </a:cxn>
                </a:cxnLst>
                <a:rect l="0" t="0" r="r" b="b"/>
                <a:pathLst>
                  <a:path w="109" h="317">
                    <a:moveTo>
                      <a:pt x="99" y="4"/>
                    </a:moveTo>
                    <a:lnTo>
                      <a:pt x="99" y="4"/>
                    </a:lnTo>
                    <a:lnTo>
                      <a:pt x="98" y="14"/>
                    </a:lnTo>
                    <a:lnTo>
                      <a:pt x="97" y="23"/>
                    </a:lnTo>
                    <a:lnTo>
                      <a:pt x="92" y="43"/>
                    </a:lnTo>
                    <a:lnTo>
                      <a:pt x="79" y="81"/>
                    </a:lnTo>
                    <a:lnTo>
                      <a:pt x="79" y="81"/>
                    </a:lnTo>
                    <a:lnTo>
                      <a:pt x="73" y="103"/>
                    </a:lnTo>
                    <a:lnTo>
                      <a:pt x="68" y="125"/>
                    </a:lnTo>
                    <a:lnTo>
                      <a:pt x="57" y="169"/>
                    </a:lnTo>
                    <a:lnTo>
                      <a:pt x="57" y="169"/>
                    </a:lnTo>
                    <a:lnTo>
                      <a:pt x="51" y="188"/>
                    </a:lnTo>
                    <a:lnTo>
                      <a:pt x="43" y="205"/>
                    </a:lnTo>
                    <a:lnTo>
                      <a:pt x="35" y="223"/>
                    </a:lnTo>
                    <a:lnTo>
                      <a:pt x="26" y="239"/>
                    </a:lnTo>
                    <a:lnTo>
                      <a:pt x="17" y="257"/>
                    </a:lnTo>
                    <a:lnTo>
                      <a:pt x="10" y="274"/>
                    </a:lnTo>
                    <a:lnTo>
                      <a:pt x="4" y="293"/>
                    </a:lnTo>
                    <a:lnTo>
                      <a:pt x="1" y="302"/>
                    </a:lnTo>
                    <a:lnTo>
                      <a:pt x="0" y="313"/>
                    </a:lnTo>
                    <a:lnTo>
                      <a:pt x="0" y="313"/>
                    </a:lnTo>
                    <a:lnTo>
                      <a:pt x="0" y="314"/>
                    </a:lnTo>
                    <a:lnTo>
                      <a:pt x="1" y="316"/>
                    </a:lnTo>
                    <a:lnTo>
                      <a:pt x="2" y="317"/>
                    </a:lnTo>
                    <a:lnTo>
                      <a:pt x="4" y="317"/>
                    </a:lnTo>
                    <a:lnTo>
                      <a:pt x="7" y="316"/>
                    </a:lnTo>
                    <a:lnTo>
                      <a:pt x="9" y="314"/>
                    </a:lnTo>
                    <a:lnTo>
                      <a:pt x="9" y="313"/>
                    </a:lnTo>
                    <a:lnTo>
                      <a:pt x="9" y="313"/>
                    </a:lnTo>
                    <a:lnTo>
                      <a:pt x="11" y="302"/>
                    </a:lnTo>
                    <a:lnTo>
                      <a:pt x="13" y="292"/>
                    </a:lnTo>
                    <a:lnTo>
                      <a:pt x="19" y="273"/>
                    </a:lnTo>
                    <a:lnTo>
                      <a:pt x="28" y="255"/>
                    </a:lnTo>
                    <a:lnTo>
                      <a:pt x="36" y="237"/>
                    </a:lnTo>
                    <a:lnTo>
                      <a:pt x="45" y="220"/>
                    </a:lnTo>
                    <a:lnTo>
                      <a:pt x="54" y="201"/>
                    </a:lnTo>
                    <a:lnTo>
                      <a:pt x="62" y="182"/>
                    </a:lnTo>
                    <a:lnTo>
                      <a:pt x="68" y="164"/>
                    </a:lnTo>
                    <a:lnTo>
                      <a:pt x="68" y="164"/>
                    </a:lnTo>
                    <a:lnTo>
                      <a:pt x="79" y="119"/>
                    </a:lnTo>
                    <a:lnTo>
                      <a:pt x="91" y="76"/>
                    </a:lnTo>
                    <a:lnTo>
                      <a:pt x="91" y="76"/>
                    </a:lnTo>
                    <a:lnTo>
                      <a:pt x="102" y="40"/>
                    </a:lnTo>
                    <a:lnTo>
                      <a:pt x="106" y="22"/>
                    </a:lnTo>
                    <a:lnTo>
                      <a:pt x="109" y="4"/>
                    </a:lnTo>
                    <a:lnTo>
                      <a:pt x="109" y="4"/>
                    </a:lnTo>
                    <a:lnTo>
                      <a:pt x="108" y="2"/>
                    </a:lnTo>
                    <a:lnTo>
                      <a:pt x="107" y="1"/>
                    </a:lnTo>
                    <a:lnTo>
                      <a:pt x="106" y="0"/>
                    </a:lnTo>
                    <a:lnTo>
                      <a:pt x="104" y="0"/>
                    </a:lnTo>
                    <a:lnTo>
                      <a:pt x="101" y="1"/>
                    </a:lnTo>
                    <a:lnTo>
                      <a:pt x="100" y="2"/>
                    </a:lnTo>
                    <a:lnTo>
                      <a:pt x="99" y="4"/>
                    </a:lnTo>
                    <a:lnTo>
                      <a:pt x="99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23" name="chenying0907 908"/>
              <p:cNvSpPr/>
              <p:nvPr/>
            </p:nvSpPr>
            <p:spPr bwMode="auto">
              <a:xfrm>
                <a:off x="3365500" y="1427163"/>
                <a:ext cx="58738" cy="169863"/>
              </a:xfrm>
              <a:custGeom>
                <a:avLst/>
                <a:gdLst/>
                <a:ahLst/>
                <a:cxnLst>
                  <a:cxn ang="0">
                    <a:pos x="102" y="1"/>
                  </a:cxn>
                  <a:cxn ang="0">
                    <a:pos x="102" y="1"/>
                  </a:cxn>
                  <a:cxn ang="0">
                    <a:pos x="97" y="7"/>
                  </a:cxn>
                  <a:cxn ang="0">
                    <a:pos x="93" y="13"/>
                  </a:cxn>
                  <a:cxn ang="0">
                    <a:pos x="87" y="26"/>
                  </a:cxn>
                  <a:cxn ang="0">
                    <a:pos x="82" y="39"/>
                  </a:cxn>
                  <a:cxn ang="0">
                    <a:pos x="79" y="54"/>
                  </a:cxn>
                  <a:cxn ang="0">
                    <a:pos x="79" y="54"/>
                  </a:cxn>
                  <a:cxn ang="0">
                    <a:pos x="72" y="77"/>
                  </a:cxn>
                  <a:cxn ang="0">
                    <a:pos x="65" y="101"/>
                  </a:cxn>
                  <a:cxn ang="0">
                    <a:pos x="51" y="148"/>
                  </a:cxn>
                  <a:cxn ang="0">
                    <a:pos x="51" y="148"/>
                  </a:cxn>
                  <a:cxn ang="0">
                    <a:pos x="44" y="168"/>
                  </a:cxn>
                  <a:cxn ang="0">
                    <a:pos x="37" y="190"/>
                  </a:cxn>
                  <a:cxn ang="0">
                    <a:pos x="20" y="231"/>
                  </a:cxn>
                  <a:cxn ang="0">
                    <a:pos x="13" y="252"/>
                  </a:cxn>
                  <a:cxn ang="0">
                    <a:pos x="7" y="274"/>
                  </a:cxn>
                  <a:cxn ang="0">
                    <a:pos x="2" y="295"/>
                  </a:cxn>
                  <a:cxn ang="0">
                    <a:pos x="1" y="307"/>
                  </a:cxn>
                  <a:cxn ang="0">
                    <a:pos x="0" y="317"/>
                  </a:cxn>
                  <a:cxn ang="0">
                    <a:pos x="0" y="317"/>
                  </a:cxn>
                  <a:cxn ang="0">
                    <a:pos x="1" y="319"/>
                  </a:cxn>
                  <a:cxn ang="0">
                    <a:pos x="2" y="321"/>
                  </a:cxn>
                  <a:cxn ang="0">
                    <a:pos x="3" y="322"/>
                  </a:cxn>
                  <a:cxn ang="0">
                    <a:pos x="6" y="322"/>
                  </a:cxn>
                  <a:cxn ang="0">
                    <a:pos x="8" y="322"/>
                  </a:cxn>
                  <a:cxn ang="0">
                    <a:pos x="9" y="321"/>
                  </a:cxn>
                  <a:cxn ang="0">
                    <a:pos x="10" y="319"/>
                  </a:cxn>
                  <a:cxn ang="0">
                    <a:pos x="11" y="317"/>
                  </a:cxn>
                  <a:cxn ang="0">
                    <a:pos x="11" y="317"/>
                  </a:cxn>
                  <a:cxn ang="0">
                    <a:pos x="11" y="307"/>
                  </a:cxn>
                  <a:cxn ang="0">
                    <a:pos x="12" y="296"/>
                  </a:cxn>
                  <a:cxn ang="0">
                    <a:pos x="16" y="276"/>
                  </a:cxn>
                  <a:cxn ang="0">
                    <a:pos x="22" y="256"/>
                  </a:cxn>
                  <a:cxn ang="0">
                    <a:pos x="29" y="237"/>
                  </a:cxn>
                  <a:cxn ang="0">
                    <a:pos x="44" y="198"/>
                  </a:cxn>
                  <a:cxn ang="0">
                    <a:pos x="51" y="179"/>
                  </a:cxn>
                  <a:cxn ang="0">
                    <a:pos x="57" y="159"/>
                  </a:cxn>
                  <a:cxn ang="0">
                    <a:pos x="57" y="159"/>
                  </a:cxn>
                  <a:cxn ang="0">
                    <a:pos x="70" y="120"/>
                  </a:cxn>
                  <a:cxn ang="0">
                    <a:pos x="81" y="81"/>
                  </a:cxn>
                  <a:cxn ang="0">
                    <a:pos x="81" y="81"/>
                  </a:cxn>
                  <a:cxn ang="0">
                    <a:pos x="86" y="62"/>
                  </a:cxn>
                  <a:cxn ang="0">
                    <a:pos x="91" y="42"/>
                  </a:cxn>
                  <a:cxn ang="0">
                    <a:pos x="94" y="33"/>
                  </a:cxn>
                  <a:cxn ang="0">
                    <a:pos x="97" y="25"/>
                  </a:cxn>
                  <a:cxn ang="0">
                    <a:pos x="103" y="16"/>
                  </a:cxn>
                  <a:cxn ang="0">
                    <a:pos x="109" y="8"/>
                  </a:cxn>
                  <a:cxn ang="0">
                    <a:pos x="109" y="8"/>
                  </a:cxn>
                  <a:cxn ang="0">
                    <a:pos x="110" y="6"/>
                  </a:cxn>
                  <a:cxn ang="0">
                    <a:pos x="110" y="4"/>
                  </a:cxn>
                  <a:cxn ang="0">
                    <a:pos x="109" y="3"/>
                  </a:cxn>
                  <a:cxn ang="0">
                    <a:pos x="108" y="1"/>
                  </a:cxn>
                  <a:cxn ang="0">
                    <a:pos x="107" y="0"/>
                  </a:cxn>
                  <a:cxn ang="0">
                    <a:pos x="105" y="0"/>
                  </a:cxn>
                  <a:cxn ang="0">
                    <a:pos x="104" y="0"/>
                  </a:cxn>
                  <a:cxn ang="0">
                    <a:pos x="102" y="1"/>
                  </a:cxn>
                  <a:cxn ang="0">
                    <a:pos x="102" y="1"/>
                  </a:cxn>
                </a:cxnLst>
                <a:rect l="0" t="0" r="r" b="b"/>
                <a:pathLst>
                  <a:path w="110" h="322">
                    <a:moveTo>
                      <a:pt x="102" y="1"/>
                    </a:moveTo>
                    <a:lnTo>
                      <a:pt x="102" y="1"/>
                    </a:lnTo>
                    <a:lnTo>
                      <a:pt x="97" y="7"/>
                    </a:lnTo>
                    <a:lnTo>
                      <a:pt x="93" y="13"/>
                    </a:lnTo>
                    <a:lnTo>
                      <a:pt x="87" y="26"/>
                    </a:lnTo>
                    <a:lnTo>
                      <a:pt x="82" y="39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72" y="77"/>
                    </a:lnTo>
                    <a:lnTo>
                      <a:pt x="65" y="101"/>
                    </a:lnTo>
                    <a:lnTo>
                      <a:pt x="51" y="148"/>
                    </a:lnTo>
                    <a:lnTo>
                      <a:pt x="51" y="148"/>
                    </a:lnTo>
                    <a:lnTo>
                      <a:pt x="44" y="168"/>
                    </a:lnTo>
                    <a:lnTo>
                      <a:pt x="37" y="190"/>
                    </a:lnTo>
                    <a:lnTo>
                      <a:pt x="20" y="231"/>
                    </a:lnTo>
                    <a:lnTo>
                      <a:pt x="13" y="252"/>
                    </a:lnTo>
                    <a:lnTo>
                      <a:pt x="7" y="274"/>
                    </a:lnTo>
                    <a:lnTo>
                      <a:pt x="2" y="295"/>
                    </a:lnTo>
                    <a:lnTo>
                      <a:pt x="1" y="307"/>
                    </a:lnTo>
                    <a:lnTo>
                      <a:pt x="0" y="317"/>
                    </a:lnTo>
                    <a:lnTo>
                      <a:pt x="0" y="317"/>
                    </a:lnTo>
                    <a:lnTo>
                      <a:pt x="1" y="319"/>
                    </a:lnTo>
                    <a:lnTo>
                      <a:pt x="2" y="321"/>
                    </a:lnTo>
                    <a:lnTo>
                      <a:pt x="3" y="322"/>
                    </a:lnTo>
                    <a:lnTo>
                      <a:pt x="6" y="322"/>
                    </a:lnTo>
                    <a:lnTo>
                      <a:pt x="8" y="322"/>
                    </a:lnTo>
                    <a:lnTo>
                      <a:pt x="9" y="321"/>
                    </a:lnTo>
                    <a:lnTo>
                      <a:pt x="10" y="319"/>
                    </a:lnTo>
                    <a:lnTo>
                      <a:pt x="11" y="317"/>
                    </a:lnTo>
                    <a:lnTo>
                      <a:pt x="11" y="317"/>
                    </a:lnTo>
                    <a:lnTo>
                      <a:pt x="11" y="307"/>
                    </a:lnTo>
                    <a:lnTo>
                      <a:pt x="12" y="296"/>
                    </a:lnTo>
                    <a:lnTo>
                      <a:pt x="16" y="276"/>
                    </a:lnTo>
                    <a:lnTo>
                      <a:pt x="22" y="256"/>
                    </a:lnTo>
                    <a:lnTo>
                      <a:pt x="29" y="237"/>
                    </a:lnTo>
                    <a:lnTo>
                      <a:pt x="44" y="198"/>
                    </a:lnTo>
                    <a:lnTo>
                      <a:pt x="51" y="179"/>
                    </a:lnTo>
                    <a:lnTo>
                      <a:pt x="57" y="159"/>
                    </a:lnTo>
                    <a:lnTo>
                      <a:pt x="57" y="159"/>
                    </a:lnTo>
                    <a:lnTo>
                      <a:pt x="70" y="120"/>
                    </a:lnTo>
                    <a:lnTo>
                      <a:pt x="81" y="81"/>
                    </a:lnTo>
                    <a:lnTo>
                      <a:pt x="81" y="81"/>
                    </a:lnTo>
                    <a:lnTo>
                      <a:pt x="86" y="62"/>
                    </a:lnTo>
                    <a:lnTo>
                      <a:pt x="91" y="42"/>
                    </a:lnTo>
                    <a:lnTo>
                      <a:pt x="94" y="33"/>
                    </a:lnTo>
                    <a:lnTo>
                      <a:pt x="97" y="25"/>
                    </a:lnTo>
                    <a:lnTo>
                      <a:pt x="103" y="16"/>
                    </a:lnTo>
                    <a:lnTo>
                      <a:pt x="109" y="8"/>
                    </a:lnTo>
                    <a:lnTo>
                      <a:pt x="109" y="8"/>
                    </a:lnTo>
                    <a:lnTo>
                      <a:pt x="110" y="6"/>
                    </a:lnTo>
                    <a:lnTo>
                      <a:pt x="110" y="4"/>
                    </a:lnTo>
                    <a:lnTo>
                      <a:pt x="109" y="3"/>
                    </a:lnTo>
                    <a:lnTo>
                      <a:pt x="108" y="1"/>
                    </a:lnTo>
                    <a:lnTo>
                      <a:pt x="107" y="0"/>
                    </a:lnTo>
                    <a:lnTo>
                      <a:pt x="105" y="0"/>
                    </a:lnTo>
                    <a:lnTo>
                      <a:pt x="104" y="0"/>
                    </a:lnTo>
                    <a:lnTo>
                      <a:pt x="102" y="1"/>
                    </a:lnTo>
                    <a:lnTo>
                      <a:pt x="10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24" name="chenying0907 909"/>
              <p:cNvSpPr/>
              <p:nvPr/>
            </p:nvSpPr>
            <p:spPr bwMode="auto">
              <a:xfrm>
                <a:off x="3403600" y="1430338"/>
                <a:ext cx="41275" cy="182563"/>
              </a:xfrm>
              <a:custGeom>
                <a:avLst/>
                <a:gdLst/>
                <a:ahLst/>
                <a:cxnLst>
                  <a:cxn ang="0">
                    <a:pos x="67" y="4"/>
                  </a:cxn>
                  <a:cxn ang="0">
                    <a:pos x="62" y="52"/>
                  </a:cxn>
                  <a:cxn ang="0">
                    <a:pos x="53" y="99"/>
                  </a:cxn>
                  <a:cxn ang="0">
                    <a:pos x="39" y="171"/>
                  </a:cxn>
                  <a:cxn ang="0">
                    <a:pos x="35" y="193"/>
                  </a:cxn>
                  <a:cxn ang="0">
                    <a:pos x="30" y="215"/>
                  </a:cxn>
                  <a:cxn ang="0">
                    <a:pos x="15" y="255"/>
                  </a:cxn>
                  <a:cxn ang="0">
                    <a:pos x="10" y="277"/>
                  </a:cxn>
                  <a:cxn ang="0">
                    <a:pos x="7" y="294"/>
                  </a:cxn>
                  <a:cxn ang="0">
                    <a:pos x="5" y="310"/>
                  </a:cxn>
                  <a:cxn ang="0">
                    <a:pos x="5" y="325"/>
                  </a:cxn>
                  <a:cxn ang="0">
                    <a:pos x="4" y="335"/>
                  </a:cxn>
                  <a:cxn ang="0">
                    <a:pos x="3" y="337"/>
                  </a:cxn>
                  <a:cxn ang="0">
                    <a:pos x="0" y="340"/>
                  </a:cxn>
                  <a:cxn ang="0">
                    <a:pos x="1" y="343"/>
                  </a:cxn>
                  <a:cxn ang="0">
                    <a:pos x="4" y="345"/>
                  </a:cxn>
                  <a:cxn ang="0">
                    <a:pos x="7" y="345"/>
                  </a:cxn>
                  <a:cxn ang="0">
                    <a:pos x="10" y="342"/>
                  </a:cxn>
                  <a:cxn ang="0">
                    <a:pos x="13" y="334"/>
                  </a:cxn>
                  <a:cxn ang="0">
                    <a:pos x="14" y="318"/>
                  </a:cxn>
                  <a:cxn ang="0">
                    <a:pos x="14" y="310"/>
                  </a:cxn>
                  <a:cxn ang="0">
                    <a:pos x="17" y="285"/>
                  </a:cxn>
                  <a:cxn ang="0">
                    <a:pos x="23" y="260"/>
                  </a:cxn>
                  <a:cxn ang="0">
                    <a:pos x="40" y="213"/>
                  </a:cxn>
                  <a:cxn ang="0">
                    <a:pos x="44" y="201"/>
                  </a:cxn>
                  <a:cxn ang="0">
                    <a:pos x="47" y="176"/>
                  </a:cxn>
                  <a:cxn ang="0">
                    <a:pos x="49" y="163"/>
                  </a:cxn>
                  <a:cxn ang="0">
                    <a:pos x="63" y="107"/>
                  </a:cxn>
                  <a:cxn ang="0">
                    <a:pos x="65" y="93"/>
                  </a:cxn>
                  <a:cxn ang="0">
                    <a:pos x="70" y="52"/>
                  </a:cxn>
                  <a:cxn ang="0">
                    <a:pos x="73" y="28"/>
                  </a:cxn>
                  <a:cxn ang="0">
                    <a:pos x="76" y="4"/>
                  </a:cxn>
                  <a:cxn ang="0">
                    <a:pos x="75" y="2"/>
                  </a:cxn>
                  <a:cxn ang="0">
                    <a:pos x="73" y="0"/>
                  </a:cxn>
                  <a:cxn ang="0">
                    <a:pos x="70" y="0"/>
                  </a:cxn>
                  <a:cxn ang="0">
                    <a:pos x="67" y="2"/>
                  </a:cxn>
                  <a:cxn ang="0">
                    <a:pos x="67" y="4"/>
                  </a:cxn>
                </a:cxnLst>
                <a:rect l="0" t="0" r="r" b="b"/>
                <a:pathLst>
                  <a:path w="76" h="346">
                    <a:moveTo>
                      <a:pt x="67" y="4"/>
                    </a:moveTo>
                    <a:lnTo>
                      <a:pt x="67" y="4"/>
                    </a:lnTo>
                    <a:lnTo>
                      <a:pt x="65" y="28"/>
                    </a:lnTo>
                    <a:lnTo>
                      <a:pt x="62" y="52"/>
                    </a:lnTo>
                    <a:lnTo>
                      <a:pt x="58" y="76"/>
                    </a:lnTo>
                    <a:lnTo>
                      <a:pt x="53" y="99"/>
                    </a:lnTo>
                    <a:lnTo>
                      <a:pt x="43" y="147"/>
                    </a:lnTo>
                    <a:lnTo>
                      <a:pt x="39" y="171"/>
                    </a:lnTo>
                    <a:lnTo>
                      <a:pt x="35" y="193"/>
                    </a:lnTo>
                    <a:lnTo>
                      <a:pt x="35" y="193"/>
                    </a:lnTo>
                    <a:lnTo>
                      <a:pt x="33" y="205"/>
                    </a:lnTo>
                    <a:lnTo>
                      <a:pt x="30" y="215"/>
                    </a:lnTo>
                    <a:lnTo>
                      <a:pt x="22" y="236"/>
                    </a:lnTo>
                    <a:lnTo>
                      <a:pt x="15" y="255"/>
                    </a:lnTo>
                    <a:lnTo>
                      <a:pt x="12" y="267"/>
                    </a:lnTo>
                    <a:lnTo>
                      <a:pt x="10" y="277"/>
                    </a:lnTo>
                    <a:lnTo>
                      <a:pt x="10" y="277"/>
                    </a:lnTo>
                    <a:lnTo>
                      <a:pt x="7" y="294"/>
                    </a:lnTo>
                    <a:lnTo>
                      <a:pt x="6" y="302"/>
                    </a:lnTo>
                    <a:lnTo>
                      <a:pt x="5" y="310"/>
                    </a:lnTo>
                    <a:lnTo>
                      <a:pt x="5" y="310"/>
                    </a:lnTo>
                    <a:lnTo>
                      <a:pt x="5" y="325"/>
                    </a:lnTo>
                    <a:lnTo>
                      <a:pt x="5" y="333"/>
                    </a:lnTo>
                    <a:lnTo>
                      <a:pt x="4" y="335"/>
                    </a:lnTo>
                    <a:lnTo>
                      <a:pt x="3" y="337"/>
                    </a:lnTo>
                    <a:lnTo>
                      <a:pt x="3" y="337"/>
                    </a:lnTo>
                    <a:lnTo>
                      <a:pt x="1" y="338"/>
                    </a:lnTo>
                    <a:lnTo>
                      <a:pt x="0" y="340"/>
                    </a:lnTo>
                    <a:lnTo>
                      <a:pt x="1" y="342"/>
                    </a:lnTo>
                    <a:lnTo>
                      <a:pt x="1" y="343"/>
                    </a:lnTo>
                    <a:lnTo>
                      <a:pt x="2" y="345"/>
                    </a:lnTo>
                    <a:lnTo>
                      <a:pt x="4" y="345"/>
                    </a:lnTo>
                    <a:lnTo>
                      <a:pt x="5" y="346"/>
                    </a:lnTo>
                    <a:lnTo>
                      <a:pt x="7" y="345"/>
                    </a:lnTo>
                    <a:lnTo>
                      <a:pt x="7" y="345"/>
                    </a:lnTo>
                    <a:lnTo>
                      <a:pt x="10" y="342"/>
                    </a:lnTo>
                    <a:lnTo>
                      <a:pt x="12" y="339"/>
                    </a:lnTo>
                    <a:lnTo>
                      <a:pt x="13" y="334"/>
                    </a:lnTo>
                    <a:lnTo>
                      <a:pt x="14" y="329"/>
                    </a:lnTo>
                    <a:lnTo>
                      <a:pt x="14" y="318"/>
                    </a:lnTo>
                    <a:lnTo>
                      <a:pt x="14" y="310"/>
                    </a:lnTo>
                    <a:lnTo>
                      <a:pt x="14" y="310"/>
                    </a:lnTo>
                    <a:lnTo>
                      <a:pt x="15" y="298"/>
                    </a:lnTo>
                    <a:lnTo>
                      <a:pt x="17" y="285"/>
                    </a:lnTo>
                    <a:lnTo>
                      <a:pt x="19" y="273"/>
                    </a:lnTo>
                    <a:lnTo>
                      <a:pt x="23" y="260"/>
                    </a:lnTo>
                    <a:lnTo>
                      <a:pt x="32" y="236"/>
                    </a:lnTo>
                    <a:lnTo>
                      <a:pt x="40" y="213"/>
                    </a:lnTo>
                    <a:lnTo>
                      <a:pt x="40" y="213"/>
                    </a:lnTo>
                    <a:lnTo>
                      <a:pt x="44" y="201"/>
                    </a:lnTo>
                    <a:lnTo>
                      <a:pt x="46" y="188"/>
                    </a:lnTo>
                    <a:lnTo>
                      <a:pt x="47" y="176"/>
                    </a:lnTo>
                    <a:lnTo>
                      <a:pt x="49" y="163"/>
                    </a:lnTo>
                    <a:lnTo>
                      <a:pt x="49" y="163"/>
                    </a:lnTo>
                    <a:lnTo>
                      <a:pt x="56" y="135"/>
                    </a:lnTo>
                    <a:lnTo>
                      <a:pt x="63" y="107"/>
                    </a:lnTo>
                    <a:lnTo>
                      <a:pt x="63" y="107"/>
                    </a:lnTo>
                    <a:lnTo>
                      <a:pt x="65" y="93"/>
                    </a:lnTo>
                    <a:lnTo>
                      <a:pt x="66" y="79"/>
                    </a:lnTo>
                    <a:lnTo>
                      <a:pt x="70" y="52"/>
                    </a:lnTo>
                    <a:lnTo>
                      <a:pt x="70" y="52"/>
                    </a:lnTo>
                    <a:lnTo>
                      <a:pt x="73" y="28"/>
                    </a:lnTo>
                    <a:lnTo>
                      <a:pt x="75" y="17"/>
                    </a:lnTo>
                    <a:lnTo>
                      <a:pt x="76" y="4"/>
                    </a:lnTo>
                    <a:lnTo>
                      <a:pt x="76" y="4"/>
                    </a:lnTo>
                    <a:lnTo>
                      <a:pt x="75" y="2"/>
                    </a:lnTo>
                    <a:lnTo>
                      <a:pt x="74" y="1"/>
                    </a:lnTo>
                    <a:lnTo>
                      <a:pt x="73" y="0"/>
                    </a:lnTo>
                    <a:lnTo>
                      <a:pt x="71" y="0"/>
                    </a:lnTo>
                    <a:lnTo>
                      <a:pt x="70" y="0"/>
                    </a:lnTo>
                    <a:lnTo>
                      <a:pt x="68" y="1"/>
                    </a:lnTo>
                    <a:lnTo>
                      <a:pt x="67" y="2"/>
                    </a:lnTo>
                    <a:lnTo>
                      <a:pt x="67" y="4"/>
                    </a:lnTo>
                    <a:lnTo>
                      <a:pt x="6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25" name="chenying0907 910"/>
              <p:cNvSpPr/>
              <p:nvPr/>
            </p:nvSpPr>
            <p:spPr bwMode="auto">
              <a:xfrm>
                <a:off x="3436938" y="1397000"/>
                <a:ext cx="47625" cy="252413"/>
              </a:xfrm>
              <a:custGeom>
                <a:avLst/>
                <a:gdLst/>
                <a:ahLst/>
                <a:cxnLst>
                  <a:cxn ang="0">
                    <a:pos x="80" y="4"/>
                  </a:cxn>
                  <a:cxn ang="0">
                    <a:pos x="80" y="4"/>
                  </a:cxn>
                  <a:cxn ang="0">
                    <a:pos x="78" y="20"/>
                  </a:cxn>
                  <a:cxn ang="0">
                    <a:pos x="76" y="34"/>
                  </a:cxn>
                  <a:cxn ang="0">
                    <a:pos x="69" y="63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40" y="180"/>
                  </a:cxn>
                  <a:cxn ang="0">
                    <a:pos x="26" y="238"/>
                  </a:cxn>
                  <a:cxn ang="0">
                    <a:pos x="26" y="238"/>
                  </a:cxn>
                  <a:cxn ang="0">
                    <a:pos x="23" y="253"/>
                  </a:cxn>
                  <a:cxn ang="0">
                    <a:pos x="21" y="269"/>
                  </a:cxn>
                  <a:cxn ang="0">
                    <a:pos x="19" y="301"/>
                  </a:cxn>
                  <a:cxn ang="0">
                    <a:pos x="16" y="332"/>
                  </a:cxn>
                  <a:cxn ang="0">
                    <a:pos x="15" y="347"/>
                  </a:cxn>
                  <a:cxn ang="0">
                    <a:pos x="12" y="363"/>
                  </a:cxn>
                  <a:cxn ang="0">
                    <a:pos x="12" y="363"/>
                  </a:cxn>
                  <a:cxn ang="0">
                    <a:pos x="8" y="391"/>
                  </a:cxn>
                  <a:cxn ang="0">
                    <a:pos x="4" y="419"/>
                  </a:cxn>
                  <a:cxn ang="0">
                    <a:pos x="2" y="446"/>
                  </a:cxn>
                  <a:cxn ang="0">
                    <a:pos x="0" y="474"/>
                  </a:cxn>
                  <a:cxn ang="0">
                    <a:pos x="0" y="474"/>
                  </a:cxn>
                  <a:cxn ang="0">
                    <a:pos x="0" y="476"/>
                  </a:cxn>
                  <a:cxn ang="0">
                    <a:pos x="1" y="477"/>
                  </a:cxn>
                  <a:cxn ang="0">
                    <a:pos x="3" y="478"/>
                  </a:cxn>
                  <a:cxn ang="0">
                    <a:pos x="4" y="478"/>
                  </a:cxn>
                  <a:cxn ang="0">
                    <a:pos x="6" y="478"/>
                  </a:cxn>
                  <a:cxn ang="0">
                    <a:pos x="8" y="477"/>
                  </a:cxn>
                  <a:cxn ang="0">
                    <a:pos x="9" y="476"/>
                  </a:cxn>
                  <a:cxn ang="0">
                    <a:pos x="9" y="474"/>
                  </a:cxn>
                  <a:cxn ang="0">
                    <a:pos x="9" y="474"/>
                  </a:cxn>
                  <a:cxn ang="0">
                    <a:pos x="11" y="444"/>
                  </a:cxn>
                  <a:cxn ang="0">
                    <a:pos x="14" y="415"/>
                  </a:cxn>
                  <a:cxn ang="0">
                    <a:pos x="18" y="385"/>
                  </a:cxn>
                  <a:cxn ang="0">
                    <a:pos x="23" y="357"/>
                  </a:cxn>
                  <a:cxn ang="0">
                    <a:pos x="23" y="357"/>
                  </a:cxn>
                  <a:cxn ang="0">
                    <a:pos x="25" y="341"/>
                  </a:cxn>
                  <a:cxn ang="0">
                    <a:pos x="28" y="326"/>
                  </a:cxn>
                  <a:cxn ang="0">
                    <a:pos x="30" y="295"/>
                  </a:cxn>
                  <a:cxn ang="0">
                    <a:pos x="33" y="263"/>
                  </a:cxn>
                  <a:cxn ang="0">
                    <a:pos x="35" y="247"/>
                  </a:cxn>
                  <a:cxn ang="0">
                    <a:pos x="38" y="232"/>
                  </a:cxn>
                  <a:cxn ang="0">
                    <a:pos x="38" y="232"/>
                  </a:cxn>
                  <a:cxn ang="0">
                    <a:pos x="51" y="174"/>
                  </a:cxn>
                  <a:cxn ang="0">
                    <a:pos x="66" y="116"/>
                  </a:cxn>
                  <a:cxn ang="0">
                    <a:pos x="66" y="116"/>
                  </a:cxn>
                  <a:cxn ang="0">
                    <a:pos x="79" y="61"/>
                  </a:cxn>
                  <a:cxn ang="0">
                    <a:pos x="85" y="32"/>
                  </a:cxn>
                  <a:cxn ang="0">
                    <a:pos x="90" y="4"/>
                  </a:cxn>
                  <a:cxn ang="0">
                    <a:pos x="90" y="4"/>
                  </a:cxn>
                  <a:cxn ang="0">
                    <a:pos x="90" y="3"/>
                  </a:cxn>
                  <a:cxn ang="0">
                    <a:pos x="88" y="1"/>
                  </a:cxn>
                  <a:cxn ang="0">
                    <a:pos x="87" y="0"/>
                  </a:cxn>
                  <a:cxn ang="0">
                    <a:pos x="85" y="0"/>
                  </a:cxn>
                  <a:cxn ang="0">
                    <a:pos x="82" y="1"/>
                  </a:cxn>
                  <a:cxn ang="0">
                    <a:pos x="81" y="3"/>
                  </a:cxn>
                  <a:cxn ang="0">
                    <a:pos x="80" y="4"/>
                  </a:cxn>
                  <a:cxn ang="0">
                    <a:pos x="80" y="4"/>
                  </a:cxn>
                </a:cxnLst>
                <a:rect l="0" t="0" r="r" b="b"/>
                <a:pathLst>
                  <a:path w="90" h="478">
                    <a:moveTo>
                      <a:pt x="80" y="4"/>
                    </a:moveTo>
                    <a:lnTo>
                      <a:pt x="80" y="4"/>
                    </a:lnTo>
                    <a:lnTo>
                      <a:pt x="78" y="20"/>
                    </a:lnTo>
                    <a:lnTo>
                      <a:pt x="76" y="34"/>
                    </a:lnTo>
                    <a:lnTo>
                      <a:pt x="69" y="63"/>
                    </a:lnTo>
                    <a:lnTo>
                      <a:pt x="54" y="121"/>
                    </a:lnTo>
                    <a:lnTo>
                      <a:pt x="54" y="121"/>
                    </a:lnTo>
                    <a:lnTo>
                      <a:pt x="40" y="180"/>
                    </a:lnTo>
                    <a:lnTo>
                      <a:pt x="26" y="238"/>
                    </a:lnTo>
                    <a:lnTo>
                      <a:pt x="26" y="238"/>
                    </a:lnTo>
                    <a:lnTo>
                      <a:pt x="23" y="253"/>
                    </a:lnTo>
                    <a:lnTo>
                      <a:pt x="21" y="269"/>
                    </a:lnTo>
                    <a:lnTo>
                      <a:pt x="19" y="301"/>
                    </a:lnTo>
                    <a:lnTo>
                      <a:pt x="16" y="332"/>
                    </a:lnTo>
                    <a:lnTo>
                      <a:pt x="15" y="347"/>
                    </a:lnTo>
                    <a:lnTo>
                      <a:pt x="12" y="363"/>
                    </a:lnTo>
                    <a:lnTo>
                      <a:pt x="12" y="363"/>
                    </a:lnTo>
                    <a:lnTo>
                      <a:pt x="8" y="391"/>
                    </a:lnTo>
                    <a:lnTo>
                      <a:pt x="4" y="419"/>
                    </a:lnTo>
                    <a:lnTo>
                      <a:pt x="2" y="446"/>
                    </a:lnTo>
                    <a:lnTo>
                      <a:pt x="0" y="474"/>
                    </a:lnTo>
                    <a:lnTo>
                      <a:pt x="0" y="474"/>
                    </a:lnTo>
                    <a:lnTo>
                      <a:pt x="0" y="476"/>
                    </a:lnTo>
                    <a:lnTo>
                      <a:pt x="1" y="477"/>
                    </a:lnTo>
                    <a:lnTo>
                      <a:pt x="3" y="478"/>
                    </a:lnTo>
                    <a:lnTo>
                      <a:pt x="4" y="478"/>
                    </a:lnTo>
                    <a:lnTo>
                      <a:pt x="6" y="478"/>
                    </a:lnTo>
                    <a:lnTo>
                      <a:pt x="8" y="477"/>
                    </a:lnTo>
                    <a:lnTo>
                      <a:pt x="9" y="476"/>
                    </a:lnTo>
                    <a:lnTo>
                      <a:pt x="9" y="474"/>
                    </a:lnTo>
                    <a:lnTo>
                      <a:pt x="9" y="474"/>
                    </a:lnTo>
                    <a:lnTo>
                      <a:pt x="11" y="444"/>
                    </a:lnTo>
                    <a:lnTo>
                      <a:pt x="14" y="415"/>
                    </a:lnTo>
                    <a:lnTo>
                      <a:pt x="18" y="385"/>
                    </a:lnTo>
                    <a:lnTo>
                      <a:pt x="23" y="357"/>
                    </a:lnTo>
                    <a:lnTo>
                      <a:pt x="23" y="357"/>
                    </a:lnTo>
                    <a:lnTo>
                      <a:pt x="25" y="341"/>
                    </a:lnTo>
                    <a:lnTo>
                      <a:pt x="28" y="326"/>
                    </a:lnTo>
                    <a:lnTo>
                      <a:pt x="30" y="295"/>
                    </a:lnTo>
                    <a:lnTo>
                      <a:pt x="33" y="263"/>
                    </a:lnTo>
                    <a:lnTo>
                      <a:pt x="35" y="247"/>
                    </a:lnTo>
                    <a:lnTo>
                      <a:pt x="38" y="232"/>
                    </a:lnTo>
                    <a:lnTo>
                      <a:pt x="38" y="232"/>
                    </a:lnTo>
                    <a:lnTo>
                      <a:pt x="51" y="174"/>
                    </a:lnTo>
                    <a:lnTo>
                      <a:pt x="66" y="116"/>
                    </a:lnTo>
                    <a:lnTo>
                      <a:pt x="66" y="116"/>
                    </a:lnTo>
                    <a:lnTo>
                      <a:pt x="79" y="61"/>
                    </a:lnTo>
                    <a:lnTo>
                      <a:pt x="85" y="32"/>
                    </a:lnTo>
                    <a:lnTo>
                      <a:pt x="90" y="4"/>
                    </a:lnTo>
                    <a:lnTo>
                      <a:pt x="90" y="4"/>
                    </a:lnTo>
                    <a:lnTo>
                      <a:pt x="90" y="3"/>
                    </a:lnTo>
                    <a:lnTo>
                      <a:pt x="88" y="1"/>
                    </a:lnTo>
                    <a:lnTo>
                      <a:pt x="87" y="0"/>
                    </a:lnTo>
                    <a:lnTo>
                      <a:pt x="85" y="0"/>
                    </a:lnTo>
                    <a:lnTo>
                      <a:pt x="82" y="1"/>
                    </a:lnTo>
                    <a:lnTo>
                      <a:pt x="81" y="3"/>
                    </a:lnTo>
                    <a:lnTo>
                      <a:pt x="80" y="4"/>
                    </a:lnTo>
                    <a:lnTo>
                      <a:pt x="8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26" name="chenying0907 911"/>
              <p:cNvSpPr/>
              <p:nvPr/>
            </p:nvSpPr>
            <p:spPr bwMode="auto">
              <a:xfrm>
                <a:off x="3457575" y="1241425"/>
                <a:ext cx="104775" cy="455613"/>
              </a:xfrm>
              <a:custGeom>
                <a:avLst/>
                <a:gdLst/>
                <a:ahLst/>
                <a:cxnLst>
                  <a:cxn ang="0">
                    <a:pos x="189" y="5"/>
                  </a:cxn>
                  <a:cxn ang="0">
                    <a:pos x="187" y="12"/>
                  </a:cxn>
                  <a:cxn ang="0">
                    <a:pos x="185" y="19"/>
                  </a:cxn>
                  <a:cxn ang="0">
                    <a:pos x="183" y="34"/>
                  </a:cxn>
                  <a:cxn ang="0">
                    <a:pos x="181" y="47"/>
                  </a:cxn>
                  <a:cxn ang="0">
                    <a:pos x="173" y="98"/>
                  </a:cxn>
                  <a:cxn ang="0">
                    <a:pos x="167" y="127"/>
                  </a:cxn>
                  <a:cxn ang="0">
                    <a:pos x="152" y="182"/>
                  </a:cxn>
                  <a:cxn ang="0">
                    <a:pos x="142" y="208"/>
                  </a:cxn>
                  <a:cxn ang="0">
                    <a:pos x="108" y="307"/>
                  </a:cxn>
                  <a:cxn ang="0">
                    <a:pos x="101" y="334"/>
                  </a:cxn>
                  <a:cxn ang="0">
                    <a:pos x="88" y="420"/>
                  </a:cxn>
                  <a:cxn ang="0">
                    <a:pos x="82" y="448"/>
                  </a:cxn>
                  <a:cxn ang="0">
                    <a:pos x="66" y="533"/>
                  </a:cxn>
                  <a:cxn ang="0">
                    <a:pos x="41" y="644"/>
                  </a:cxn>
                  <a:cxn ang="0">
                    <a:pos x="30" y="698"/>
                  </a:cxn>
                  <a:cxn ang="0">
                    <a:pos x="7" y="804"/>
                  </a:cxn>
                  <a:cxn ang="0">
                    <a:pos x="0" y="858"/>
                  </a:cxn>
                  <a:cxn ang="0">
                    <a:pos x="0" y="860"/>
                  </a:cxn>
                  <a:cxn ang="0">
                    <a:pos x="2" y="862"/>
                  </a:cxn>
                  <a:cxn ang="0">
                    <a:pos x="7" y="861"/>
                  </a:cxn>
                  <a:cxn ang="0">
                    <a:pos x="9" y="858"/>
                  </a:cxn>
                  <a:cxn ang="0">
                    <a:pos x="12" y="830"/>
                  </a:cxn>
                  <a:cxn ang="0">
                    <a:pos x="29" y="748"/>
                  </a:cxn>
                  <a:cxn ang="0">
                    <a:pos x="53" y="638"/>
                  </a:cxn>
                  <a:cxn ang="0">
                    <a:pos x="64" y="580"/>
                  </a:cxn>
                  <a:cxn ang="0">
                    <a:pos x="89" y="464"/>
                  </a:cxn>
                  <a:cxn ang="0">
                    <a:pos x="99" y="405"/>
                  </a:cxn>
                  <a:cxn ang="0">
                    <a:pos x="103" y="379"/>
                  </a:cxn>
                  <a:cxn ang="0">
                    <a:pos x="113" y="326"/>
                  </a:cxn>
                  <a:cxn ang="0">
                    <a:pos x="121" y="301"/>
                  </a:cxn>
                  <a:cxn ang="0">
                    <a:pos x="158" y="195"/>
                  </a:cxn>
                  <a:cxn ang="0">
                    <a:pos x="174" y="140"/>
                  </a:cxn>
                  <a:cxn ang="0">
                    <a:pos x="186" y="83"/>
                  </a:cxn>
                  <a:cxn ang="0">
                    <a:pos x="189" y="60"/>
                  </a:cxn>
                  <a:cxn ang="0">
                    <a:pos x="192" y="36"/>
                  </a:cxn>
                  <a:cxn ang="0">
                    <a:pos x="196" y="20"/>
                  </a:cxn>
                  <a:cxn ang="0">
                    <a:pos x="198" y="5"/>
                  </a:cxn>
                  <a:cxn ang="0">
                    <a:pos x="198" y="3"/>
                  </a:cxn>
                  <a:cxn ang="0">
                    <a:pos x="196" y="1"/>
                  </a:cxn>
                  <a:cxn ang="0">
                    <a:pos x="192" y="1"/>
                  </a:cxn>
                  <a:cxn ang="0">
                    <a:pos x="190" y="3"/>
                  </a:cxn>
                  <a:cxn ang="0">
                    <a:pos x="189" y="5"/>
                  </a:cxn>
                </a:cxnLst>
                <a:rect l="0" t="0" r="r" b="b"/>
                <a:pathLst>
                  <a:path w="198" h="862">
                    <a:moveTo>
                      <a:pt x="189" y="5"/>
                    </a:moveTo>
                    <a:lnTo>
                      <a:pt x="189" y="5"/>
                    </a:lnTo>
                    <a:lnTo>
                      <a:pt x="189" y="9"/>
                    </a:lnTo>
                    <a:lnTo>
                      <a:pt x="187" y="12"/>
                    </a:lnTo>
                    <a:lnTo>
                      <a:pt x="186" y="15"/>
                    </a:lnTo>
                    <a:lnTo>
                      <a:pt x="185" y="19"/>
                    </a:lnTo>
                    <a:lnTo>
                      <a:pt x="185" y="19"/>
                    </a:lnTo>
                    <a:lnTo>
                      <a:pt x="183" y="34"/>
                    </a:lnTo>
                    <a:lnTo>
                      <a:pt x="181" y="47"/>
                    </a:lnTo>
                    <a:lnTo>
                      <a:pt x="181" y="47"/>
                    </a:lnTo>
                    <a:lnTo>
                      <a:pt x="178" y="73"/>
                    </a:lnTo>
                    <a:lnTo>
                      <a:pt x="173" y="98"/>
                    </a:lnTo>
                    <a:lnTo>
                      <a:pt x="173" y="98"/>
                    </a:lnTo>
                    <a:lnTo>
                      <a:pt x="167" y="127"/>
                    </a:lnTo>
                    <a:lnTo>
                      <a:pt x="160" y="154"/>
                    </a:lnTo>
                    <a:lnTo>
                      <a:pt x="152" y="182"/>
                    </a:lnTo>
                    <a:lnTo>
                      <a:pt x="142" y="208"/>
                    </a:lnTo>
                    <a:lnTo>
                      <a:pt x="142" y="208"/>
                    </a:lnTo>
                    <a:lnTo>
                      <a:pt x="108" y="307"/>
                    </a:lnTo>
                    <a:lnTo>
                      <a:pt x="108" y="307"/>
                    </a:lnTo>
                    <a:lnTo>
                      <a:pt x="104" y="321"/>
                    </a:lnTo>
                    <a:lnTo>
                      <a:pt x="101" y="334"/>
                    </a:lnTo>
                    <a:lnTo>
                      <a:pt x="96" y="363"/>
                    </a:lnTo>
                    <a:lnTo>
                      <a:pt x="88" y="420"/>
                    </a:lnTo>
                    <a:lnTo>
                      <a:pt x="88" y="420"/>
                    </a:lnTo>
                    <a:lnTo>
                      <a:pt x="82" y="448"/>
                    </a:lnTo>
                    <a:lnTo>
                      <a:pt x="77" y="476"/>
                    </a:lnTo>
                    <a:lnTo>
                      <a:pt x="66" y="533"/>
                    </a:lnTo>
                    <a:lnTo>
                      <a:pt x="54" y="589"/>
                    </a:lnTo>
                    <a:lnTo>
                      <a:pt x="41" y="644"/>
                    </a:lnTo>
                    <a:lnTo>
                      <a:pt x="41" y="644"/>
                    </a:lnTo>
                    <a:lnTo>
                      <a:pt x="30" y="698"/>
                    </a:lnTo>
                    <a:lnTo>
                      <a:pt x="18" y="751"/>
                    </a:lnTo>
                    <a:lnTo>
                      <a:pt x="7" y="804"/>
                    </a:lnTo>
                    <a:lnTo>
                      <a:pt x="3" y="831"/>
                    </a:lnTo>
                    <a:lnTo>
                      <a:pt x="0" y="858"/>
                    </a:lnTo>
                    <a:lnTo>
                      <a:pt x="0" y="858"/>
                    </a:lnTo>
                    <a:lnTo>
                      <a:pt x="0" y="860"/>
                    </a:lnTo>
                    <a:lnTo>
                      <a:pt x="1" y="861"/>
                    </a:lnTo>
                    <a:lnTo>
                      <a:pt x="2" y="862"/>
                    </a:lnTo>
                    <a:lnTo>
                      <a:pt x="4" y="862"/>
                    </a:lnTo>
                    <a:lnTo>
                      <a:pt x="7" y="861"/>
                    </a:lnTo>
                    <a:lnTo>
                      <a:pt x="8" y="860"/>
                    </a:lnTo>
                    <a:lnTo>
                      <a:pt x="9" y="858"/>
                    </a:lnTo>
                    <a:lnTo>
                      <a:pt x="9" y="858"/>
                    </a:lnTo>
                    <a:lnTo>
                      <a:pt x="12" y="830"/>
                    </a:lnTo>
                    <a:lnTo>
                      <a:pt x="17" y="803"/>
                    </a:lnTo>
                    <a:lnTo>
                      <a:pt x="29" y="748"/>
                    </a:lnTo>
                    <a:lnTo>
                      <a:pt x="40" y="693"/>
                    </a:lnTo>
                    <a:lnTo>
                      <a:pt x="53" y="638"/>
                    </a:lnTo>
                    <a:lnTo>
                      <a:pt x="53" y="638"/>
                    </a:lnTo>
                    <a:lnTo>
                      <a:pt x="64" y="580"/>
                    </a:lnTo>
                    <a:lnTo>
                      <a:pt x="77" y="522"/>
                    </a:lnTo>
                    <a:lnTo>
                      <a:pt x="89" y="464"/>
                    </a:lnTo>
                    <a:lnTo>
                      <a:pt x="95" y="435"/>
                    </a:lnTo>
                    <a:lnTo>
                      <a:pt x="99" y="405"/>
                    </a:lnTo>
                    <a:lnTo>
                      <a:pt x="99" y="405"/>
                    </a:lnTo>
                    <a:lnTo>
                      <a:pt x="103" y="379"/>
                    </a:lnTo>
                    <a:lnTo>
                      <a:pt x="107" y="353"/>
                    </a:lnTo>
                    <a:lnTo>
                      <a:pt x="113" y="326"/>
                    </a:lnTo>
                    <a:lnTo>
                      <a:pt x="121" y="301"/>
                    </a:lnTo>
                    <a:lnTo>
                      <a:pt x="121" y="301"/>
                    </a:lnTo>
                    <a:lnTo>
                      <a:pt x="158" y="195"/>
                    </a:lnTo>
                    <a:lnTo>
                      <a:pt x="158" y="195"/>
                    </a:lnTo>
                    <a:lnTo>
                      <a:pt x="166" y="167"/>
                    </a:lnTo>
                    <a:lnTo>
                      <a:pt x="174" y="140"/>
                    </a:lnTo>
                    <a:lnTo>
                      <a:pt x="181" y="112"/>
                    </a:lnTo>
                    <a:lnTo>
                      <a:pt x="186" y="83"/>
                    </a:lnTo>
                    <a:lnTo>
                      <a:pt x="186" y="83"/>
                    </a:lnTo>
                    <a:lnTo>
                      <a:pt x="189" y="60"/>
                    </a:lnTo>
                    <a:lnTo>
                      <a:pt x="190" y="47"/>
                    </a:lnTo>
                    <a:lnTo>
                      <a:pt x="192" y="36"/>
                    </a:lnTo>
                    <a:lnTo>
                      <a:pt x="192" y="36"/>
                    </a:lnTo>
                    <a:lnTo>
                      <a:pt x="196" y="20"/>
                    </a:lnTo>
                    <a:lnTo>
                      <a:pt x="198" y="12"/>
                    </a:lnTo>
                    <a:lnTo>
                      <a:pt x="198" y="5"/>
                    </a:lnTo>
                    <a:lnTo>
                      <a:pt x="198" y="5"/>
                    </a:lnTo>
                    <a:lnTo>
                      <a:pt x="198" y="3"/>
                    </a:lnTo>
                    <a:lnTo>
                      <a:pt x="197" y="2"/>
                    </a:lnTo>
                    <a:lnTo>
                      <a:pt x="196" y="1"/>
                    </a:lnTo>
                    <a:lnTo>
                      <a:pt x="194" y="0"/>
                    </a:lnTo>
                    <a:lnTo>
                      <a:pt x="192" y="1"/>
                    </a:lnTo>
                    <a:lnTo>
                      <a:pt x="191" y="2"/>
                    </a:lnTo>
                    <a:lnTo>
                      <a:pt x="190" y="3"/>
                    </a:lnTo>
                    <a:lnTo>
                      <a:pt x="189" y="5"/>
                    </a:lnTo>
                    <a:lnTo>
                      <a:pt x="189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27" name="chenying0907 912"/>
              <p:cNvSpPr/>
              <p:nvPr/>
            </p:nvSpPr>
            <p:spPr bwMode="auto">
              <a:xfrm>
                <a:off x="3494088" y="1250950"/>
                <a:ext cx="98425" cy="452438"/>
              </a:xfrm>
              <a:custGeom>
                <a:avLst/>
                <a:gdLst/>
                <a:ahLst/>
                <a:cxnLst>
                  <a:cxn ang="0">
                    <a:pos x="175" y="5"/>
                  </a:cxn>
                  <a:cxn ang="0">
                    <a:pos x="174" y="29"/>
                  </a:cxn>
                  <a:cxn ang="0">
                    <a:pos x="159" y="100"/>
                  </a:cxn>
                  <a:cxn ang="0">
                    <a:pos x="150" y="153"/>
                  </a:cxn>
                  <a:cxn ang="0">
                    <a:pos x="141" y="207"/>
                  </a:cxn>
                  <a:cxn ang="0">
                    <a:pos x="121" y="315"/>
                  </a:cxn>
                  <a:cxn ang="0">
                    <a:pos x="104" y="426"/>
                  </a:cxn>
                  <a:cxn ang="0">
                    <a:pos x="99" y="449"/>
                  </a:cxn>
                  <a:cxn ang="0">
                    <a:pos x="93" y="472"/>
                  </a:cxn>
                  <a:cxn ang="0">
                    <a:pos x="91" y="488"/>
                  </a:cxn>
                  <a:cxn ang="0">
                    <a:pos x="81" y="531"/>
                  </a:cxn>
                  <a:cxn ang="0">
                    <a:pos x="51" y="644"/>
                  </a:cxn>
                  <a:cxn ang="0">
                    <a:pos x="44" y="672"/>
                  </a:cxn>
                  <a:cxn ang="0">
                    <a:pos x="19" y="753"/>
                  </a:cxn>
                  <a:cxn ang="0">
                    <a:pos x="13" y="780"/>
                  </a:cxn>
                  <a:cxn ang="0">
                    <a:pos x="7" y="806"/>
                  </a:cxn>
                  <a:cxn ang="0">
                    <a:pos x="0" y="838"/>
                  </a:cxn>
                  <a:cxn ang="0">
                    <a:pos x="0" y="848"/>
                  </a:cxn>
                  <a:cxn ang="0">
                    <a:pos x="1" y="853"/>
                  </a:cxn>
                  <a:cxn ang="0">
                    <a:pos x="4" y="854"/>
                  </a:cxn>
                  <a:cxn ang="0">
                    <a:pos x="7" y="853"/>
                  </a:cxn>
                  <a:cxn ang="0">
                    <a:pos x="9" y="848"/>
                  </a:cxn>
                  <a:cxn ang="0">
                    <a:pos x="10" y="837"/>
                  </a:cxn>
                  <a:cxn ang="0">
                    <a:pos x="18" y="800"/>
                  </a:cxn>
                  <a:cxn ang="0">
                    <a:pos x="23" y="774"/>
                  </a:cxn>
                  <a:cxn ang="0">
                    <a:pos x="30" y="747"/>
                  </a:cxn>
                  <a:cxn ang="0">
                    <a:pos x="63" y="638"/>
                  </a:cxn>
                  <a:cxn ang="0">
                    <a:pos x="92" y="525"/>
                  </a:cxn>
                  <a:cxn ang="0">
                    <a:pos x="98" y="500"/>
                  </a:cxn>
                  <a:cxn ang="0">
                    <a:pos x="102" y="476"/>
                  </a:cxn>
                  <a:cxn ang="0">
                    <a:pos x="109" y="447"/>
                  </a:cxn>
                  <a:cxn ang="0">
                    <a:pos x="115" y="419"/>
                  </a:cxn>
                  <a:cxn ang="0">
                    <a:pos x="131" y="309"/>
                  </a:cxn>
                  <a:cxn ang="0">
                    <a:pos x="151" y="201"/>
                  </a:cxn>
                  <a:cxn ang="0">
                    <a:pos x="160" y="147"/>
                  </a:cxn>
                  <a:cxn ang="0">
                    <a:pos x="170" y="93"/>
                  </a:cxn>
                  <a:cxn ang="0">
                    <a:pos x="183" y="27"/>
                  </a:cxn>
                  <a:cxn ang="0">
                    <a:pos x="185" y="5"/>
                  </a:cxn>
                  <a:cxn ang="0">
                    <a:pos x="184" y="3"/>
                  </a:cxn>
                  <a:cxn ang="0">
                    <a:pos x="182" y="0"/>
                  </a:cxn>
                  <a:cxn ang="0">
                    <a:pos x="178" y="0"/>
                  </a:cxn>
                  <a:cxn ang="0">
                    <a:pos x="176" y="3"/>
                  </a:cxn>
                  <a:cxn ang="0">
                    <a:pos x="175" y="5"/>
                  </a:cxn>
                </a:cxnLst>
                <a:rect l="0" t="0" r="r" b="b"/>
                <a:pathLst>
                  <a:path w="185" h="854">
                    <a:moveTo>
                      <a:pt x="175" y="5"/>
                    </a:moveTo>
                    <a:lnTo>
                      <a:pt x="175" y="5"/>
                    </a:lnTo>
                    <a:lnTo>
                      <a:pt x="175" y="17"/>
                    </a:lnTo>
                    <a:lnTo>
                      <a:pt x="174" y="29"/>
                    </a:lnTo>
                    <a:lnTo>
                      <a:pt x="170" y="52"/>
                    </a:lnTo>
                    <a:lnTo>
                      <a:pt x="159" y="100"/>
                    </a:lnTo>
                    <a:lnTo>
                      <a:pt x="159" y="100"/>
                    </a:lnTo>
                    <a:lnTo>
                      <a:pt x="150" y="153"/>
                    </a:lnTo>
                    <a:lnTo>
                      <a:pt x="141" y="207"/>
                    </a:lnTo>
                    <a:lnTo>
                      <a:pt x="141" y="207"/>
                    </a:lnTo>
                    <a:lnTo>
                      <a:pt x="130" y="261"/>
                    </a:lnTo>
                    <a:lnTo>
                      <a:pt x="121" y="315"/>
                    </a:lnTo>
                    <a:lnTo>
                      <a:pt x="104" y="426"/>
                    </a:lnTo>
                    <a:lnTo>
                      <a:pt x="104" y="426"/>
                    </a:lnTo>
                    <a:lnTo>
                      <a:pt x="101" y="437"/>
                    </a:lnTo>
                    <a:lnTo>
                      <a:pt x="99" y="449"/>
                    </a:lnTo>
                    <a:lnTo>
                      <a:pt x="96" y="461"/>
                    </a:lnTo>
                    <a:lnTo>
                      <a:pt x="93" y="472"/>
                    </a:lnTo>
                    <a:lnTo>
                      <a:pt x="93" y="472"/>
                    </a:lnTo>
                    <a:lnTo>
                      <a:pt x="91" y="488"/>
                    </a:lnTo>
                    <a:lnTo>
                      <a:pt x="88" y="502"/>
                    </a:lnTo>
                    <a:lnTo>
                      <a:pt x="81" y="531"/>
                    </a:lnTo>
                    <a:lnTo>
                      <a:pt x="81" y="531"/>
                    </a:lnTo>
                    <a:lnTo>
                      <a:pt x="51" y="644"/>
                    </a:lnTo>
                    <a:lnTo>
                      <a:pt x="51" y="644"/>
                    </a:lnTo>
                    <a:lnTo>
                      <a:pt x="44" y="672"/>
                    </a:lnTo>
                    <a:lnTo>
                      <a:pt x="35" y="699"/>
                    </a:lnTo>
                    <a:lnTo>
                      <a:pt x="19" y="753"/>
                    </a:lnTo>
                    <a:lnTo>
                      <a:pt x="19" y="753"/>
                    </a:lnTo>
                    <a:lnTo>
                      <a:pt x="13" y="780"/>
                    </a:lnTo>
                    <a:lnTo>
                      <a:pt x="7" y="806"/>
                    </a:lnTo>
                    <a:lnTo>
                      <a:pt x="7" y="806"/>
                    </a:lnTo>
                    <a:lnTo>
                      <a:pt x="2" y="828"/>
                    </a:lnTo>
                    <a:lnTo>
                      <a:pt x="0" y="838"/>
                    </a:lnTo>
                    <a:lnTo>
                      <a:pt x="0" y="848"/>
                    </a:lnTo>
                    <a:lnTo>
                      <a:pt x="0" y="848"/>
                    </a:lnTo>
                    <a:lnTo>
                      <a:pt x="0" y="851"/>
                    </a:lnTo>
                    <a:lnTo>
                      <a:pt x="1" y="853"/>
                    </a:lnTo>
                    <a:lnTo>
                      <a:pt x="2" y="853"/>
                    </a:lnTo>
                    <a:lnTo>
                      <a:pt x="4" y="854"/>
                    </a:lnTo>
                    <a:lnTo>
                      <a:pt x="6" y="853"/>
                    </a:lnTo>
                    <a:lnTo>
                      <a:pt x="7" y="853"/>
                    </a:lnTo>
                    <a:lnTo>
                      <a:pt x="8" y="851"/>
                    </a:lnTo>
                    <a:lnTo>
                      <a:pt x="9" y="848"/>
                    </a:lnTo>
                    <a:lnTo>
                      <a:pt x="9" y="848"/>
                    </a:lnTo>
                    <a:lnTo>
                      <a:pt x="10" y="837"/>
                    </a:lnTo>
                    <a:lnTo>
                      <a:pt x="13" y="825"/>
                    </a:lnTo>
                    <a:lnTo>
                      <a:pt x="18" y="800"/>
                    </a:lnTo>
                    <a:lnTo>
                      <a:pt x="18" y="800"/>
                    </a:lnTo>
                    <a:lnTo>
                      <a:pt x="23" y="774"/>
                    </a:lnTo>
                    <a:lnTo>
                      <a:pt x="30" y="747"/>
                    </a:lnTo>
                    <a:lnTo>
                      <a:pt x="30" y="747"/>
                    </a:lnTo>
                    <a:lnTo>
                      <a:pt x="47" y="693"/>
                    </a:lnTo>
                    <a:lnTo>
                      <a:pt x="63" y="638"/>
                    </a:lnTo>
                    <a:lnTo>
                      <a:pt x="63" y="638"/>
                    </a:lnTo>
                    <a:lnTo>
                      <a:pt x="92" y="525"/>
                    </a:lnTo>
                    <a:lnTo>
                      <a:pt x="92" y="525"/>
                    </a:lnTo>
                    <a:lnTo>
                      <a:pt x="98" y="500"/>
                    </a:lnTo>
                    <a:lnTo>
                      <a:pt x="102" y="476"/>
                    </a:lnTo>
                    <a:lnTo>
                      <a:pt x="102" y="476"/>
                    </a:lnTo>
                    <a:lnTo>
                      <a:pt x="105" y="461"/>
                    </a:lnTo>
                    <a:lnTo>
                      <a:pt x="109" y="447"/>
                    </a:lnTo>
                    <a:lnTo>
                      <a:pt x="112" y="433"/>
                    </a:lnTo>
                    <a:lnTo>
                      <a:pt x="115" y="419"/>
                    </a:lnTo>
                    <a:lnTo>
                      <a:pt x="115" y="419"/>
                    </a:lnTo>
                    <a:lnTo>
                      <a:pt x="131" y="309"/>
                    </a:lnTo>
                    <a:lnTo>
                      <a:pt x="141" y="255"/>
                    </a:lnTo>
                    <a:lnTo>
                      <a:pt x="151" y="201"/>
                    </a:lnTo>
                    <a:lnTo>
                      <a:pt x="151" y="201"/>
                    </a:lnTo>
                    <a:lnTo>
                      <a:pt x="160" y="147"/>
                    </a:lnTo>
                    <a:lnTo>
                      <a:pt x="170" y="93"/>
                    </a:lnTo>
                    <a:lnTo>
                      <a:pt x="170" y="93"/>
                    </a:lnTo>
                    <a:lnTo>
                      <a:pt x="180" y="50"/>
                    </a:lnTo>
                    <a:lnTo>
                      <a:pt x="183" y="27"/>
                    </a:lnTo>
                    <a:lnTo>
                      <a:pt x="184" y="16"/>
                    </a:lnTo>
                    <a:lnTo>
                      <a:pt x="185" y="5"/>
                    </a:lnTo>
                    <a:lnTo>
                      <a:pt x="185" y="5"/>
                    </a:lnTo>
                    <a:lnTo>
                      <a:pt x="184" y="3"/>
                    </a:lnTo>
                    <a:lnTo>
                      <a:pt x="183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78" y="0"/>
                    </a:lnTo>
                    <a:lnTo>
                      <a:pt x="177" y="1"/>
                    </a:lnTo>
                    <a:lnTo>
                      <a:pt x="176" y="3"/>
                    </a:lnTo>
                    <a:lnTo>
                      <a:pt x="175" y="5"/>
                    </a:lnTo>
                    <a:lnTo>
                      <a:pt x="17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28" name="chenying0907 913"/>
              <p:cNvSpPr/>
              <p:nvPr/>
            </p:nvSpPr>
            <p:spPr bwMode="auto">
              <a:xfrm>
                <a:off x="3532188" y="1266825"/>
                <a:ext cx="103188" cy="504825"/>
              </a:xfrm>
              <a:custGeom>
                <a:avLst/>
                <a:gdLst/>
                <a:ahLst/>
                <a:cxnLst>
                  <a:cxn ang="0">
                    <a:pos x="185" y="5"/>
                  </a:cxn>
                  <a:cxn ang="0">
                    <a:pos x="181" y="67"/>
                  </a:cxn>
                  <a:cxn ang="0">
                    <a:pos x="169" y="127"/>
                  </a:cxn>
                  <a:cxn ang="0">
                    <a:pos x="153" y="187"/>
                  </a:cxn>
                  <a:cxn ang="0">
                    <a:pos x="136" y="246"/>
                  </a:cxn>
                  <a:cxn ang="0">
                    <a:pos x="129" y="273"/>
                  </a:cxn>
                  <a:cxn ang="0">
                    <a:pos x="124" y="327"/>
                  </a:cxn>
                  <a:cxn ang="0">
                    <a:pos x="123" y="355"/>
                  </a:cxn>
                  <a:cxn ang="0">
                    <a:pos x="118" y="418"/>
                  </a:cxn>
                  <a:cxn ang="0">
                    <a:pos x="108" y="481"/>
                  </a:cxn>
                  <a:cxn ang="0">
                    <a:pos x="101" y="511"/>
                  </a:cxn>
                  <a:cxn ang="0">
                    <a:pos x="74" y="596"/>
                  </a:cxn>
                  <a:cxn ang="0">
                    <a:pos x="65" y="627"/>
                  </a:cxn>
                  <a:cxn ang="0">
                    <a:pos x="53" y="691"/>
                  </a:cxn>
                  <a:cxn ang="0">
                    <a:pos x="47" y="723"/>
                  </a:cxn>
                  <a:cxn ang="0">
                    <a:pos x="23" y="846"/>
                  </a:cxn>
                  <a:cxn ang="0">
                    <a:pos x="20" y="863"/>
                  </a:cxn>
                  <a:cxn ang="0">
                    <a:pos x="14" y="897"/>
                  </a:cxn>
                  <a:cxn ang="0">
                    <a:pos x="9" y="913"/>
                  </a:cxn>
                  <a:cxn ang="0">
                    <a:pos x="6" y="922"/>
                  </a:cxn>
                  <a:cxn ang="0">
                    <a:pos x="1" y="939"/>
                  </a:cxn>
                  <a:cxn ang="0">
                    <a:pos x="0" y="949"/>
                  </a:cxn>
                  <a:cxn ang="0">
                    <a:pos x="2" y="952"/>
                  </a:cxn>
                  <a:cxn ang="0">
                    <a:pos x="6" y="954"/>
                  </a:cxn>
                  <a:cxn ang="0">
                    <a:pos x="9" y="952"/>
                  </a:cxn>
                  <a:cxn ang="0">
                    <a:pos x="11" y="949"/>
                  </a:cxn>
                  <a:cxn ang="0">
                    <a:pos x="12" y="937"/>
                  </a:cxn>
                  <a:cxn ang="0">
                    <a:pos x="18" y="914"/>
                  </a:cxn>
                  <a:cxn ang="0">
                    <a:pos x="21" y="903"/>
                  </a:cxn>
                  <a:cxn ang="0">
                    <a:pos x="33" y="840"/>
                  </a:cxn>
                  <a:cxn ang="0">
                    <a:pos x="47" y="774"/>
                  </a:cxn>
                  <a:cxn ang="0">
                    <a:pos x="59" y="709"/>
                  </a:cxn>
                  <a:cxn ang="0">
                    <a:pos x="71" y="650"/>
                  </a:cxn>
                  <a:cxn ang="0">
                    <a:pos x="85" y="591"/>
                  </a:cxn>
                  <a:cxn ang="0">
                    <a:pos x="94" y="563"/>
                  </a:cxn>
                  <a:cxn ang="0">
                    <a:pos x="105" y="534"/>
                  </a:cxn>
                  <a:cxn ang="0">
                    <a:pos x="114" y="500"/>
                  </a:cxn>
                  <a:cxn ang="0">
                    <a:pos x="120" y="465"/>
                  </a:cxn>
                  <a:cxn ang="0">
                    <a:pos x="128" y="407"/>
                  </a:cxn>
                  <a:cxn ang="0">
                    <a:pos x="135" y="320"/>
                  </a:cxn>
                  <a:cxn ang="0">
                    <a:pos x="143" y="262"/>
                  </a:cxn>
                  <a:cxn ang="0">
                    <a:pos x="150" y="233"/>
                  </a:cxn>
                  <a:cxn ang="0">
                    <a:pos x="167" y="177"/>
                  </a:cxn>
                  <a:cxn ang="0">
                    <a:pos x="181" y="120"/>
                  </a:cxn>
                  <a:cxn ang="0">
                    <a:pos x="191" y="63"/>
                  </a:cxn>
                  <a:cxn ang="0">
                    <a:pos x="196" y="5"/>
                  </a:cxn>
                  <a:cxn ang="0">
                    <a:pos x="195" y="3"/>
                  </a:cxn>
                  <a:cxn ang="0">
                    <a:pos x="192" y="1"/>
                  </a:cxn>
                  <a:cxn ang="0">
                    <a:pos x="188" y="1"/>
                  </a:cxn>
                  <a:cxn ang="0">
                    <a:pos x="186" y="3"/>
                  </a:cxn>
                  <a:cxn ang="0">
                    <a:pos x="185" y="5"/>
                  </a:cxn>
                </a:cxnLst>
                <a:rect l="0" t="0" r="r" b="b"/>
                <a:pathLst>
                  <a:path w="196" h="954">
                    <a:moveTo>
                      <a:pt x="185" y="5"/>
                    </a:moveTo>
                    <a:lnTo>
                      <a:pt x="185" y="5"/>
                    </a:lnTo>
                    <a:lnTo>
                      <a:pt x="184" y="36"/>
                    </a:lnTo>
                    <a:lnTo>
                      <a:pt x="181" y="67"/>
                    </a:lnTo>
                    <a:lnTo>
                      <a:pt x="176" y="97"/>
                    </a:lnTo>
                    <a:lnTo>
                      <a:pt x="169" y="127"/>
                    </a:lnTo>
                    <a:lnTo>
                      <a:pt x="162" y="157"/>
                    </a:lnTo>
                    <a:lnTo>
                      <a:pt x="153" y="187"/>
                    </a:lnTo>
                    <a:lnTo>
                      <a:pt x="136" y="246"/>
                    </a:lnTo>
                    <a:lnTo>
                      <a:pt x="136" y="246"/>
                    </a:lnTo>
                    <a:lnTo>
                      <a:pt x="133" y="261"/>
                    </a:lnTo>
                    <a:lnTo>
                      <a:pt x="129" y="273"/>
                    </a:lnTo>
                    <a:lnTo>
                      <a:pt x="126" y="300"/>
                    </a:lnTo>
                    <a:lnTo>
                      <a:pt x="124" y="327"/>
                    </a:lnTo>
                    <a:lnTo>
                      <a:pt x="123" y="355"/>
                    </a:lnTo>
                    <a:lnTo>
                      <a:pt x="123" y="355"/>
                    </a:lnTo>
                    <a:lnTo>
                      <a:pt x="121" y="386"/>
                    </a:lnTo>
                    <a:lnTo>
                      <a:pt x="118" y="418"/>
                    </a:lnTo>
                    <a:lnTo>
                      <a:pt x="113" y="449"/>
                    </a:lnTo>
                    <a:lnTo>
                      <a:pt x="108" y="481"/>
                    </a:lnTo>
                    <a:lnTo>
                      <a:pt x="108" y="481"/>
                    </a:lnTo>
                    <a:lnTo>
                      <a:pt x="101" y="511"/>
                    </a:lnTo>
                    <a:lnTo>
                      <a:pt x="92" y="538"/>
                    </a:lnTo>
                    <a:lnTo>
                      <a:pt x="74" y="596"/>
                    </a:lnTo>
                    <a:lnTo>
                      <a:pt x="74" y="596"/>
                    </a:lnTo>
                    <a:lnTo>
                      <a:pt x="65" y="627"/>
                    </a:lnTo>
                    <a:lnTo>
                      <a:pt x="58" y="659"/>
                    </a:lnTo>
                    <a:lnTo>
                      <a:pt x="53" y="691"/>
                    </a:lnTo>
                    <a:lnTo>
                      <a:pt x="47" y="723"/>
                    </a:lnTo>
                    <a:lnTo>
                      <a:pt x="47" y="723"/>
                    </a:lnTo>
                    <a:lnTo>
                      <a:pt x="34" y="784"/>
                    </a:lnTo>
                    <a:lnTo>
                      <a:pt x="23" y="846"/>
                    </a:lnTo>
                    <a:lnTo>
                      <a:pt x="23" y="846"/>
                    </a:lnTo>
                    <a:lnTo>
                      <a:pt x="20" y="863"/>
                    </a:lnTo>
                    <a:lnTo>
                      <a:pt x="18" y="880"/>
                    </a:lnTo>
                    <a:lnTo>
                      <a:pt x="14" y="897"/>
                    </a:lnTo>
                    <a:lnTo>
                      <a:pt x="12" y="905"/>
                    </a:lnTo>
                    <a:lnTo>
                      <a:pt x="9" y="913"/>
                    </a:lnTo>
                    <a:lnTo>
                      <a:pt x="9" y="913"/>
                    </a:lnTo>
                    <a:lnTo>
                      <a:pt x="6" y="922"/>
                    </a:lnTo>
                    <a:lnTo>
                      <a:pt x="3" y="931"/>
                    </a:lnTo>
                    <a:lnTo>
                      <a:pt x="1" y="939"/>
                    </a:lnTo>
                    <a:lnTo>
                      <a:pt x="0" y="949"/>
                    </a:lnTo>
                    <a:lnTo>
                      <a:pt x="0" y="949"/>
                    </a:lnTo>
                    <a:lnTo>
                      <a:pt x="1" y="951"/>
                    </a:lnTo>
                    <a:lnTo>
                      <a:pt x="2" y="952"/>
                    </a:lnTo>
                    <a:lnTo>
                      <a:pt x="3" y="953"/>
                    </a:lnTo>
                    <a:lnTo>
                      <a:pt x="6" y="954"/>
                    </a:lnTo>
                    <a:lnTo>
                      <a:pt x="7" y="953"/>
                    </a:lnTo>
                    <a:lnTo>
                      <a:pt x="9" y="952"/>
                    </a:lnTo>
                    <a:lnTo>
                      <a:pt x="10" y="951"/>
                    </a:lnTo>
                    <a:lnTo>
                      <a:pt x="11" y="949"/>
                    </a:lnTo>
                    <a:lnTo>
                      <a:pt x="11" y="949"/>
                    </a:lnTo>
                    <a:lnTo>
                      <a:pt x="12" y="937"/>
                    </a:lnTo>
                    <a:lnTo>
                      <a:pt x="15" y="926"/>
                    </a:lnTo>
                    <a:lnTo>
                      <a:pt x="18" y="914"/>
                    </a:lnTo>
                    <a:lnTo>
                      <a:pt x="21" y="903"/>
                    </a:lnTo>
                    <a:lnTo>
                      <a:pt x="21" y="903"/>
                    </a:lnTo>
                    <a:lnTo>
                      <a:pt x="27" y="871"/>
                    </a:lnTo>
                    <a:lnTo>
                      <a:pt x="33" y="840"/>
                    </a:lnTo>
                    <a:lnTo>
                      <a:pt x="33" y="840"/>
                    </a:lnTo>
                    <a:lnTo>
                      <a:pt x="47" y="774"/>
                    </a:lnTo>
                    <a:lnTo>
                      <a:pt x="53" y="741"/>
                    </a:lnTo>
                    <a:lnTo>
                      <a:pt x="59" y="709"/>
                    </a:lnTo>
                    <a:lnTo>
                      <a:pt x="59" y="709"/>
                    </a:lnTo>
                    <a:lnTo>
                      <a:pt x="71" y="650"/>
                    </a:lnTo>
                    <a:lnTo>
                      <a:pt x="77" y="620"/>
                    </a:lnTo>
                    <a:lnTo>
                      <a:pt x="85" y="591"/>
                    </a:lnTo>
                    <a:lnTo>
                      <a:pt x="85" y="591"/>
                    </a:lnTo>
                    <a:lnTo>
                      <a:pt x="94" y="563"/>
                    </a:lnTo>
                    <a:lnTo>
                      <a:pt x="105" y="534"/>
                    </a:lnTo>
                    <a:lnTo>
                      <a:pt x="105" y="534"/>
                    </a:lnTo>
                    <a:lnTo>
                      <a:pt x="110" y="518"/>
                    </a:lnTo>
                    <a:lnTo>
                      <a:pt x="114" y="500"/>
                    </a:lnTo>
                    <a:lnTo>
                      <a:pt x="120" y="465"/>
                    </a:lnTo>
                    <a:lnTo>
                      <a:pt x="120" y="465"/>
                    </a:lnTo>
                    <a:lnTo>
                      <a:pt x="125" y="436"/>
                    </a:lnTo>
                    <a:lnTo>
                      <a:pt x="128" y="407"/>
                    </a:lnTo>
                    <a:lnTo>
                      <a:pt x="133" y="348"/>
                    </a:lnTo>
                    <a:lnTo>
                      <a:pt x="135" y="320"/>
                    </a:lnTo>
                    <a:lnTo>
                      <a:pt x="138" y="291"/>
                    </a:lnTo>
                    <a:lnTo>
                      <a:pt x="143" y="262"/>
                    </a:lnTo>
                    <a:lnTo>
                      <a:pt x="146" y="247"/>
                    </a:lnTo>
                    <a:lnTo>
                      <a:pt x="150" y="233"/>
                    </a:lnTo>
                    <a:lnTo>
                      <a:pt x="150" y="233"/>
                    </a:lnTo>
                    <a:lnTo>
                      <a:pt x="167" y="177"/>
                    </a:lnTo>
                    <a:lnTo>
                      <a:pt x="174" y="149"/>
                    </a:lnTo>
                    <a:lnTo>
                      <a:pt x="181" y="120"/>
                    </a:lnTo>
                    <a:lnTo>
                      <a:pt x="186" y="92"/>
                    </a:lnTo>
                    <a:lnTo>
                      <a:pt x="191" y="63"/>
                    </a:lnTo>
                    <a:lnTo>
                      <a:pt x="195" y="34"/>
                    </a:lnTo>
                    <a:lnTo>
                      <a:pt x="196" y="5"/>
                    </a:lnTo>
                    <a:lnTo>
                      <a:pt x="196" y="5"/>
                    </a:lnTo>
                    <a:lnTo>
                      <a:pt x="195" y="3"/>
                    </a:lnTo>
                    <a:lnTo>
                      <a:pt x="194" y="1"/>
                    </a:lnTo>
                    <a:lnTo>
                      <a:pt x="192" y="1"/>
                    </a:lnTo>
                    <a:lnTo>
                      <a:pt x="190" y="0"/>
                    </a:lnTo>
                    <a:lnTo>
                      <a:pt x="188" y="1"/>
                    </a:lnTo>
                    <a:lnTo>
                      <a:pt x="187" y="1"/>
                    </a:lnTo>
                    <a:lnTo>
                      <a:pt x="186" y="3"/>
                    </a:lnTo>
                    <a:lnTo>
                      <a:pt x="185" y="5"/>
                    </a:lnTo>
                    <a:lnTo>
                      <a:pt x="18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29" name="chenying0907 914"/>
              <p:cNvSpPr/>
              <p:nvPr/>
            </p:nvSpPr>
            <p:spPr bwMode="auto">
              <a:xfrm>
                <a:off x="3570288" y="1301750"/>
                <a:ext cx="96838" cy="488950"/>
              </a:xfrm>
              <a:custGeom>
                <a:avLst/>
                <a:gdLst/>
                <a:ahLst/>
                <a:cxnLst>
                  <a:cxn ang="0">
                    <a:pos x="175" y="5"/>
                  </a:cxn>
                  <a:cxn ang="0">
                    <a:pos x="172" y="13"/>
                  </a:cxn>
                  <a:cxn ang="0">
                    <a:pos x="163" y="30"/>
                  </a:cxn>
                  <a:cxn ang="0">
                    <a:pos x="161" y="39"/>
                  </a:cxn>
                  <a:cxn ang="0">
                    <a:pos x="161" y="62"/>
                  </a:cxn>
                  <a:cxn ang="0">
                    <a:pos x="159" y="87"/>
                  </a:cxn>
                  <a:cxn ang="0">
                    <a:pos x="149" y="148"/>
                  </a:cxn>
                  <a:cxn ang="0">
                    <a:pos x="146" y="164"/>
                  </a:cxn>
                  <a:cxn ang="0">
                    <a:pos x="138" y="193"/>
                  </a:cxn>
                  <a:cxn ang="0">
                    <a:pos x="135" y="207"/>
                  </a:cxn>
                  <a:cxn ang="0">
                    <a:pos x="128" y="268"/>
                  </a:cxn>
                  <a:cxn ang="0">
                    <a:pos x="117" y="361"/>
                  </a:cxn>
                  <a:cxn ang="0">
                    <a:pos x="106" y="422"/>
                  </a:cxn>
                  <a:cxn ang="0">
                    <a:pos x="99" y="452"/>
                  </a:cxn>
                  <a:cxn ang="0">
                    <a:pos x="72" y="538"/>
                  </a:cxn>
                  <a:cxn ang="0">
                    <a:pos x="64" y="568"/>
                  </a:cxn>
                  <a:cxn ang="0">
                    <a:pos x="50" y="630"/>
                  </a:cxn>
                  <a:cxn ang="0">
                    <a:pos x="38" y="691"/>
                  </a:cxn>
                  <a:cxn ang="0">
                    <a:pos x="15" y="809"/>
                  </a:cxn>
                  <a:cxn ang="0">
                    <a:pos x="6" y="865"/>
                  </a:cxn>
                  <a:cxn ang="0">
                    <a:pos x="1" y="906"/>
                  </a:cxn>
                  <a:cxn ang="0">
                    <a:pos x="0" y="921"/>
                  </a:cxn>
                  <a:cxn ang="0">
                    <a:pos x="2" y="924"/>
                  </a:cxn>
                  <a:cxn ang="0">
                    <a:pos x="5" y="925"/>
                  </a:cxn>
                  <a:cxn ang="0">
                    <a:pos x="8" y="924"/>
                  </a:cxn>
                  <a:cxn ang="0">
                    <a:pos x="9" y="921"/>
                  </a:cxn>
                  <a:cxn ang="0">
                    <a:pos x="10" y="906"/>
                  </a:cxn>
                  <a:cxn ang="0">
                    <a:pos x="13" y="875"/>
                  </a:cxn>
                  <a:cxn ang="0">
                    <a:pos x="16" y="862"/>
                  </a:cxn>
                  <a:cxn ang="0">
                    <a:pos x="25" y="803"/>
                  </a:cxn>
                  <a:cxn ang="0">
                    <a:pos x="31" y="774"/>
                  </a:cxn>
                  <a:cxn ang="0">
                    <a:pos x="48" y="685"/>
                  </a:cxn>
                  <a:cxn ang="0">
                    <a:pos x="62" y="623"/>
                  </a:cxn>
                  <a:cxn ang="0">
                    <a:pos x="75" y="560"/>
                  </a:cxn>
                  <a:cxn ang="0">
                    <a:pos x="83" y="531"/>
                  </a:cxn>
                  <a:cxn ang="0">
                    <a:pos x="110" y="446"/>
                  </a:cxn>
                  <a:cxn ang="0">
                    <a:pos x="117" y="417"/>
                  </a:cxn>
                  <a:cxn ang="0">
                    <a:pos x="129" y="355"/>
                  </a:cxn>
                  <a:cxn ang="0">
                    <a:pos x="138" y="262"/>
                  </a:cxn>
                  <a:cxn ang="0">
                    <a:pos x="145" y="201"/>
                  </a:cxn>
                  <a:cxn ang="0">
                    <a:pos x="148" y="186"/>
                  </a:cxn>
                  <a:cxn ang="0">
                    <a:pos x="157" y="157"/>
                  </a:cxn>
                  <a:cxn ang="0">
                    <a:pos x="161" y="143"/>
                  </a:cxn>
                  <a:cxn ang="0">
                    <a:pos x="167" y="94"/>
                  </a:cxn>
                  <a:cxn ang="0">
                    <a:pos x="169" y="70"/>
                  </a:cxn>
                  <a:cxn ang="0">
                    <a:pos x="171" y="45"/>
                  </a:cxn>
                  <a:cxn ang="0">
                    <a:pos x="172" y="36"/>
                  </a:cxn>
                  <a:cxn ang="0">
                    <a:pos x="181" y="17"/>
                  </a:cxn>
                  <a:cxn ang="0">
                    <a:pos x="185" y="7"/>
                  </a:cxn>
                  <a:cxn ang="0">
                    <a:pos x="185" y="5"/>
                  </a:cxn>
                  <a:cxn ang="0">
                    <a:pos x="180" y="1"/>
                  </a:cxn>
                  <a:cxn ang="0">
                    <a:pos x="177" y="1"/>
                  </a:cxn>
                  <a:cxn ang="0">
                    <a:pos x="175" y="5"/>
                  </a:cxn>
                </a:cxnLst>
                <a:rect l="0" t="0" r="r" b="b"/>
                <a:pathLst>
                  <a:path w="185" h="925">
                    <a:moveTo>
                      <a:pt x="175" y="5"/>
                    </a:moveTo>
                    <a:lnTo>
                      <a:pt x="175" y="5"/>
                    </a:lnTo>
                    <a:lnTo>
                      <a:pt x="174" y="9"/>
                    </a:lnTo>
                    <a:lnTo>
                      <a:pt x="172" y="13"/>
                    </a:lnTo>
                    <a:lnTo>
                      <a:pt x="168" y="22"/>
                    </a:lnTo>
                    <a:lnTo>
                      <a:pt x="163" y="30"/>
                    </a:lnTo>
                    <a:lnTo>
                      <a:pt x="162" y="35"/>
                    </a:lnTo>
                    <a:lnTo>
                      <a:pt x="161" y="39"/>
                    </a:lnTo>
                    <a:lnTo>
                      <a:pt x="161" y="39"/>
                    </a:lnTo>
                    <a:lnTo>
                      <a:pt x="161" y="62"/>
                    </a:lnTo>
                    <a:lnTo>
                      <a:pt x="159" y="87"/>
                    </a:lnTo>
                    <a:lnTo>
                      <a:pt x="159" y="87"/>
                    </a:lnTo>
                    <a:lnTo>
                      <a:pt x="155" y="118"/>
                    </a:lnTo>
                    <a:lnTo>
                      <a:pt x="149" y="148"/>
                    </a:lnTo>
                    <a:lnTo>
                      <a:pt x="149" y="148"/>
                    </a:lnTo>
                    <a:lnTo>
                      <a:pt x="146" y="164"/>
                    </a:lnTo>
                    <a:lnTo>
                      <a:pt x="142" y="178"/>
                    </a:lnTo>
                    <a:lnTo>
                      <a:pt x="138" y="193"/>
                    </a:lnTo>
                    <a:lnTo>
                      <a:pt x="135" y="207"/>
                    </a:lnTo>
                    <a:lnTo>
                      <a:pt x="135" y="207"/>
                    </a:lnTo>
                    <a:lnTo>
                      <a:pt x="131" y="238"/>
                    </a:lnTo>
                    <a:lnTo>
                      <a:pt x="128" y="268"/>
                    </a:lnTo>
                    <a:lnTo>
                      <a:pt x="122" y="330"/>
                    </a:lnTo>
                    <a:lnTo>
                      <a:pt x="117" y="361"/>
                    </a:lnTo>
                    <a:lnTo>
                      <a:pt x="112" y="392"/>
                    </a:lnTo>
                    <a:lnTo>
                      <a:pt x="106" y="422"/>
                    </a:lnTo>
                    <a:lnTo>
                      <a:pt x="99" y="452"/>
                    </a:lnTo>
                    <a:lnTo>
                      <a:pt x="99" y="452"/>
                    </a:lnTo>
                    <a:lnTo>
                      <a:pt x="80" y="510"/>
                    </a:lnTo>
                    <a:lnTo>
                      <a:pt x="72" y="538"/>
                    </a:lnTo>
                    <a:lnTo>
                      <a:pt x="64" y="568"/>
                    </a:lnTo>
                    <a:lnTo>
                      <a:pt x="64" y="568"/>
                    </a:lnTo>
                    <a:lnTo>
                      <a:pt x="56" y="599"/>
                    </a:lnTo>
                    <a:lnTo>
                      <a:pt x="50" y="630"/>
                    </a:lnTo>
                    <a:lnTo>
                      <a:pt x="38" y="691"/>
                    </a:lnTo>
                    <a:lnTo>
                      <a:pt x="38" y="691"/>
                    </a:lnTo>
                    <a:lnTo>
                      <a:pt x="25" y="750"/>
                    </a:lnTo>
                    <a:lnTo>
                      <a:pt x="15" y="809"/>
                    </a:lnTo>
                    <a:lnTo>
                      <a:pt x="15" y="809"/>
                    </a:lnTo>
                    <a:lnTo>
                      <a:pt x="6" y="865"/>
                    </a:lnTo>
                    <a:lnTo>
                      <a:pt x="2" y="893"/>
                    </a:lnTo>
                    <a:lnTo>
                      <a:pt x="1" y="906"/>
                    </a:lnTo>
                    <a:lnTo>
                      <a:pt x="0" y="921"/>
                    </a:lnTo>
                    <a:lnTo>
                      <a:pt x="0" y="921"/>
                    </a:lnTo>
                    <a:lnTo>
                      <a:pt x="1" y="923"/>
                    </a:lnTo>
                    <a:lnTo>
                      <a:pt x="2" y="924"/>
                    </a:lnTo>
                    <a:lnTo>
                      <a:pt x="3" y="925"/>
                    </a:lnTo>
                    <a:lnTo>
                      <a:pt x="5" y="925"/>
                    </a:lnTo>
                    <a:lnTo>
                      <a:pt x="7" y="925"/>
                    </a:lnTo>
                    <a:lnTo>
                      <a:pt x="8" y="924"/>
                    </a:lnTo>
                    <a:lnTo>
                      <a:pt x="9" y="923"/>
                    </a:lnTo>
                    <a:lnTo>
                      <a:pt x="9" y="921"/>
                    </a:lnTo>
                    <a:lnTo>
                      <a:pt x="9" y="921"/>
                    </a:lnTo>
                    <a:lnTo>
                      <a:pt x="10" y="906"/>
                    </a:lnTo>
                    <a:lnTo>
                      <a:pt x="11" y="891"/>
                    </a:lnTo>
                    <a:lnTo>
                      <a:pt x="13" y="875"/>
                    </a:lnTo>
                    <a:lnTo>
                      <a:pt x="16" y="862"/>
                    </a:lnTo>
                    <a:lnTo>
                      <a:pt x="16" y="862"/>
                    </a:lnTo>
                    <a:lnTo>
                      <a:pt x="21" y="833"/>
                    </a:lnTo>
                    <a:lnTo>
                      <a:pt x="25" y="803"/>
                    </a:lnTo>
                    <a:lnTo>
                      <a:pt x="25" y="803"/>
                    </a:lnTo>
                    <a:lnTo>
                      <a:pt x="31" y="774"/>
                    </a:lnTo>
                    <a:lnTo>
                      <a:pt x="37" y="744"/>
                    </a:lnTo>
                    <a:lnTo>
                      <a:pt x="48" y="685"/>
                    </a:lnTo>
                    <a:lnTo>
                      <a:pt x="48" y="685"/>
                    </a:lnTo>
                    <a:lnTo>
                      <a:pt x="62" y="623"/>
                    </a:lnTo>
                    <a:lnTo>
                      <a:pt x="68" y="592"/>
                    </a:lnTo>
                    <a:lnTo>
                      <a:pt x="75" y="560"/>
                    </a:lnTo>
                    <a:lnTo>
                      <a:pt x="75" y="560"/>
                    </a:lnTo>
                    <a:lnTo>
                      <a:pt x="83" y="531"/>
                    </a:lnTo>
                    <a:lnTo>
                      <a:pt x="93" y="503"/>
                    </a:lnTo>
                    <a:lnTo>
                      <a:pt x="110" y="446"/>
                    </a:lnTo>
                    <a:lnTo>
                      <a:pt x="110" y="446"/>
                    </a:lnTo>
                    <a:lnTo>
                      <a:pt x="117" y="417"/>
                    </a:lnTo>
                    <a:lnTo>
                      <a:pt x="124" y="386"/>
                    </a:lnTo>
                    <a:lnTo>
                      <a:pt x="129" y="355"/>
                    </a:lnTo>
                    <a:lnTo>
                      <a:pt x="132" y="324"/>
                    </a:lnTo>
                    <a:lnTo>
                      <a:pt x="138" y="262"/>
                    </a:lnTo>
                    <a:lnTo>
                      <a:pt x="141" y="231"/>
                    </a:lnTo>
                    <a:lnTo>
                      <a:pt x="145" y="201"/>
                    </a:lnTo>
                    <a:lnTo>
                      <a:pt x="145" y="201"/>
                    </a:lnTo>
                    <a:lnTo>
                      <a:pt x="148" y="186"/>
                    </a:lnTo>
                    <a:lnTo>
                      <a:pt x="153" y="172"/>
                    </a:lnTo>
                    <a:lnTo>
                      <a:pt x="157" y="157"/>
                    </a:lnTo>
                    <a:lnTo>
                      <a:pt x="161" y="143"/>
                    </a:lnTo>
                    <a:lnTo>
                      <a:pt x="161" y="143"/>
                    </a:lnTo>
                    <a:lnTo>
                      <a:pt x="164" y="119"/>
                    </a:lnTo>
                    <a:lnTo>
                      <a:pt x="167" y="94"/>
                    </a:lnTo>
                    <a:lnTo>
                      <a:pt x="167" y="94"/>
                    </a:lnTo>
                    <a:lnTo>
                      <a:pt x="169" y="70"/>
                    </a:lnTo>
                    <a:lnTo>
                      <a:pt x="171" y="45"/>
                    </a:lnTo>
                    <a:lnTo>
                      <a:pt x="171" y="45"/>
                    </a:lnTo>
                    <a:lnTo>
                      <a:pt x="171" y="40"/>
                    </a:lnTo>
                    <a:lnTo>
                      <a:pt x="172" y="36"/>
                    </a:lnTo>
                    <a:lnTo>
                      <a:pt x="177" y="26"/>
                    </a:lnTo>
                    <a:lnTo>
                      <a:pt x="181" y="17"/>
                    </a:lnTo>
                    <a:lnTo>
                      <a:pt x="183" y="12"/>
                    </a:lnTo>
                    <a:lnTo>
                      <a:pt x="185" y="7"/>
                    </a:lnTo>
                    <a:lnTo>
                      <a:pt x="185" y="7"/>
                    </a:lnTo>
                    <a:lnTo>
                      <a:pt x="185" y="5"/>
                    </a:lnTo>
                    <a:lnTo>
                      <a:pt x="183" y="4"/>
                    </a:lnTo>
                    <a:lnTo>
                      <a:pt x="180" y="1"/>
                    </a:lnTo>
                    <a:lnTo>
                      <a:pt x="179" y="0"/>
                    </a:lnTo>
                    <a:lnTo>
                      <a:pt x="177" y="1"/>
                    </a:lnTo>
                    <a:lnTo>
                      <a:pt x="176" y="3"/>
                    </a:lnTo>
                    <a:lnTo>
                      <a:pt x="175" y="5"/>
                    </a:lnTo>
                    <a:lnTo>
                      <a:pt x="17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30" name="chenying0907 915"/>
              <p:cNvSpPr/>
              <p:nvPr/>
            </p:nvSpPr>
            <p:spPr bwMode="auto">
              <a:xfrm>
                <a:off x="3605213" y="1336675"/>
                <a:ext cx="98425" cy="500063"/>
              </a:xfrm>
              <a:custGeom>
                <a:avLst/>
                <a:gdLst/>
                <a:ahLst/>
                <a:cxnLst>
                  <a:cxn ang="0">
                    <a:pos x="174" y="4"/>
                  </a:cxn>
                  <a:cxn ang="0">
                    <a:pos x="173" y="62"/>
                  </a:cxn>
                  <a:cxn ang="0">
                    <a:pos x="167" y="119"/>
                  </a:cxn>
                  <a:cxn ang="0">
                    <a:pos x="157" y="179"/>
                  </a:cxn>
                  <a:cxn ang="0">
                    <a:pos x="147" y="239"/>
                  </a:cxn>
                  <a:cxn ang="0">
                    <a:pos x="136" y="302"/>
                  </a:cxn>
                  <a:cxn ang="0">
                    <a:pos x="126" y="365"/>
                  </a:cxn>
                  <a:cxn ang="0">
                    <a:pos x="118" y="428"/>
                  </a:cxn>
                  <a:cxn ang="0">
                    <a:pos x="107" y="490"/>
                  </a:cxn>
                  <a:cxn ang="0">
                    <a:pos x="101" y="519"/>
                  </a:cxn>
                  <a:cxn ang="0">
                    <a:pos x="78" y="605"/>
                  </a:cxn>
                  <a:cxn ang="0">
                    <a:pos x="47" y="719"/>
                  </a:cxn>
                  <a:cxn ang="0">
                    <a:pos x="41" y="747"/>
                  </a:cxn>
                  <a:cxn ang="0">
                    <a:pos x="32" y="806"/>
                  </a:cxn>
                  <a:cxn ang="0">
                    <a:pos x="27" y="835"/>
                  </a:cxn>
                  <a:cxn ang="0">
                    <a:pos x="20" y="859"/>
                  </a:cxn>
                  <a:cxn ang="0">
                    <a:pos x="5" y="907"/>
                  </a:cxn>
                  <a:cxn ang="0">
                    <a:pos x="0" y="931"/>
                  </a:cxn>
                  <a:cxn ang="0">
                    <a:pos x="0" y="933"/>
                  </a:cxn>
                  <a:cxn ang="0">
                    <a:pos x="0" y="939"/>
                  </a:cxn>
                  <a:cxn ang="0">
                    <a:pos x="1" y="942"/>
                  </a:cxn>
                  <a:cxn ang="0">
                    <a:pos x="4" y="943"/>
                  </a:cxn>
                  <a:cxn ang="0">
                    <a:pos x="7" y="942"/>
                  </a:cxn>
                  <a:cxn ang="0">
                    <a:pos x="9" y="939"/>
                  </a:cxn>
                  <a:cxn ang="0">
                    <a:pos x="10" y="924"/>
                  </a:cxn>
                  <a:cxn ang="0">
                    <a:pos x="16" y="897"/>
                  </a:cxn>
                  <a:cxn ang="0">
                    <a:pos x="30" y="857"/>
                  </a:cxn>
                  <a:cxn ang="0">
                    <a:pos x="37" y="829"/>
                  </a:cxn>
                  <a:cxn ang="0">
                    <a:pos x="42" y="800"/>
                  </a:cxn>
                  <a:cxn ang="0">
                    <a:pos x="52" y="741"/>
                  </a:cxn>
                  <a:cxn ang="0">
                    <a:pos x="58" y="712"/>
                  </a:cxn>
                  <a:cxn ang="0">
                    <a:pos x="90" y="595"/>
                  </a:cxn>
                  <a:cxn ang="0">
                    <a:pos x="113" y="506"/>
                  </a:cxn>
                  <a:cxn ang="0">
                    <a:pos x="120" y="476"/>
                  </a:cxn>
                  <a:cxn ang="0">
                    <a:pos x="129" y="417"/>
                  </a:cxn>
                  <a:cxn ang="0">
                    <a:pos x="136" y="359"/>
                  </a:cxn>
                  <a:cxn ang="0">
                    <a:pos x="146" y="296"/>
                  </a:cxn>
                  <a:cxn ang="0">
                    <a:pos x="158" y="233"/>
                  </a:cxn>
                  <a:cxn ang="0">
                    <a:pos x="168" y="173"/>
                  </a:cxn>
                  <a:cxn ang="0">
                    <a:pos x="178" y="113"/>
                  </a:cxn>
                  <a:cxn ang="0">
                    <a:pos x="184" y="58"/>
                  </a:cxn>
                  <a:cxn ang="0">
                    <a:pos x="185" y="4"/>
                  </a:cxn>
                  <a:cxn ang="0">
                    <a:pos x="184" y="2"/>
                  </a:cxn>
                  <a:cxn ang="0">
                    <a:pos x="182" y="0"/>
                  </a:cxn>
                  <a:cxn ang="0">
                    <a:pos x="177" y="0"/>
                  </a:cxn>
                  <a:cxn ang="0">
                    <a:pos x="175" y="2"/>
                  </a:cxn>
                  <a:cxn ang="0">
                    <a:pos x="174" y="4"/>
                  </a:cxn>
                </a:cxnLst>
                <a:rect l="0" t="0" r="r" b="b"/>
                <a:pathLst>
                  <a:path w="185" h="943">
                    <a:moveTo>
                      <a:pt x="174" y="4"/>
                    </a:moveTo>
                    <a:lnTo>
                      <a:pt x="174" y="4"/>
                    </a:lnTo>
                    <a:lnTo>
                      <a:pt x="174" y="33"/>
                    </a:lnTo>
                    <a:lnTo>
                      <a:pt x="173" y="62"/>
                    </a:lnTo>
                    <a:lnTo>
                      <a:pt x="171" y="90"/>
                    </a:lnTo>
                    <a:lnTo>
                      <a:pt x="167" y="119"/>
                    </a:lnTo>
                    <a:lnTo>
                      <a:pt x="167" y="119"/>
                    </a:lnTo>
                    <a:lnTo>
                      <a:pt x="157" y="179"/>
                    </a:lnTo>
                    <a:lnTo>
                      <a:pt x="147" y="239"/>
                    </a:lnTo>
                    <a:lnTo>
                      <a:pt x="147" y="239"/>
                    </a:lnTo>
                    <a:lnTo>
                      <a:pt x="142" y="271"/>
                    </a:lnTo>
                    <a:lnTo>
                      <a:pt x="136" y="302"/>
                    </a:lnTo>
                    <a:lnTo>
                      <a:pt x="131" y="334"/>
                    </a:lnTo>
                    <a:lnTo>
                      <a:pt x="126" y="365"/>
                    </a:lnTo>
                    <a:lnTo>
                      <a:pt x="126" y="365"/>
                    </a:lnTo>
                    <a:lnTo>
                      <a:pt x="118" y="428"/>
                    </a:lnTo>
                    <a:lnTo>
                      <a:pt x="112" y="459"/>
                    </a:lnTo>
                    <a:lnTo>
                      <a:pt x="107" y="490"/>
                    </a:lnTo>
                    <a:lnTo>
                      <a:pt x="107" y="490"/>
                    </a:lnTo>
                    <a:lnTo>
                      <a:pt x="101" y="519"/>
                    </a:lnTo>
                    <a:lnTo>
                      <a:pt x="94" y="547"/>
                    </a:lnTo>
                    <a:lnTo>
                      <a:pt x="78" y="605"/>
                    </a:lnTo>
                    <a:lnTo>
                      <a:pt x="62" y="662"/>
                    </a:lnTo>
                    <a:lnTo>
                      <a:pt x="47" y="719"/>
                    </a:lnTo>
                    <a:lnTo>
                      <a:pt x="47" y="719"/>
                    </a:lnTo>
                    <a:lnTo>
                      <a:pt x="41" y="747"/>
                    </a:lnTo>
                    <a:lnTo>
                      <a:pt x="36" y="776"/>
                    </a:lnTo>
                    <a:lnTo>
                      <a:pt x="32" y="806"/>
                    </a:lnTo>
                    <a:lnTo>
                      <a:pt x="27" y="835"/>
                    </a:lnTo>
                    <a:lnTo>
                      <a:pt x="27" y="835"/>
                    </a:lnTo>
                    <a:lnTo>
                      <a:pt x="24" y="848"/>
                    </a:lnTo>
                    <a:lnTo>
                      <a:pt x="20" y="859"/>
                    </a:lnTo>
                    <a:lnTo>
                      <a:pt x="12" y="883"/>
                    </a:lnTo>
                    <a:lnTo>
                      <a:pt x="5" y="907"/>
                    </a:lnTo>
                    <a:lnTo>
                      <a:pt x="2" y="919"/>
                    </a:lnTo>
                    <a:lnTo>
                      <a:pt x="0" y="931"/>
                    </a:lnTo>
                    <a:lnTo>
                      <a:pt x="0" y="931"/>
                    </a:lnTo>
                    <a:lnTo>
                      <a:pt x="0" y="933"/>
                    </a:lnTo>
                    <a:lnTo>
                      <a:pt x="0" y="939"/>
                    </a:lnTo>
                    <a:lnTo>
                      <a:pt x="0" y="939"/>
                    </a:lnTo>
                    <a:lnTo>
                      <a:pt x="0" y="940"/>
                    </a:lnTo>
                    <a:lnTo>
                      <a:pt x="1" y="942"/>
                    </a:lnTo>
                    <a:lnTo>
                      <a:pt x="2" y="943"/>
                    </a:lnTo>
                    <a:lnTo>
                      <a:pt x="4" y="943"/>
                    </a:lnTo>
                    <a:lnTo>
                      <a:pt x="6" y="943"/>
                    </a:lnTo>
                    <a:lnTo>
                      <a:pt x="7" y="942"/>
                    </a:lnTo>
                    <a:lnTo>
                      <a:pt x="8" y="940"/>
                    </a:lnTo>
                    <a:lnTo>
                      <a:pt x="9" y="939"/>
                    </a:lnTo>
                    <a:lnTo>
                      <a:pt x="9" y="939"/>
                    </a:lnTo>
                    <a:lnTo>
                      <a:pt x="10" y="924"/>
                    </a:lnTo>
                    <a:lnTo>
                      <a:pt x="13" y="911"/>
                    </a:lnTo>
                    <a:lnTo>
                      <a:pt x="16" y="897"/>
                    </a:lnTo>
                    <a:lnTo>
                      <a:pt x="21" y="884"/>
                    </a:lnTo>
                    <a:lnTo>
                      <a:pt x="30" y="857"/>
                    </a:lnTo>
                    <a:lnTo>
                      <a:pt x="34" y="843"/>
                    </a:lnTo>
                    <a:lnTo>
                      <a:pt x="37" y="829"/>
                    </a:lnTo>
                    <a:lnTo>
                      <a:pt x="37" y="829"/>
                    </a:lnTo>
                    <a:lnTo>
                      <a:pt x="42" y="800"/>
                    </a:lnTo>
                    <a:lnTo>
                      <a:pt x="47" y="771"/>
                    </a:lnTo>
                    <a:lnTo>
                      <a:pt x="52" y="741"/>
                    </a:lnTo>
                    <a:lnTo>
                      <a:pt x="58" y="712"/>
                    </a:lnTo>
                    <a:lnTo>
                      <a:pt x="58" y="712"/>
                    </a:lnTo>
                    <a:lnTo>
                      <a:pt x="73" y="653"/>
                    </a:lnTo>
                    <a:lnTo>
                      <a:pt x="90" y="595"/>
                    </a:lnTo>
                    <a:lnTo>
                      <a:pt x="106" y="535"/>
                    </a:lnTo>
                    <a:lnTo>
                      <a:pt x="113" y="506"/>
                    </a:lnTo>
                    <a:lnTo>
                      <a:pt x="120" y="476"/>
                    </a:lnTo>
                    <a:lnTo>
                      <a:pt x="120" y="476"/>
                    </a:lnTo>
                    <a:lnTo>
                      <a:pt x="125" y="447"/>
                    </a:lnTo>
                    <a:lnTo>
                      <a:pt x="129" y="417"/>
                    </a:lnTo>
                    <a:lnTo>
                      <a:pt x="136" y="359"/>
                    </a:lnTo>
                    <a:lnTo>
                      <a:pt x="136" y="359"/>
                    </a:lnTo>
                    <a:lnTo>
                      <a:pt x="141" y="327"/>
                    </a:lnTo>
                    <a:lnTo>
                      <a:pt x="146" y="296"/>
                    </a:lnTo>
                    <a:lnTo>
                      <a:pt x="153" y="264"/>
                    </a:lnTo>
                    <a:lnTo>
                      <a:pt x="158" y="233"/>
                    </a:lnTo>
                    <a:lnTo>
                      <a:pt x="158" y="233"/>
                    </a:lnTo>
                    <a:lnTo>
                      <a:pt x="168" y="173"/>
                    </a:lnTo>
                    <a:lnTo>
                      <a:pt x="178" y="113"/>
                    </a:lnTo>
                    <a:lnTo>
                      <a:pt x="178" y="113"/>
                    </a:lnTo>
                    <a:lnTo>
                      <a:pt x="182" y="86"/>
                    </a:lnTo>
                    <a:lnTo>
                      <a:pt x="184" y="58"/>
                    </a:lnTo>
                    <a:lnTo>
                      <a:pt x="184" y="32"/>
                    </a:lnTo>
                    <a:lnTo>
                      <a:pt x="185" y="4"/>
                    </a:lnTo>
                    <a:lnTo>
                      <a:pt x="185" y="4"/>
                    </a:lnTo>
                    <a:lnTo>
                      <a:pt x="184" y="2"/>
                    </a:lnTo>
                    <a:lnTo>
                      <a:pt x="183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77" y="0"/>
                    </a:lnTo>
                    <a:lnTo>
                      <a:pt x="176" y="1"/>
                    </a:lnTo>
                    <a:lnTo>
                      <a:pt x="175" y="2"/>
                    </a:lnTo>
                    <a:lnTo>
                      <a:pt x="174" y="4"/>
                    </a:lnTo>
                    <a:lnTo>
                      <a:pt x="174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31" name="chenying0907 916"/>
              <p:cNvSpPr/>
              <p:nvPr/>
            </p:nvSpPr>
            <p:spPr bwMode="auto">
              <a:xfrm>
                <a:off x="3649663" y="1366838"/>
                <a:ext cx="90488" cy="492125"/>
              </a:xfrm>
              <a:custGeom>
                <a:avLst/>
                <a:gdLst/>
                <a:ahLst/>
                <a:cxnLst>
                  <a:cxn ang="0">
                    <a:pos x="162" y="5"/>
                  </a:cxn>
                  <a:cxn ang="0">
                    <a:pos x="161" y="67"/>
                  </a:cxn>
                  <a:cxn ang="0">
                    <a:pos x="155" y="128"/>
                  </a:cxn>
                  <a:cxn ang="0">
                    <a:pos x="151" y="156"/>
                  </a:cxn>
                  <a:cxn ang="0">
                    <a:pos x="141" y="214"/>
                  </a:cxn>
                  <a:cxn ang="0">
                    <a:pos x="137" y="243"/>
                  </a:cxn>
                  <a:cxn ang="0">
                    <a:pos x="123" y="335"/>
                  </a:cxn>
                  <a:cxn ang="0">
                    <a:pos x="111" y="397"/>
                  </a:cxn>
                  <a:cxn ang="0">
                    <a:pos x="97" y="457"/>
                  </a:cxn>
                  <a:cxn ang="0">
                    <a:pos x="87" y="487"/>
                  </a:cxn>
                  <a:cxn ang="0">
                    <a:pos x="69" y="543"/>
                  </a:cxn>
                  <a:cxn ang="0">
                    <a:pos x="51" y="599"/>
                  </a:cxn>
                  <a:cxn ang="0">
                    <a:pos x="48" y="614"/>
                  </a:cxn>
                  <a:cxn ang="0">
                    <a:pos x="44" y="658"/>
                  </a:cxn>
                  <a:cxn ang="0">
                    <a:pos x="40" y="702"/>
                  </a:cxn>
                  <a:cxn ang="0">
                    <a:pos x="38" y="717"/>
                  </a:cxn>
                  <a:cxn ang="0">
                    <a:pos x="23" y="796"/>
                  </a:cxn>
                  <a:cxn ang="0">
                    <a:pos x="17" y="822"/>
                  </a:cxn>
                  <a:cxn ang="0">
                    <a:pos x="12" y="846"/>
                  </a:cxn>
                  <a:cxn ang="0">
                    <a:pos x="6" y="898"/>
                  </a:cxn>
                  <a:cxn ang="0">
                    <a:pos x="0" y="924"/>
                  </a:cxn>
                  <a:cxn ang="0">
                    <a:pos x="0" y="926"/>
                  </a:cxn>
                  <a:cxn ang="0">
                    <a:pos x="3" y="928"/>
                  </a:cxn>
                  <a:cxn ang="0">
                    <a:pos x="6" y="929"/>
                  </a:cxn>
                  <a:cxn ang="0">
                    <a:pos x="9" y="928"/>
                  </a:cxn>
                  <a:cxn ang="0">
                    <a:pos x="10" y="926"/>
                  </a:cxn>
                  <a:cxn ang="0">
                    <a:pos x="14" y="902"/>
                  </a:cxn>
                  <a:cxn ang="0">
                    <a:pos x="20" y="855"/>
                  </a:cxn>
                  <a:cxn ang="0">
                    <a:pos x="25" y="831"/>
                  </a:cxn>
                  <a:cxn ang="0">
                    <a:pos x="30" y="805"/>
                  </a:cxn>
                  <a:cxn ang="0">
                    <a:pos x="45" y="727"/>
                  </a:cxn>
                  <a:cxn ang="0">
                    <a:pos x="49" y="698"/>
                  </a:cxn>
                  <a:cxn ang="0">
                    <a:pos x="54" y="640"/>
                  </a:cxn>
                  <a:cxn ang="0">
                    <a:pos x="58" y="610"/>
                  </a:cxn>
                  <a:cxn ang="0">
                    <a:pos x="66" y="580"/>
                  </a:cxn>
                  <a:cxn ang="0">
                    <a:pos x="86" y="519"/>
                  </a:cxn>
                  <a:cxn ang="0">
                    <a:pos x="97" y="490"/>
                  </a:cxn>
                  <a:cxn ang="0">
                    <a:pos x="113" y="431"/>
                  </a:cxn>
                  <a:cxn ang="0">
                    <a:pos x="126" y="372"/>
                  </a:cxn>
                  <a:cxn ang="0">
                    <a:pos x="137" y="312"/>
                  </a:cxn>
                  <a:cxn ang="0">
                    <a:pos x="145" y="252"/>
                  </a:cxn>
                  <a:cxn ang="0">
                    <a:pos x="155" y="186"/>
                  </a:cxn>
                  <a:cxn ang="0">
                    <a:pos x="166" y="121"/>
                  </a:cxn>
                  <a:cxn ang="0">
                    <a:pos x="169" y="92"/>
                  </a:cxn>
                  <a:cxn ang="0">
                    <a:pos x="171" y="34"/>
                  </a:cxn>
                  <a:cxn ang="0">
                    <a:pos x="171" y="5"/>
                  </a:cxn>
                  <a:cxn ang="0">
                    <a:pos x="170" y="1"/>
                  </a:cxn>
                  <a:cxn ang="0">
                    <a:pos x="167" y="0"/>
                  </a:cxn>
                  <a:cxn ang="0">
                    <a:pos x="164" y="1"/>
                  </a:cxn>
                  <a:cxn ang="0">
                    <a:pos x="162" y="5"/>
                  </a:cxn>
                </a:cxnLst>
                <a:rect l="0" t="0" r="r" b="b"/>
                <a:pathLst>
                  <a:path w="171" h="929">
                    <a:moveTo>
                      <a:pt x="162" y="5"/>
                    </a:moveTo>
                    <a:lnTo>
                      <a:pt x="162" y="5"/>
                    </a:lnTo>
                    <a:lnTo>
                      <a:pt x="162" y="36"/>
                    </a:lnTo>
                    <a:lnTo>
                      <a:pt x="161" y="67"/>
                    </a:lnTo>
                    <a:lnTo>
                      <a:pt x="160" y="97"/>
                    </a:lnTo>
                    <a:lnTo>
                      <a:pt x="155" y="128"/>
                    </a:lnTo>
                    <a:lnTo>
                      <a:pt x="155" y="128"/>
                    </a:lnTo>
                    <a:lnTo>
                      <a:pt x="151" y="156"/>
                    </a:lnTo>
                    <a:lnTo>
                      <a:pt x="146" y="185"/>
                    </a:lnTo>
                    <a:lnTo>
                      <a:pt x="141" y="214"/>
                    </a:lnTo>
                    <a:lnTo>
                      <a:pt x="137" y="243"/>
                    </a:lnTo>
                    <a:lnTo>
                      <a:pt x="137" y="243"/>
                    </a:lnTo>
                    <a:lnTo>
                      <a:pt x="129" y="305"/>
                    </a:lnTo>
                    <a:lnTo>
                      <a:pt x="123" y="335"/>
                    </a:lnTo>
                    <a:lnTo>
                      <a:pt x="117" y="366"/>
                    </a:lnTo>
                    <a:lnTo>
                      <a:pt x="111" y="397"/>
                    </a:lnTo>
                    <a:lnTo>
                      <a:pt x="104" y="427"/>
                    </a:lnTo>
                    <a:lnTo>
                      <a:pt x="97" y="457"/>
                    </a:lnTo>
                    <a:lnTo>
                      <a:pt x="87" y="487"/>
                    </a:lnTo>
                    <a:lnTo>
                      <a:pt x="87" y="487"/>
                    </a:lnTo>
                    <a:lnTo>
                      <a:pt x="78" y="515"/>
                    </a:lnTo>
                    <a:lnTo>
                      <a:pt x="69" y="543"/>
                    </a:lnTo>
                    <a:lnTo>
                      <a:pt x="59" y="572"/>
                    </a:lnTo>
                    <a:lnTo>
                      <a:pt x="51" y="599"/>
                    </a:lnTo>
                    <a:lnTo>
                      <a:pt x="51" y="599"/>
                    </a:lnTo>
                    <a:lnTo>
                      <a:pt x="48" y="614"/>
                    </a:lnTo>
                    <a:lnTo>
                      <a:pt x="46" y="628"/>
                    </a:lnTo>
                    <a:lnTo>
                      <a:pt x="44" y="658"/>
                    </a:lnTo>
                    <a:lnTo>
                      <a:pt x="42" y="687"/>
                    </a:lnTo>
                    <a:lnTo>
                      <a:pt x="40" y="702"/>
                    </a:lnTo>
                    <a:lnTo>
                      <a:pt x="38" y="717"/>
                    </a:lnTo>
                    <a:lnTo>
                      <a:pt x="38" y="717"/>
                    </a:lnTo>
                    <a:lnTo>
                      <a:pt x="28" y="769"/>
                    </a:lnTo>
                    <a:lnTo>
                      <a:pt x="23" y="796"/>
                    </a:lnTo>
                    <a:lnTo>
                      <a:pt x="17" y="822"/>
                    </a:lnTo>
                    <a:lnTo>
                      <a:pt x="17" y="822"/>
                    </a:lnTo>
                    <a:lnTo>
                      <a:pt x="15" y="834"/>
                    </a:lnTo>
                    <a:lnTo>
                      <a:pt x="12" y="846"/>
                    </a:lnTo>
                    <a:lnTo>
                      <a:pt x="9" y="872"/>
                    </a:lnTo>
                    <a:lnTo>
                      <a:pt x="6" y="898"/>
                    </a:lnTo>
                    <a:lnTo>
                      <a:pt x="4" y="910"/>
                    </a:lnTo>
                    <a:lnTo>
                      <a:pt x="0" y="924"/>
                    </a:lnTo>
                    <a:lnTo>
                      <a:pt x="0" y="924"/>
                    </a:lnTo>
                    <a:lnTo>
                      <a:pt x="0" y="926"/>
                    </a:lnTo>
                    <a:lnTo>
                      <a:pt x="2" y="927"/>
                    </a:lnTo>
                    <a:lnTo>
                      <a:pt x="3" y="928"/>
                    </a:lnTo>
                    <a:lnTo>
                      <a:pt x="5" y="929"/>
                    </a:lnTo>
                    <a:lnTo>
                      <a:pt x="6" y="929"/>
                    </a:lnTo>
                    <a:lnTo>
                      <a:pt x="8" y="929"/>
                    </a:lnTo>
                    <a:lnTo>
                      <a:pt x="9" y="928"/>
                    </a:lnTo>
                    <a:lnTo>
                      <a:pt x="10" y="926"/>
                    </a:lnTo>
                    <a:lnTo>
                      <a:pt x="10" y="926"/>
                    </a:lnTo>
                    <a:lnTo>
                      <a:pt x="13" y="915"/>
                    </a:lnTo>
                    <a:lnTo>
                      <a:pt x="14" y="902"/>
                    </a:lnTo>
                    <a:lnTo>
                      <a:pt x="17" y="878"/>
                    </a:lnTo>
                    <a:lnTo>
                      <a:pt x="20" y="855"/>
                    </a:lnTo>
                    <a:lnTo>
                      <a:pt x="22" y="842"/>
                    </a:lnTo>
                    <a:lnTo>
                      <a:pt x="25" y="831"/>
                    </a:lnTo>
                    <a:lnTo>
                      <a:pt x="25" y="831"/>
                    </a:lnTo>
                    <a:lnTo>
                      <a:pt x="30" y="805"/>
                    </a:lnTo>
                    <a:lnTo>
                      <a:pt x="36" y="778"/>
                    </a:lnTo>
                    <a:lnTo>
                      <a:pt x="45" y="727"/>
                    </a:lnTo>
                    <a:lnTo>
                      <a:pt x="45" y="727"/>
                    </a:lnTo>
                    <a:lnTo>
                      <a:pt x="49" y="698"/>
                    </a:lnTo>
                    <a:lnTo>
                      <a:pt x="52" y="669"/>
                    </a:lnTo>
                    <a:lnTo>
                      <a:pt x="54" y="640"/>
                    </a:lnTo>
                    <a:lnTo>
                      <a:pt x="58" y="610"/>
                    </a:lnTo>
                    <a:lnTo>
                      <a:pt x="58" y="610"/>
                    </a:lnTo>
                    <a:lnTo>
                      <a:pt x="61" y="595"/>
                    </a:lnTo>
                    <a:lnTo>
                      <a:pt x="66" y="580"/>
                    </a:lnTo>
                    <a:lnTo>
                      <a:pt x="76" y="550"/>
                    </a:lnTo>
                    <a:lnTo>
                      <a:pt x="86" y="519"/>
                    </a:lnTo>
                    <a:lnTo>
                      <a:pt x="97" y="490"/>
                    </a:lnTo>
                    <a:lnTo>
                      <a:pt x="97" y="490"/>
                    </a:lnTo>
                    <a:lnTo>
                      <a:pt x="106" y="461"/>
                    </a:lnTo>
                    <a:lnTo>
                      <a:pt x="113" y="431"/>
                    </a:lnTo>
                    <a:lnTo>
                      <a:pt x="120" y="402"/>
                    </a:lnTo>
                    <a:lnTo>
                      <a:pt x="126" y="372"/>
                    </a:lnTo>
                    <a:lnTo>
                      <a:pt x="132" y="342"/>
                    </a:lnTo>
                    <a:lnTo>
                      <a:pt x="137" y="312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9" y="219"/>
                    </a:lnTo>
                    <a:lnTo>
                      <a:pt x="155" y="186"/>
                    </a:lnTo>
                    <a:lnTo>
                      <a:pt x="161" y="154"/>
                    </a:lnTo>
                    <a:lnTo>
                      <a:pt x="166" y="121"/>
                    </a:lnTo>
                    <a:lnTo>
                      <a:pt x="166" y="121"/>
                    </a:lnTo>
                    <a:lnTo>
                      <a:pt x="169" y="92"/>
                    </a:lnTo>
                    <a:lnTo>
                      <a:pt x="171" y="63"/>
                    </a:lnTo>
                    <a:lnTo>
                      <a:pt x="171" y="34"/>
                    </a:lnTo>
                    <a:lnTo>
                      <a:pt x="171" y="5"/>
                    </a:lnTo>
                    <a:lnTo>
                      <a:pt x="171" y="5"/>
                    </a:lnTo>
                    <a:lnTo>
                      <a:pt x="171" y="2"/>
                    </a:lnTo>
                    <a:lnTo>
                      <a:pt x="170" y="1"/>
                    </a:lnTo>
                    <a:lnTo>
                      <a:pt x="168" y="0"/>
                    </a:lnTo>
                    <a:lnTo>
                      <a:pt x="167" y="0"/>
                    </a:lnTo>
                    <a:lnTo>
                      <a:pt x="165" y="0"/>
                    </a:lnTo>
                    <a:lnTo>
                      <a:pt x="164" y="1"/>
                    </a:lnTo>
                    <a:lnTo>
                      <a:pt x="163" y="2"/>
                    </a:lnTo>
                    <a:lnTo>
                      <a:pt x="162" y="5"/>
                    </a:lnTo>
                    <a:lnTo>
                      <a:pt x="162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32" name="chenying0907 917"/>
              <p:cNvSpPr/>
              <p:nvPr/>
            </p:nvSpPr>
            <p:spPr bwMode="auto">
              <a:xfrm>
                <a:off x="3692525" y="1401763"/>
                <a:ext cx="90488" cy="436563"/>
              </a:xfrm>
              <a:custGeom>
                <a:avLst/>
                <a:gdLst/>
                <a:ahLst/>
                <a:cxnLst>
                  <a:cxn ang="0">
                    <a:pos x="161" y="5"/>
                  </a:cxn>
                  <a:cxn ang="0">
                    <a:pos x="157" y="61"/>
                  </a:cxn>
                  <a:cxn ang="0">
                    <a:pos x="148" y="118"/>
                  </a:cxn>
                  <a:cxn ang="0">
                    <a:pos x="143" y="143"/>
                  </a:cxn>
                  <a:cxn ang="0">
                    <a:pos x="130" y="192"/>
                  </a:cxn>
                  <a:cxn ang="0">
                    <a:pos x="126" y="216"/>
                  </a:cxn>
                  <a:cxn ang="0">
                    <a:pos x="124" y="236"/>
                  </a:cxn>
                  <a:cxn ang="0">
                    <a:pos x="124" y="257"/>
                  </a:cxn>
                  <a:cxn ang="0">
                    <a:pos x="120" y="285"/>
                  </a:cxn>
                  <a:cxn ang="0">
                    <a:pos x="115" y="314"/>
                  </a:cxn>
                  <a:cxn ang="0">
                    <a:pos x="97" y="395"/>
                  </a:cxn>
                  <a:cxn ang="0">
                    <a:pos x="93" y="422"/>
                  </a:cxn>
                  <a:cxn ang="0">
                    <a:pos x="88" y="472"/>
                  </a:cxn>
                  <a:cxn ang="0">
                    <a:pos x="82" y="520"/>
                  </a:cxn>
                  <a:cxn ang="0">
                    <a:pos x="74" y="547"/>
                  </a:cxn>
                  <a:cxn ang="0">
                    <a:pos x="56" y="599"/>
                  </a:cxn>
                  <a:cxn ang="0">
                    <a:pos x="47" y="624"/>
                  </a:cxn>
                  <a:cxn ang="0">
                    <a:pos x="24" y="696"/>
                  </a:cxn>
                  <a:cxn ang="0">
                    <a:pos x="10" y="745"/>
                  </a:cxn>
                  <a:cxn ang="0">
                    <a:pos x="2" y="795"/>
                  </a:cxn>
                  <a:cxn ang="0">
                    <a:pos x="0" y="820"/>
                  </a:cxn>
                  <a:cxn ang="0">
                    <a:pos x="2" y="823"/>
                  </a:cxn>
                  <a:cxn ang="0">
                    <a:pos x="5" y="825"/>
                  </a:cxn>
                  <a:cxn ang="0">
                    <a:pos x="8" y="823"/>
                  </a:cxn>
                  <a:cxn ang="0">
                    <a:pos x="9" y="820"/>
                  </a:cxn>
                  <a:cxn ang="0">
                    <a:pos x="11" y="794"/>
                  </a:cxn>
                  <a:cxn ang="0">
                    <a:pos x="21" y="743"/>
                  </a:cxn>
                  <a:cxn ang="0">
                    <a:pos x="34" y="693"/>
                  </a:cxn>
                  <a:cxn ang="0">
                    <a:pos x="58" y="618"/>
                  </a:cxn>
                  <a:cxn ang="0">
                    <a:pos x="66" y="594"/>
                  </a:cxn>
                  <a:cxn ang="0">
                    <a:pos x="84" y="547"/>
                  </a:cxn>
                  <a:cxn ang="0">
                    <a:pos x="90" y="522"/>
                  </a:cxn>
                  <a:cxn ang="0">
                    <a:pos x="95" y="496"/>
                  </a:cxn>
                  <a:cxn ang="0">
                    <a:pos x="100" y="443"/>
                  </a:cxn>
                  <a:cxn ang="0">
                    <a:pos x="103" y="416"/>
                  </a:cxn>
                  <a:cxn ang="0">
                    <a:pos x="113" y="366"/>
                  </a:cxn>
                  <a:cxn ang="0">
                    <a:pos x="123" y="316"/>
                  </a:cxn>
                  <a:cxn ang="0">
                    <a:pos x="133" y="266"/>
                  </a:cxn>
                  <a:cxn ang="0">
                    <a:pos x="134" y="253"/>
                  </a:cxn>
                  <a:cxn ang="0">
                    <a:pos x="134" y="226"/>
                  </a:cxn>
                  <a:cxn ang="0">
                    <a:pos x="136" y="212"/>
                  </a:cxn>
                  <a:cxn ang="0">
                    <a:pos x="147" y="162"/>
                  </a:cxn>
                  <a:cxn ang="0">
                    <a:pos x="159" y="112"/>
                  </a:cxn>
                  <a:cxn ang="0">
                    <a:pos x="163" y="85"/>
                  </a:cxn>
                  <a:cxn ang="0">
                    <a:pos x="169" y="32"/>
                  </a:cxn>
                  <a:cxn ang="0">
                    <a:pos x="170" y="5"/>
                  </a:cxn>
                  <a:cxn ang="0">
                    <a:pos x="169" y="1"/>
                  </a:cxn>
                  <a:cxn ang="0">
                    <a:pos x="166" y="0"/>
                  </a:cxn>
                  <a:cxn ang="0">
                    <a:pos x="163" y="1"/>
                  </a:cxn>
                  <a:cxn ang="0">
                    <a:pos x="161" y="5"/>
                  </a:cxn>
                </a:cxnLst>
                <a:rect l="0" t="0" r="r" b="b"/>
                <a:pathLst>
                  <a:path w="170" h="825">
                    <a:moveTo>
                      <a:pt x="161" y="5"/>
                    </a:moveTo>
                    <a:lnTo>
                      <a:pt x="161" y="5"/>
                    </a:lnTo>
                    <a:lnTo>
                      <a:pt x="160" y="34"/>
                    </a:lnTo>
                    <a:lnTo>
                      <a:pt x="157" y="61"/>
                    </a:lnTo>
                    <a:lnTo>
                      <a:pt x="153" y="90"/>
                    </a:lnTo>
                    <a:lnTo>
                      <a:pt x="148" y="118"/>
                    </a:lnTo>
                    <a:lnTo>
                      <a:pt x="148" y="118"/>
                    </a:lnTo>
                    <a:lnTo>
                      <a:pt x="143" y="143"/>
                    </a:lnTo>
                    <a:lnTo>
                      <a:pt x="136" y="168"/>
                    </a:lnTo>
                    <a:lnTo>
                      <a:pt x="130" y="192"/>
                    </a:lnTo>
                    <a:lnTo>
                      <a:pt x="126" y="216"/>
                    </a:lnTo>
                    <a:lnTo>
                      <a:pt x="126" y="216"/>
                    </a:lnTo>
                    <a:lnTo>
                      <a:pt x="124" y="227"/>
                    </a:lnTo>
                    <a:lnTo>
                      <a:pt x="124" y="236"/>
                    </a:lnTo>
                    <a:lnTo>
                      <a:pt x="124" y="257"/>
                    </a:lnTo>
                    <a:lnTo>
                      <a:pt x="124" y="257"/>
                    </a:lnTo>
                    <a:lnTo>
                      <a:pt x="123" y="271"/>
                    </a:lnTo>
                    <a:lnTo>
                      <a:pt x="120" y="285"/>
                    </a:lnTo>
                    <a:lnTo>
                      <a:pt x="115" y="314"/>
                    </a:lnTo>
                    <a:lnTo>
                      <a:pt x="115" y="314"/>
                    </a:lnTo>
                    <a:lnTo>
                      <a:pt x="102" y="367"/>
                    </a:lnTo>
                    <a:lnTo>
                      <a:pt x="97" y="395"/>
                    </a:lnTo>
                    <a:lnTo>
                      <a:pt x="93" y="422"/>
                    </a:lnTo>
                    <a:lnTo>
                      <a:pt x="93" y="422"/>
                    </a:lnTo>
                    <a:lnTo>
                      <a:pt x="91" y="447"/>
                    </a:lnTo>
                    <a:lnTo>
                      <a:pt x="88" y="472"/>
                    </a:lnTo>
                    <a:lnTo>
                      <a:pt x="86" y="495"/>
                    </a:lnTo>
                    <a:lnTo>
                      <a:pt x="82" y="520"/>
                    </a:lnTo>
                    <a:lnTo>
                      <a:pt x="82" y="520"/>
                    </a:lnTo>
                    <a:lnTo>
                      <a:pt x="74" y="547"/>
                    </a:lnTo>
                    <a:lnTo>
                      <a:pt x="65" y="573"/>
                    </a:lnTo>
                    <a:lnTo>
                      <a:pt x="56" y="599"/>
                    </a:lnTo>
                    <a:lnTo>
                      <a:pt x="47" y="624"/>
                    </a:lnTo>
                    <a:lnTo>
                      <a:pt x="47" y="624"/>
                    </a:lnTo>
                    <a:lnTo>
                      <a:pt x="31" y="672"/>
                    </a:lnTo>
                    <a:lnTo>
                      <a:pt x="24" y="696"/>
                    </a:lnTo>
                    <a:lnTo>
                      <a:pt x="17" y="720"/>
                    </a:lnTo>
                    <a:lnTo>
                      <a:pt x="10" y="745"/>
                    </a:lnTo>
                    <a:lnTo>
                      <a:pt x="5" y="770"/>
                    </a:lnTo>
                    <a:lnTo>
                      <a:pt x="2" y="795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" y="822"/>
                    </a:lnTo>
                    <a:lnTo>
                      <a:pt x="2" y="823"/>
                    </a:lnTo>
                    <a:lnTo>
                      <a:pt x="3" y="824"/>
                    </a:lnTo>
                    <a:lnTo>
                      <a:pt x="5" y="825"/>
                    </a:lnTo>
                    <a:lnTo>
                      <a:pt x="6" y="824"/>
                    </a:lnTo>
                    <a:lnTo>
                      <a:pt x="8" y="823"/>
                    </a:lnTo>
                    <a:lnTo>
                      <a:pt x="9" y="822"/>
                    </a:lnTo>
                    <a:lnTo>
                      <a:pt x="9" y="820"/>
                    </a:lnTo>
                    <a:lnTo>
                      <a:pt x="9" y="820"/>
                    </a:lnTo>
                    <a:lnTo>
                      <a:pt x="11" y="794"/>
                    </a:lnTo>
                    <a:lnTo>
                      <a:pt x="15" y="769"/>
                    </a:lnTo>
                    <a:lnTo>
                      <a:pt x="21" y="743"/>
                    </a:lnTo>
                    <a:lnTo>
                      <a:pt x="27" y="717"/>
                    </a:lnTo>
                    <a:lnTo>
                      <a:pt x="34" y="693"/>
                    </a:lnTo>
                    <a:lnTo>
                      <a:pt x="42" y="668"/>
                    </a:lnTo>
                    <a:lnTo>
                      <a:pt x="58" y="618"/>
                    </a:lnTo>
                    <a:lnTo>
                      <a:pt x="58" y="618"/>
                    </a:lnTo>
                    <a:lnTo>
                      <a:pt x="66" y="594"/>
                    </a:lnTo>
                    <a:lnTo>
                      <a:pt x="75" y="571"/>
                    </a:lnTo>
                    <a:lnTo>
                      <a:pt x="84" y="547"/>
                    </a:lnTo>
                    <a:lnTo>
                      <a:pt x="90" y="522"/>
                    </a:lnTo>
                    <a:lnTo>
                      <a:pt x="90" y="522"/>
                    </a:lnTo>
                    <a:lnTo>
                      <a:pt x="93" y="510"/>
                    </a:lnTo>
                    <a:lnTo>
                      <a:pt x="95" y="496"/>
                    </a:lnTo>
                    <a:lnTo>
                      <a:pt x="98" y="469"/>
                    </a:lnTo>
                    <a:lnTo>
                      <a:pt x="100" y="443"/>
                    </a:lnTo>
                    <a:lnTo>
                      <a:pt x="103" y="416"/>
                    </a:lnTo>
                    <a:lnTo>
                      <a:pt x="103" y="416"/>
                    </a:lnTo>
                    <a:lnTo>
                      <a:pt x="107" y="391"/>
                    </a:lnTo>
                    <a:lnTo>
                      <a:pt x="113" y="366"/>
                    </a:lnTo>
                    <a:lnTo>
                      <a:pt x="123" y="316"/>
                    </a:lnTo>
                    <a:lnTo>
                      <a:pt x="123" y="316"/>
                    </a:lnTo>
                    <a:lnTo>
                      <a:pt x="128" y="291"/>
                    </a:lnTo>
                    <a:lnTo>
                      <a:pt x="133" y="266"/>
                    </a:lnTo>
                    <a:lnTo>
                      <a:pt x="133" y="266"/>
                    </a:lnTo>
                    <a:lnTo>
                      <a:pt x="134" y="253"/>
                    </a:lnTo>
                    <a:lnTo>
                      <a:pt x="134" y="239"/>
                    </a:lnTo>
                    <a:lnTo>
                      <a:pt x="134" y="226"/>
                    </a:lnTo>
                    <a:lnTo>
                      <a:pt x="136" y="212"/>
                    </a:lnTo>
                    <a:lnTo>
                      <a:pt x="136" y="212"/>
                    </a:lnTo>
                    <a:lnTo>
                      <a:pt x="141" y="186"/>
                    </a:lnTo>
                    <a:lnTo>
                      <a:pt x="147" y="162"/>
                    </a:lnTo>
                    <a:lnTo>
                      <a:pt x="153" y="137"/>
                    </a:lnTo>
                    <a:lnTo>
                      <a:pt x="159" y="112"/>
                    </a:lnTo>
                    <a:lnTo>
                      <a:pt x="159" y="112"/>
                    </a:lnTo>
                    <a:lnTo>
                      <a:pt x="163" y="85"/>
                    </a:lnTo>
                    <a:lnTo>
                      <a:pt x="167" y="58"/>
                    </a:lnTo>
                    <a:lnTo>
                      <a:pt x="169" y="32"/>
                    </a:lnTo>
                    <a:lnTo>
                      <a:pt x="170" y="5"/>
                    </a:lnTo>
                    <a:lnTo>
                      <a:pt x="170" y="5"/>
                    </a:lnTo>
                    <a:lnTo>
                      <a:pt x="170" y="3"/>
                    </a:lnTo>
                    <a:lnTo>
                      <a:pt x="169" y="1"/>
                    </a:lnTo>
                    <a:lnTo>
                      <a:pt x="168" y="0"/>
                    </a:lnTo>
                    <a:lnTo>
                      <a:pt x="166" y="0"/>
                    </a:lnTo>
                    <a:lnTo>
                      <a:pt x="164" y="0"/>
                    </a:lnTo>
                    <a:lnTo>
                      <a:pt x="163" y="1"/>
                    </a:lnTo>
                    <a:lnTo>
                      <a:pt x="162" y="3"/>
                    </a:lnTo>
                    <a:lnTo>
                      <a:pt x="161" y="5"/>
                    </a:lnTo>
                    <a:lnTo>
                      <a:pt x="161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33" name="chenying0907 918"/>
              <p:cNvSpPr/>
              <p:nvPr/>
            </p:nvSpPr>
            <p:spPr bwMode="auto">
              <a:xfrm>
                <a:off x="3751263" y="1443038"/>
                <a:ext cx="66675" cy="360363"/>
              </a:xfrm>
              <a:custGeom>
                <a:avLst/>
                <a:gdLst/>
                <a:ahLst/>
                <a:cxnLst>
                  <a:cxn ang="0">
                    <a:pos x="117" y="4"/>
                  </a:cxn>
                  <a:cxn ang="0">
                    <a:pos x="116" y="50"/>
                  </a:cxn>
                  <a:cxn ang="0">
                    <a:pos x="108" y="139"/>
                  </a:cxn>
                  <a:cxn ang="0">
                    <a:pos x="94" y="228"/>
                  </a:cxn>
                  <a:cxn ang="0">
                    <a:pos x="68" y="361"/>
                  </a:cxn>
                  <a:cxn ang="0">
                    <a:pos x="63" y="383"/>
                  </a:cxn>
                  <a:cxn ang="0">
                    <a:pos x="57" y="404"/>
                  </a:cxn>
                  <a:cxn ang="0">
                    <a:pos x="48" y="432"/>
                  </a:cxn>
                  <a:cxn ang="0">
                    <a:pos x="47" y="440"/>
                  </a:cxn>
                  <a:cxn ang="0">
                    <a:pos x="44" y="482"/>
                  </a:cxn>
                  <a:cxn ang="0">
                    <a:pos x="38" y="523"/>
                  </a:cxn>
                  <a:cxn ang="0">
                    <a:pos x="32" y="542"/>
                  </a:cxn>
                  <a:cxn ang="0">
                    <a:pos x="10" y="598"/>
                  </a:cxn>
                  <a:cxn ang="0">
                    <a:pos x="7" y="608"/>
                  </a:cxn>
                  <a:cxn ang="0">
                    <a:pos x="2" y="637"/>
                  </a:cxn>
                  <a:cxn ang="0">
                    <a:pos x="0" y="678"/>
                  </a:cxn>
                  <a:cxn ang="0">
                    <a:pos x="0" y="680"/>
                  </a:cxn>
                  <a:cxn ang="0">
                    <a:pos x="3" y="682"/>
                  </a:cxn>
                  <a:cxn ang="0">
                    <a:pos x="6" y="682"/>
                  </a:cxn>
                  <a:cxn ang="0">
                    <a:pos x="9" y="680"/>
                  </a:cxn>
                  <a:cxn ang="0">
                    <a:pos x="9" y="678"/>
                  </a:cxn>
                  <a:cxn ang="0">
                    <a:pos x="12" y="635"/>
                  </a:cxn>
                  <a:cxn ang="0">
                    <a:pos x="22" y="594"/>
                  </a:cxn>
                  <a:cxn ang="0">
                    <a:pos x="36" y="556"/>
                  </a:cxn>
                  <a:cxn ang="0">
                    <a:pos x="48" y="517"/>
                  </a:cxn>
                  <a:cxn ang="0">
                    <a:pos x="51" y="501"/>
                  </a:cxn>
                  <a:cxn ang="0">
                    <a:pos x="56" y="448"/>
                  </a:cxn>
                  <a:cxn ang="0">
                    <a:pos x="57" y="436"/>
                  </a:cxn>
                  <a:cxn ang="0">
                    <a:pos x="67" y="398"/>
                  </a:cxn>
                  <a:cxn ang="0">
                    <a:pos x="77" y="359"/>
                  </a:cxn>
                  <a:cxn ang="0">
                    <a:pos x="80" y="347"/>
                  </a:cxn>
                  <a:cxn ang="0">
                    <a:pos x="96" y="262"/>
                  </a:cxn>
                  <a:cxn ang="0">
                    <a:pos x="112" y="178"/>
                  </a:cxn>
                  <a:cxn ang="0">
                    <a:pos x="119" y="134"/>
                  </a:cxn>
                  <a:cxn ang="0">
                    <a:pos x="127" y="48"/>
                  </a:cxn>
                  <a:cxn ang="0">
                    <a:pos x="128" y="4"/>
                  </a:cxn>
                  <a:cxn ang="0">
                    <a:pos x="126" y="1"/>
                  </a:cxn>
                  <a:cxn ang="0">
                    <a:pos x="122" y="0"/>
                  </a:cxn>
                  <a:cxn ang="0">
                    <a:pos x="119" y="1"/>
                  </a:cxn>
                  <a:cxn ang="0">
                    <a:pos x="117" y="4"/>
                  </a:cxn>
                </a:cxnLst>
                <a:rect l="0" t="0" r="r" b="b"/>
                <a:pathLst>
                  <a:path w="128" h="682">
                    <a:moveTo>
                      <a:pt x="117" y="4"/>
                    </a:moveTo>
                    <a:lnTo>
                      <a:pt x="117" y="4"/>
                    </a:lnTo>
                    <a:lnTo>
                      <a:pt x="117" y="27"/>
                    </a:lnTo>
                    <a:lnTo>
                      <a:pt x="116" y="50"/>
                    </a:lnTo>
                    <a:lnTo>
                      <a:pt x="113" y="95"/>
                    </a:lnTo>
                    <a:lnTo>
                      <a:pt x="108" y="139"/>
                    </a:lnTo>
                    <a:lnTo>
                      <a:pt x="101" y="184"/>
                    </a:lnTo>
                    <a:lnTo>
                      <a:pt x="94" y="228"/>
                    </a:lnTo>
                    <a:lnTo>
                      <a:pt x="84" y="273"/>
                    </a:lnTo>
                    <a:lnTo>
                      <a:pt x="68" y="361"/>
                    </a:lnTo>
                    <a:lnTo>
                      <a:pt x="68" y="361"/>
                    </a:lnTo>
                    <a:lnTo>
                      <a:pt x="63" y="383"/>
                    </a:lnTo>
                    <a:lnTo>
                      <a:pt x="57" y="404"/>
                    </a:lnTo>
                    <a:lnTo>
                      <a:pt x="57" y="404"/>
                    </a:lnTo>
                    <a:lnTo>
                      <a:pt x="51" y="422"/>
                    </a:lnTo>
                    <a:lnTo>
                      <a:pt x="48" y="432"/>
                    </a:lnTo>
                    <a:lnTo>
                      <a:pt x="47" y="440"/>
                    </a:lnTo>
                    <a:lnTo>
                      <a:pt x="47" y="440"/>
                    </a:lnTo>
                    <a:lnTo>
                      <a:pt x="46" y="461"/>
                    </a:lnTo>
                    <a:lnTo>
                      <a:pt x="44" y="482"/>
                    </a:lnTo>
                    <a:lnTo>
                      <a:pt x="41" y="503"/>
                    </a:lnTo>
                    <a:lnTo>
                      <a:pt x="38" y="523"/>
                    </a:lnTo>
                    <a:lnTo>
                      <a:pt x="38" y="523"/>
                    </a:lnTo>
                    <a:lnTo>
                      <a:pt x="32" y="542"/>
                    </a:lnTo>
                    <a:lnTo>
                      <a:pt x="24" y="561"/>
                    </a:lnTo>
                    <a:lnTo>
                      <a:pt x="10" y="598"/>
                    </a:lnTo>
                    <a:lnTo>
                      <a:pt x="10" y="598"/>
                    </a:lnTo>
                    <a:lnTo>
                      <a:pt x="7" y="608"/>
                    </a:lnTo>
                    <a:lnTo>
                      <a:pt x="5" y="618"/>
                    </a:lnTo>
                    <a:lnTo>
                      <a:pt x="2" y="637"/>
                    </a:lnTo>
                    <a:lnTo>
                      <a:pt x="0" y="657"/>
                    </a:lnTo>
                    <a:lnTo>
                      <a:pt x="0" y="678"/>
                    </a:lnTo>
                    <a:lnTo>
                      <a:pt x="0" y="678"/>
                    </a:lnTo>
                    <a:lnTo>
                      <a:pt x="0" y="680"/>
                    </a:lnTo>
                    <a:lnTo>
                      <a:pt x="1" y="681"/>
                    </a:lnTo>
                    <a:lnTo>
                      <a:pt x="3" y="682"/>
                    </a:lnTo>
                    <a:lnTo>
                      <a:pt x="4" y="682"/>
                    </a:lnTo>
                    <a:lnTo>
                      <a:pt x="6" y="682"/>
                    </a:lnTo>
                    <a:lnTo>
                      <a:pt x="7" y="681"/>
                    </a:lnTo>
                    <a:lnTo>
                      <a:pt x="9" y="680"/>
                    </a:lnTo>
                    <a:lnTo>
                      <a:pt x="9" y="678"/>
                    </a:lnTo>
                    <a:lnTo>
                      <a:pt x="9" y="678"/>
                    </a:lnTo>
                    <a:lnTo>
                      <a:pt x="10" y="656"/>
                    </a:lnTo>
                    <a:lnTo>
                      <a:pt x="12" y="635"/>
                    </a:lnTo>
                    <a:lnTo>
                      <a:pt x="16" y="615"/>
                    </a:lnTo>
                    <a:lnTo>
                      <a:pt x="22" y="594"/>
                    </a:lnTo>
                    <a:lnTo>
                      <a:pt x="22" y="594"/>
                    </a:lnTo>
                    <a:lnTo>
                      <a:pt x="36" y="556"/>
                    </a:lnTo>
                    <a:lnTo>
                      <a:pt x="43" y="537"/>
                    </a:lnTo>
                    <a:lnTo>
                      <a:pt x="48" y="517"/>
                    </a:lnTo>
                    <a:lnTo>
                      <a:pt x="48" y="517"/>
                    </a:lnTo>
                    <a:lnTo>
                      <a:pt x="51" y="501"/>
                    </a:lnTo>
                    <a:lnTo>
                      <a:pt x="53" y="483"/>
                    </a:lnTo>
                    <a:lnTo>
                      <a:pt x="56" y="448"/>
                    </a:lnTo>
                    <a:lnTo>
                      <a:pt x="56" y="448"/>
                    </a:lnTo>
                    <a:lnTo>
                      <a:pt x="57" y="436"/>
                    </a:lnTo>
                    <a:lnTo>
                      <a:pt x="60" y="422"/>
                    </a:lnTo>
                    <a:lnTo>
                      <a:pt x="67" y="398"/>
                    </a:lnTo>
                    <a:lnTo>
                      <a:pt x="74" y="372"/>
                    </a:lnTo>
                    <a:lnTo>
                      <a:pt x="77" y="359"/>
                    </a:lnTo>
                    <a:lnTo>
                      <a:pt x="80" y="347"/>
                    </a:lnTo>
                    <a:lnTo>
                      <a:pt x="80" y="347"/>
                    </a:lnTo>
                    <a:lnTo>
                      <a:pt x="87" y="305"/>
                    </a:lnTo>
                    <a:lnTo>
                      <a:pt x="96" y="262"/>
                    </a:lnTo>
                    <a:lnTo>
                      <a:pt x="104" y="220"/>
                    </a:lnTo>
                    <a:lnTo>
                      <a:pt x="112" y="178"/>
                    </a:lnTo>
                    <a:lnTo>
                      <a:pt x="112" y="178"/>
                    </a:lnTo>
                    <a:lnTo>
                      <a:pt x="119" y="134"/>
                    </a:lnTo>
                    <a:lnTo>
                      <a:pt x="123" y="92"/>
                    </a:lnTo>
                    <a:lnTo>
                      <a:pt x="127" y="48"/>
                    </a:lnTo>
                    <a:lnTo>
                      <a:pt x="128" y="4"/>
                    </a:lnTo>
                    <a:lnTo>
                      <a:pt x="128" y="4"/>
                    </a:lnTo>
                    <a:lnTo>
                      <a:pt x="127" y="2"/>
                    </a:lnTo>
                    <a:lnTo>
                      <a:pt x="126" y="1"/>
                    </a:lnTo>
                    <a:lnTo>
                      <a:pt x="125" y="0"/>
                    </a:lnTo>
                    <a:lnTo>
                      <a:pt x="122" y="0"/>
                    </a:lnTo>
                    <a:lnTo>
                      <a:pt x="120" y="0"/>
                    </a:lnTo>
                    <a:lnTo>
                      <a:pt x="119" y="1"/>
                    </a:lnTo>
                    <a:lnTo>
                      <a:pt x="118" y="2"/>
                    </a:lnTo>
                    <a:lnTo>
                      <a:pt x="117" y="4"/>
                    </a:lnTo>
                    <a:lnTo>
                      <a:pt x="11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34" name="chenying0907 919"/>
              <p:cNvSpPr/>
              <p:nvPr/>
            </p:nvSpPr>
            <p:spPr bwMode="auto">
              <a:xfrm>
                <a:off x="3797300" y="1477963"/>
                <a:ext cx="60325" cy="268288"/>
              </a:xfrm>
              <a:custGeom>
                <a:avLst/>
                <a:gdLst/>
                <a:ahLst/>
                <a:cxnLst>
                  <a:cxn ang="0">
                    <a:pos x="114" y="4"/>
                  </a:cxn>
                  <a:cxn ang="0">
                    <a:pos x="113" y="1"/>
                  </a:cxn>
                  <a:cxn ang="0">
                    <a:pos x="110" y="0"/>
                  </a:cxn>
                  <a:cxn ang="0">
                    <a:pos x="106" y="1"/>
                  </a:cxn>
                  <a:cxn ang="0">
                    <a:pos x="105" y="4"/>
                  </a:cxn>
                  <a:cxn ang="0">
                    <a:pos x="104" y="38"/>
                  </a:cxn>
                  <a:cxn ang="0">
                    <a:pos x="94" y="104"/>
                  </a:cxn>
                  <a:cxn ang="0">
                    <a:pos x="81" y="170"/>
                  </a:cxn>
                  <a:cxn ang="0">
                    <a:pos x="58" y="268"/>
                  </a:cxn>
                  <a:cxn ang="0">
                    <a:pos x="47" y="324"/>
                  </a:cxn>
                  <a:cxn ang="0">
                    <a:pos x="37" y="366"/>
                  </a:cxn>
                  <a:cxn ang="0">
                    <a:pos x="31" y="379"/>
                  </a:cxn>
                  <a:cxn ang="0">
                    <a:pos x="28" y="393"/>
                  </a:cxn>
                  <a:cxn ang="0">
                    <a:pos x="25" y="419"/>
                  </a:cxn>
                  <a:cxn ang="0">
                    <a:pos x="22" y="433"/>
                  </a:cxn>
                  <a:cxn ang="0">
                    <a:pos x="8" y="483"/>
                  </a:cxn>
                  <a:cxn ang="0">
                    <a:pos x="1" y="500"/>
                  </a:cxn>
                  <a:cxn ang="0">
                    <a:pos x="0" y="504"/>
                  </a:cxn>
                  <a:cxn ang="0">
                    <a:pos x="5" y="507"/>
                  </a:cxn>
                  <a:cxn ang="0">
                    <a:pos x="8" y="506"/>
                  </a:cxn>
                  <a:cxn ang="0">
                    <a:pos x="10" y="505"/>
                  </a:cxn>
                  <a:cxn ang="0">
                    <a:pos x="25" y="465"/>
                  </a:cxn>
                  <a:cxn ang="0">
                    <a:pos x="32" y="437"/>
                  </a:cxn>
                  <a:cxn ang="0">
                    <a:pos x="38" y="409"/>
                  </a:cxn>
                  <a:cxn ang="0">
                    <a:pos x="39" y="396"/>
                  </a:cxn>
                  <a:cxn ang="0">
                    <a:pos x="41" y="380"/>
                  </a:cxn>
                  <a:cxn ang="0">
                    <a:pos x="55" y="335"/>
                  </a:cxn>
                  <a:cxn ang="0">
                    <a:pos x="59" y="319"/>
                  </a:cxn>
                  <a:cxn ang="0">
                    <a:pos x="64" y="286"/>
                  </a:cxn>
                  <a:cxn ang="0">
                    <a:pos x="68" y="271"/>
                  </a:cxn>
                  <a:cxn ang="0">
                    <a:pos x="96" y="142"/>
                  </a:cxn>
                  <a:cxn ang="0">
                    <a:pos x="109" y="76"/>
                  </a:cxn>
                  <a:cxn ang="0">
                    <a:pos x="114" y="10"/>
                  </a:cxn>
                  <a:cxn ang="0">
                    <a:pos x="114" y="9"/>
                  </a:cxn>
                </a:cxnLst>
                <a:rect l="0" t="0" r="r" b="b"/>
                <a:pathLst>
                  <a:path w="114" h="507">
                    <a:moveTo>
                      <a:pt x="114" y="4"/>
                    </a:moveTo>
                    <a:lnTo>
                      <a:pt x="114" y="4"/>
                    </a:lnTo>
                    <a:lnTo>
                      <a:pt x="114" y="2"/>
                    </a:lnTo>
                    <a:lnTo>
                      <a:pt x="113" y="1"/>
                    </a:lnTo>
                    <a:lnTo>
                      <a:pt x="111" y="0"/>
                    </a:lnTo>
                    <a:lnTo>
                      <a:pt x="110" y="0"/>
                    </a:lnTo>
                    <a:lnTo>
                      <a:pt x="108" y="0"/>
                    </a:lnTo>
                    <a:lnTo>
                      <a:pt x="106" y="1"/>
                    </a:lnTo>
                    <a:lnTo>
                      <a:pt x="105" y="2"/>
                    </a:lnTo>
                    <a:lnTo>
                      <a:pt x="105" y="4"/>
                    </a:lnTo>
                    <a:lnTo>
                      <a:pt x="105" y="4"/>
                    </a:lnTo>
                    <a:lnTo>
                      <a:pt x="104" y="38"/>
                    </a:lnTo>
                    <a:lnTo>
                      <a:pt x="100" y="71"/>
                    </a:lnTo>
                    <a:lnTo>
                      <a:pt x="94" y="104"/>
                    </a:lnTo>
                    <a:lnTo>
                      <a:pt x="88" y="137"/>
                    </a:lnTo>
                    <a:lnTo>
                      <a:pt x="81" y="170"/>
                    </a:lnTo>
                    <a:lnTo>
                      <a:pt x="74" y="203"/>
                    </a:lnTo>
                    <a:lnTo>
                      <a:pt x="58" y="268"/>
                    </a:lnTo>
                    <a:lnTo>
                      <a:pt x="58" y="268"/>
                    </a:lnTo>
                    <a:lnTo>
                      <a:pt x="47" y="324"/>
                    </a:lnTo>
                    <a:lnTo>
                      <a:pt x="40" y="352"/>
                    </a:lnTo>
                    <a:lnTo>
                      <a:pt x="37" y="366"/>
                    </a:lnTo>
                    <a:lnTo>
                      <a:pt x="31" y="379"/>
                    </a:lnTo>
                    <a:lnTo>
                      <a:pt x="31" y="379"/>
                    </a:lnTo>
                    <a:lnTo>
                      <a:pt x="29" y="385"/>
                    </a:lnTo>
                    <a:lnTo>
                      <a:pt x="28" y="393"/>
                    </a:lnTo>
                    <a:lnTo>
                      <a:pt x="26" y="406"/>
                    </a:lnTo>
                    <a:lnTo>
                      <a:pt x="25" y="419"/>
                    </a:lnTo>
                    <a:lnTo>
                      <a:pt x="22" y="433"/>
                    </a:lnTo>
                    <a:lnTo>
                      <a:pt x="22" y="433"/>
                    </a:lnTo>
                    <a:lnTo>
                      <a:pt x="13" y="467"/>
                    </a:lnTo>
                    <a:lnTo>
                      <a:pt x="8" y="483"/>
                    </a:lnTo>
                    <a:lnTo>
                      <a:pt x="1" y="500"/>
                    </a:lnTo>
                    <a:lnTo>
                      <a:pt x="1" y="500"/>
                    </a:lnTo>
                    <a:lnTo>
                      <a:pt x="0" y="502"/>
                    </a:lnTo>
                    <a:lnTo>
                      <a:pt x="0" y="504"/>
                    </a:lnTo>
                    <a:lnTo>
                      <a:pt x="3" y="506"/>
                    </a:lnTo>
                    <a:lnTo>
                      <a:pt x="5" y="507"/>
                    </a:lnTo>
                    <a:lnTo>
                      <a:pt x="7" y="507"/>
                    </a:lnTo>
                    <a:lnTo>
                      <a:pt x="8" y="506"/>
                    </a:lnTo>
                    <a:lnTo>
                      <a:pt x="10" y="505"/>
                    </a:lnTo>
                    <a:lnTo>
                      <a:pt x="10" y="505"/>
                    </a:lnTo>
                    <a:lnTo>
                      <a:pt x="20" y="479"/>
                    </a:lnTo>
                    <a:lnTo>
                      <a:pt x="25" y="465"/>
                    </a:lnTo>
                    <a:lnTo>
                      <a:pt x="29" y="451"/>
                    </a:lnTo>
                    <a:lnTo>
                      <a:pt x="32" y="437"/>
                    </a:lnTo>
                    <a:lnTo>
                      <a:pt x="36" y="424"/>
                    </a:lnTo>
                    <a:lnTo>
                      <a:pt x="38" y="409"/>
                    </a:lnTo>
                    <a:lnTo>
                      <a:pt x="39" y="396"/>
                    </a:lnTo>
                    <a:lnTo>
                      <a:pt x="39" y="396"/>
                    </a:lnTo>
                    <a:lnTo>
                      <a:pt x="40" y="387"/>
                    </a:lnTo>
                    <a:lnTo>
                      <a:pt x="41" y="380"/>
                    </a:lnTo>
                    <a:lnTo>
                      <a:pt x="45" y="365"/>
                    </a:lnTo>
                    <a:lnTo>
                      <a:pt x="55" y="335"/>
                    </a:lnTo>
                    <a:lnTo>
                      <a:pt x="55" y="335"/>
                    </a:lnTo>
                    <a:lnTo>
                      <a:pt x="59" y="319"/>
                    </a:lnTo>
                    <a:lnTo>
                      <a:pt x="62" y="303"/>
                    </a:lnTo>
                    <a:lnTo>
                      <a:pt x="64" y="286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82" y="206"/>
                    </a:lnTo>
                    <a:lnTo>
                      <a:pt x="96" y="142"/>
                    </a:lnTo>
                    <a:lnTo>
                      <a:pt x="103" y="109"/>
                    </a:lnTo>
                    <a:lnTo>
                      <a:pt x="109" y="76"/>
                    </a:lnTo>
                    <a:lnTo>
                      <a:pt x="112" y="43"/>
                    </a:lnTo>
                    <a:lnTo>
                      <a:pt x="114" y="10"/>
                    </a:lnTo>
                    <a:lnTo>
                      <a:pt x="114" y="10"/>
                    </a:lnTo>
                    <a:lnTo>
                      <a:pt x="114" y="9"/>
                    </a:lnTo>
                    <a:lnTo>
                      <a:pt x="114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35" name="chenying0907 920"/>
              <p:cNvSpPr/>
              <p:nvPr/>
            </p:nvSpPr>
            <p:spPr bwMode="auto">
              <a:xfrm>
                <a:off x="3857625" y="1504950"/>
                <a:ext cx="33338" cy="190500"/>
              </a:xfrm>
              <a:custGeom>
                <a:avLst/>
                <a:gdLst/>
                <a:ahLst/>
                <a:cxnLst>
                  <a:cxn ang="0">
                    <a:pos x="54" y="2"/>
                  </a:cxn>
                  <a:cxn ang="0">
                    <a:pos x="48" y="11"/>
                  </a:cxn>
                  <a:cxn ang="0">
                    <a:pos x="45" y="24"/>
                  </a:cxn>
                  <a:cxn ang="0">
                    <a:pos x="46" y="44"/>
                  </a:cxn>
                  <a:cxn ang="0">
                    <a:pos x="46" y="50"/>
                  </a:cxn>
                  <a:cxn ang="0">
                    <a:pos x="42" y="74"/>
                  </a:cxn>
                  <a:cxn ang="0">
                    <a:pos x="31" y="123"/>
                  </a:cxn>
                  <a:cxn ang="0">
                    <a:pos x="29" y="147"/>
                  </a:cxn>
                  <a:cxn ang="0">
                    <a:pos x="28" y="162"/>
                  </a:cxn>
                  <a:cxn ang="0">
                    <a:pos x="24" y="206"/>
                  </a:cxn>
                  <a:cxn ang="0">
                    <a:pos x="13" y="265"/>
                  </a:cxn>
                  <a:cxn ang="0">
                    <a:pos x="11" y="275"/>
                  </a:cxn>
                  <a:cxn ang="0">
                    <a:pos x="9" y="306"/>
                  </a:cxn>
                  <a:cxn ang="0">
                    <a:pos x="8" y="319"/>
                  </a:cxn>
                  <a:cxn ang="0">
                    <a:pos x="0" y="354"/>
                  </a:cxn>
                  <a:cxn ang="0">
                    <a:pos x="0" y="356"/>
                  </a:cxn>
                  <a:cxn ang="0">
                    <a:pos x="4" y="360"/>
                  </a:cxn>
                  <a:cxn ang="0">
                    <a:pos x="7" y="360"/>
                  </a:cxn>
                  <a:cxn ang="0">
                    <a:pos x="9" y="357"/>
                  </a:cxn>
                  <a:cxn ang="0">
                    <a:pos x="16" y="325"/>
                  </a:cxn>
                  <a:cxn ang="0">
                    <a:pos x="19" y="292"/>
                  </a:cxn>
                  <a:cxn ang="0">
                    <a:pos x="20" y="280"/>
                  </a:cxn>
                  <a:cxn ang="0">
                    <a:pos x="27" y="240"/>
                  </a:cxn>
                  <a:cxn ang="0">
                    <a:pos x="35" y="201"/>
                  </a:cxn>
                  <a:cxn ang="0">
                    <a:pos x="37" y="188"/>
                  </a:cxn>
                  <a:cxn ang="0">
                    <a:pos x="38" y="161"/>
                  </a:cxn>
                  <a:cxn ang="0">
                    <a:pos x="40" y="133"/>
                  </a:cxn>
                  <a:cxn ang="0">
                    <a:pos x="44" y="109"/>
                  </a:cxn>
                  <a:cxn ang="0">
                    <a:pos x="50" y="85"/>
                  </a:cxn>
                  <a:cxn ang="0">
                    <a:pos x="57" y="53"/>
                  </a:cxn>
                  <a:cxn ang="0">
                    <a:pos x="57" y="43"/>
                  </a:cxn>
                  <a:cxn ang="0">
                    <a:pos x="56" y="24"/>
                  </a:cxn>
                  <a:cxn ang="0">
                    <a:pos x="56" y="15"/>
                  </a:cxn>
                  <a:cxn ang="0">
                    <a:pos x="60" y="8"/>
                  </a:cxn>
                  <a:cxn ang="0">
                    <a:pos x="62" y="7"/>
                  </a:cxn>
                  <a:cxn ang="0">
                    <a:pos x="62" y="3"/>
                  </a:cxn>
                  <a:cxn ang="0">
                    <a:pos x="58" y="0"/>
                  </a:cxn>
                  <a:cxn ang="0">
                    <a:pos x="54" y="2"/>
                  </a:cxn>
                </a:cxnLst>
                <a:rect l="0" t="0" r="r" b="b"/>
                <a:pathLst>
                  <a:path w="62" h="360">
                    <a:moveTo>
                      <a:pt x="54" y="2"/>
                    </a:moveTo>
                    <a:lnTo>
                      <a:pt x="54" y="2"/>
                    </a:lnTo>
                    <a:lnTo>
                      <a:pt x="50" y="6"/>
                    </a:lnTo>
                    <a:lnTo>
                      <a:pt x="48" y="11"/>
                    </a:lnTo>
                    <a:lnTo>
                      <a:pt x="46" y="17"/>
                    </a:lnTo>
                    <a:lnTo>
                      <a:pt x="45" y="24"/>
                    </a:lnTo>
                    <a:lnTo>
                      <a:pt x="46" y="38"/>
                    </a:lnTo>
                    <a:lnTo>
                      <a:pt x="46" y="44"/>
                    </a:lnTo>
                    <a:lnTo>
                      <a:pt x="46" y="50"/>
                    </a:lnTo>
                    <a:lnTo>
                      <a:pt x="46" y="50"/>
                    </a:lnTo>
                    <a:lnTo>
                      <a:pt x="44" y="62"/>
                    </a:lnTo>
                    <a:lnTo>
                      <a:pt x="42" y="74"/>
                    </a:lnTo>
                    <a:lnTo>
                      <a:pt x="36" y="99"/>
                    </a:lnTo>
                    <a:lnTo>
                      <a:pt x="31" y="123"/>
                    </a:lnTo>
                    <a:lnTo>
                      <a:pt x="29" y="135"/>
                    </a:lnTo>
                    <a:lnTo>
                      <a:pt x="29" y="147"/>
                    </a:lnTo>
                    <a:lnTo>
                      <a:pt x="29" y="147"/>
                    </a:lnTo>
                    <a:lnTo>
                      <a:pt x="28" y="162"/>
                    </a:lnTo>
                    <a:lnTo>
                      <a:pt x="27" y="177"/>
                    </a:lnTo>
                    <a:lnTo>
                      <a:pt x="24" y="206"/>
                    </a:lnTo>
                    <a:lnTo>
                      <a:pt x="19" y="236"/>
                    </a:lnTo>
                    <a:lnTo>
                      <a:pt x="13" y="265"/>
                    </a:lnTo>
                    <a:lnTo>
                      <a:pt x="13" y="265"/>
                    </a:lnTo>
                    <a:lnTo>
                      <a:pt x="11" y="275"/>
                    </a:lnTo>
                    <a:lnTo>
                      <a:pt x="10" y="286"/>
                    </a:lnTo>
                    <a:lnTo>
                      <a:pt x="9" y="306"/>
                    </a:lnTo>
                    <a:lnTo>
                      <a:pt x="9" y="306"/>
                    </a:lnTo>
                    <a:lnTo>
                      <a:pt x="8" y="319"/>
                    </a:lnTo>
                    <a:lnTo>
                      <a:pt x="5" y="331"/>
                    </a:lnTo>
                    <a:lnTo>
                      <a:pt x="0" y="354"/>
                    </a:lnTo>
                    <a:lnTo>
                      <a:pt x="0" y="354"/>
                    </a:lnTo>
                    <a:lnTo>
                      <a:pt x="0" y="356"/>
                    </a:lnTo>
                    <a:lnTo>
                      <a:pt x="1" y="358"/>
                    </a:lnTo>
                    <a:lnTo>
                      <a:pt x="4" y="360"/>
                    </a:lnTo>
                    <a:lnTo>
                      <a:pt x="6" y="360"/>
                    </a:lnTo>
                    <a:lnTo>
                      <a:pt x="7" y="360"/>
                    </a:lnTo>
                    <a:lnTo>
                      <a:pt x="8" y="359"/>
                    </a:lnTo>
                    <a:lnTo>
                      <a:pt x="9" y="357"/>
                    </a:lnTo>
                    <a:lnTo>
                      <a:pt x="9" y="357"/>
                    </a:lnTo>
                    <a:lnTo>
                      <a:pt x="16" y="325"/>
                    </a:lnTo>
                    <a:lnTo>
                      <a:pt x="18" y="309"/>
                    </a:lnTo>
                    <a:lnTo>
                      <a:pt x="19" y="292"/>
                    </a:lnTo>
                    <a:lnTo>
                      <a:pt x="19" y="292"/>
                    </a:lnTo>
                    <a:lnTo>
                      <a:pt x="20" y="280"/>
                    </a:lnTo>
                    <a:lnTo>
                      <a:pt x="22" y="266"/>
                    </a:lnTo>
                    <a:lnTo>
                      <a:pt x="27" y="240"/>
                    </a:lnTo>
                    <a:lnTo>
                      <a:pt x="33" y="215"/>
                    </a:lnTo>
                    <a:lnTo>
                      <a:pt x="35" y="201"/>
                    </a:lnTo>
                    <a:lnTo>
                      <a:pt x="37" y="188"/>
                    </a:lnTo>
                    <a:lnTo>
                      <a:pt x="37" y="188"/>
                    </a:lnTo>
                    <a:lnTo>
                      <a:pt x="38" y="174"/>
                    </a:lnTo>
                    <a:lnTo>
                      <a:pt x="38" y="161"/>
                    </a:lnTo>
                    <a:lnTo>
                      <a:pt x="39" y="146"/>
                    </a:lnTo>
                    <a:lnTo>
                      <a:pt x="40" y="133"/>
                    </a:lnTo>
                    <a:lnTo>
                      <a:pt x="40" y="133"/>
                    </a:lnTo>
                    <a:lnTo>
                      <a:pt x="44" y="109"/>
                    </a:lnTo>
                    <a:lnTo>
                      <a:pt x="50" y="85"/>
                    </a:lnTo>
                    <a:lnTo>
                      <a:pt x="50" y="85"/>
                    </a:lnTo>
                    <a:lnTo>
                      <a:pt x="55" y="65"/>
                    </a:lnTo>
                    <a:lnTo>
                      <a:pt x="57" y="53"/>
                    </a:lnTo>
                    <a:lnTo>
                      <a:pt x="57" y="43"/>
                    </a:lnTo>
                    <a:lnTo>
                      <a:pt x="57" y="43"/>
                    </a:lnTo>
                    <a:lnTo>
                      <a:pt x="56" y="34"/>
                    </a:lnTo>
                    <a:lnTo>
                      <a:pt x="56" y="24"/>
                    </a:lnTo>
                    <a:lnTo>
                      <a:pt x="56" y="19"/>
                    </a:lnTo>
                    <a:lnTo>
                      <a:pt x="56" y="15"/>
                    </a:lnTo>
                    <a:lnTo>
                      <a:pt x="58" y="11"/>
                    </a:lnTo>
                    <a:lnTo>
                      <a:pt x="60" y="8"/>
                    </a:lnTo>
                    <a:lnTo>
                      <a:pt x="60" y="8"/>
                    </a:lnTo>
                    <a:lnTo>
                      <a:pt x="62" y="7"/>
                    </a:lnTo>
                    <a:lnTo>
                      <a:pt x="62" y="5"/>
                    </a:lnTo>
                    <a:lnTo>
                      <a:pt x="62" y="3"/>
                    </a:lnTo>
                    <a:lnTo>
                      <a:pt x="61" y="2"/>
                    </a:lnTo>
                    <a:lnTo>
                      <a:pt x="58" y="0"/>
                    </a:lnTo>
                    <a:lnTo>
                      <a:pt x="56" y="1"/>
                    </a:lnTo>
                    <a:lnTo>
                      <a:pt x="54" y="2"/>
                    </a:lnTo>
                    <a:lnTo>
                      <a:pt x="54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36" name="chenying0907 921"/>
              <p:cNvSpPr/>
              <p:nvPr/>
            </p:nvSpPr>
            <p:spPr bwMode="auto">
              <a:xfrm>
                <a:off x="3883025" y="1544638"/>
                <a:ext cx="22225" cy="130175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33" y="4"/>
                  </a:cxn>
                  <a:cxn ang="0">
                    <a:pos x="33" y="37"/>
                  </a:cxn>
                  <a:cxn ang="0">
                    <a:pos x="29" y="69"/>
                  </a:cxn>
                  <a:cxn ang="0">
                    <a:pos x="25" y="101"/>
                  </a:cxn>
                  <a:cxn ang="0">
                    <a:pos x="23" y="117"/>
                  </a:cxn>
                  <a:cxn ang="0">
                    <a:pos x="19" y="133"/>
                  </a:cxn>
                  <a:cxn ang="0">
                    <a:pos x="19" y="133"/>
                  </a:cxn>
                  <a:cxn ang="0">
                    <a:pos x="13" y="156"/>
                  </a:cxn>
                  <a:cxn ang="0">
                    <a:pos x="11" y="167"/>
                  </a:cxn>
                  <a:cxn ang="0">
                    <a:pos x="10" y="179"/>
                  </a:cxn>
                  <a:cxn ang="0">
                    <a:pos x="10" y="179"/>
                  </a:cxn>
                  <a:cxn ang="0">
                    <a:pos x="8" y="194"/>
                  </a:cxn>
                  <a:cxn ang="0">
                    <a:pos x="5" y="210"/>
                  </a:cxn>
                  <a:cxn ang="0">
                    <a:pos x="2" y="225"/>
                  </a:cxn>
                  <a:cxn ang="0">
                    <a:pos x="0" y="242"/>
                  </a:cxn>
                  <a:cxn ang="0">
                    <a:pos x="0" y="242"/>
                  </a:cxn>
                  <a:cxn ang="0">
                    <a:pos x="0" y="244"/>
                  </a:cxn>
                  <a:cxn ang="0">
                    <a:pos x="1" y="245"/>
                  </a:cxn>
                  <a:cxn ang="0">
                    <a:pos x="3" y="246"/>
                  </a:cxn>
                  <a:cxn ang="0">
                    <a:pos x="4" y="246"/>
                  </a:cxn>
                  <a:cxn ang="0">
                    <a:pos x="6" y="246"/>
                  </a:cxn>
                  <a:cxn ang="0">
                    <a:pos x="8" y="245"/>
                  </a:cxn>
                  <a:cxn ang="0">
                    <a:pos x="9" y="244"/>
                  </a:cxn>
                  <a:cxn ang="0">
                    <a:pos x="9" y="242"/>
                  </a:cxn>
                  <a:cxn ang="0">
                    <a:pos x="9" y="242"/>
                  </a:cxn>
                  <a:cxn ang="0">
                    <a:pos x="11" y="227"/>
                  </a:cxn>
                  <a:cxn ang="0">
                    <a:pos x="14" y="214"/>
                  </a:cxn>
                  <a:cxn ang="0">
                    <a:pos x="17" y="199"/>
                  </a:cxn>
                  <a:cxn ang="0">
                    <a:pos x="18" y="193"/>
                  </a:cxn>
                  <a:cxn ang="0">
                    <a:pos x="18" y="186"/>
                  </a:cxn>
                  <a:cxn ang="0">
                    <a:pos x="18" y="186"/>
                  </a:cxn>
                  <a:cxn ang="0">
                    <a:pos x="19" y="177"/>
                  </a:cxn>
                  <a:cxn ang="0">
                    <a:pos x="20" y="169"/>
                  </a:cxn>
                  <a:cxn ang="0">
                    <a:pos x="24" y="152"/>
                  </a:cxn>
                  <a:cxn ang="0">
                    <a:pos x="28" y="135"/>
                  </a:cxn>
                  <a:cxn ang="0">
                    <a:pos x="32" y="119"/>
                  </a:cxn>
                  <a:cxn ang="0">
                    <a:pos x="32" y="119"/>
                  </a:cxn>
                  <a:cxn ang="0">
                    <a:pos x="37" y="90"/>
                  </a:cxn>
                  <a:cxn ang="0">
                    <a:pos x="40" y="62"/>
                  </a:cxn>
                  <a:cxn ang="0">
                    <a:pos x="42" y="33"/>
                  </a:cxn>
                  <a:cxn ang="0">
                    <a:pos x="42" y="4"/>
                  </a:cxn>
                  <a:cxn ang="0">
                    <a:pos x="42" y="4"/>
                  </a:cxn>
                  <a:cxn ang="0">
                    <a:pos x="42" y="2"/>
                  </a:cxn>
                  <a:cxn ang="0">
                    <a:pos x="41" y="1"/>
                  </a:cxn>
                  <a:cxn ang="0">
                    <a:pos x="39" y="0"/>
                  </a:cxn>
                  <a:cxn ang="0">
                    <a:pos x="38" y="0"/>
                  </a:cxn>
                  <a:cxn ang="0">
                    <a:pos x="36" y="0"/>
                  </a:cxn>
                  <a:cxn ang="0">
                    <a:pos x="35" y="1"/>
                  </a:cxn>
                  <a:cxn ang="0">
                    <a:pos x="34" y="2"/>
                  </a:cxn>
                  <a:cxn ang="0">
                    <a:pos x="33" y="4"/>
                  </a:cxn>
                  <a:cxn ang="0">
                    <a:pos x="33" y="4"/>
                  </a:cxn>
                </a:cxnLst>
                <a:rect l="0" t="0" r="r" b="b"/>
                <a:pathLst>
                  <a:path w="42" h="246">
                    <a:moveTo>
                      <a:pt x="33" y="4"/>
                    </a:moveTo>
                    <a:lnTo>
                      <a:pt x="33" y="4"/>
                    </a:lnTo>
                    <a:lnTo>
                      <a:pt x="33" y="37"/>
                    </a:lnTo>
                    <a:lnTo>
                      <a:pt x="29" y="69"/>
                    </a:lnTo>
                    <a:lnTo>
                      <a:pt x="25" y="101"/>
                    </a:lnTo>
                    <a:lnTo>
                      <a:pt x="23" y="117"/>
                    </a:lnTo>
                    <a:lnTo>
                      <a:pt x="19" y="133"/>
                    </a:lnTo>
                    <a:lnTo>
                      <a:pt x="19" y="133"/>
                    </a:lnTo>
                    <a:lnTo>
                      <a:pt x="13" y="156"/>
                    </a:lnTo>
                    <a:lnTo>
                      <a:pt x="11" y="167"/>
                    </a:lnTo>
                    <a:lnTo>
                      <a:pt x="10" y="179"/>
                    </a:lnTo>
                    <a:lnTo>
                      <a:pt x="10" y="179"/>
                    </a:lnTo>
                    <a:lnTo>
                      <a:pt x="8" y="194"/>
                    </a:lnTo>
                    <a:lnTo>
                      <a:pt x="5" y="210"/>
                    </a:lnTo>
                    <a:lnTo>
                      <a:pt x="2" y="225"/>
                    </a:lnTo>
                    <a:lnTo>
                      <a:pt x="0" y="242"/>
                    </a:lnTo>
                    <a:lnTo>
                      <a:pt x="0" y="242"/>
                    </a:lnTo>
                    <a:lnTo>
                      <a:pt x="0" y="244"/>
                    </a:lnTo>
                    <a:lnTo>
                      <a:pt x="1" y="245"/>
                    </a:lnTo>
                    <a:lnTo>
                      <a:pt x="3" y="246"/>
                    </a:lnTo>
                    <a:lnTo>
                      <a:pt x="4" y="246"/>
                    </a:lnTo>
                    <a:lnTo>
                      <a:pt x="6" y="246"/>
                    </a:lnTo>
                    <a:lnTo>
                      <a:pt x="8" y="245"/>
                    </a:lnTo>
                    <a:lnTo>
                      <a:pt x="9" y="244"/>
                    </a:lnTo>
                    <a:lnTo>
                      <a:pt x="9" y="242"/>
                    </a:lnTo>
                    <a:lnTo>
                      <a:pt x="9" y="242"/>
                    </a:lnTo>
                    <a:lnTo>
                      <a:pt x="11" y="227"/>
                    </a:lnTo>
                    <a:lnTo>
                      <a:pt x="14" y="214"/>
                    </a:lnTo>
                    <a:lnTo>
                      <a:pt x="17" y="199"/>
                    </a:lnTo>
                    <a:lnTo>
                      <a:pt x="18" y="193"/>
                    </a:lnTo>
                    <a:lnTo>
                      <a:pt x="18" y="186"/>
                    </a:lnTo>
                    <a:lnTo>
                      <a:pt x="18" y="186"/>
                    </a:lnTo>
                    <a:lnTo>
                      <a:pt x="19" y="177"/>
                    </a:lnTo>
                    <a:lnTo>
                      <a:pt x="20" y="169"/>
                    </a:lnTo>
                    <a:lnTo>
                      <a:pt x="24" y="152"/>
                    </a:lnTo>
                    <a:lnTo>
                      <a:pt x="28" y="135"/>
                    </a:lnTo>
                    <a:lnTo>
                      <a:pt x="32" y="119"/>
                    </a:lnTo>
                    <a:lnTo>
                      <a:pt x="32" y="119"/>
                    </a:lnTo>
                    <a:lnTo>
                      <a:pt x="37" y="90"/>
                    </a:lnTo>
                    <a:lnTo>
                      <a:pt x="40" y="62"/>
                    </a:lnTo>
                    <a:lnTo>
                      <a:pt x="42" y="33"/>
                    </a:lnTo>
                    <a:lnTo>
                      <a:pt x="42" y="4"/>
                    </a:lnTo>
                    <a:lnTo>
                      <a:pt x="42" y="4"/>
                    </a:lnTo>
                    <a:lnTo>
                      <a:pt x="42" y="2"/>
                    </a:lnTo>
                    <a:lnTo>
                      <a:pt x="41" y="1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35" y="1"/>
                    </a:lnTo>
                    <a:lnTo>
                      <a:pt x="34" y="2"/>
                    </a:lnTo>
                    <a:lnTo>
                      <a:pt x="33" y="4"/>
                    </a:lnTo>
                    <a:lnTo>
                      <a:pt x="33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37" name="chenying0907 922"/>
              <p:cNvSpPr/>
              <p:nvPr/>
            </p:nvSpPr>
            <p:spPr bwMode="auto">
              <a:xfrm>
                <a:off x="3454400" y="1239838"/>
                <a:ext cx="25400" cy="65088"/>
              </a:xfrm>
              <a:custGeom>
                <a:avLst/>
                <a:gdLst/>
                <a:ahLst/>
                <a:cxnLst>
                  <a:cxn ang="0">
                    <a:pos x="38" y="4"/>
                  </a:cxn>
                  <a:cxn ang="0">
                    <a:pos x="38" y="4"/>
                  </a:cxn>
                  <a:cxn ang="0">
                    <a:pos x="37" y="12"/>
                  </a:cxn>
                  <a:cxn ang="0">
                    <a:pos x="36" y="19"/>
                  </a:cxn>
                  <a:cxn ang="0">
                    <a:pos x="31" y="34"/>
                  </a:cxn>
                  <a:cxn ang="0">
                    <a:pos x="26" y="47"/>
                  </a:cxn>
                  <a:cxn ang="0">
                    <a:pos x="18" y="62"/>
                  </a:cxn>
                  <a:cxn ang="0">
                    <a:pos x="12" y="75"/>
                  </a:cxn>
                  <a:cxn ang="0">
                    <a:pos x="6" y="89"/>
                  </a:cxn>
                  <a:cxn ang="0">
                    <a:pos x="2" y="103"/>
                  </a:cxn>
                  <a:cxn ang="0">
                    <a:pos x="1" y="110"/>
                  </a:cxn>
                  <a:cxn ang="0">
                    <a:pos x="0" y="117"/>
                  </a:cxn>
                  <a:cxn ang="0">
                    <a:pos x="0" y="117"/>
                  </a:cxn>
                  <a:cxn ang="0">
                    <a:pos x="0" y="120"/>
                  </a:cxn>
                  <a:cxn ang="0">
                    <a:pos x="1" y="122"/>
                  </a:cxn>
                  <a:cxn ang="0">
                    <a:pos x="3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8" y="122"/>
                  </a:cxn>
                  <a:cxn ang="0">
                    <a:pos x="9" y="120"/>
                  </a:cxn>
                  <a:cxn ang="0">
                    <a:pos x="9" y="117"/>
                  </a:cxn>
                  <a:cxn ang="0">
                    <a:pos x="9" y="117"/>
                  </a:cxn>
                  <a:cxn ang="0">
                    <a:pos x="10" y="109"/>
                  </a:cxn>
                  <a:cxn ang="0">
                    <a:pos x="12" y="101"/>
                  </a:cxn>
                  <a:cxn ang="0">
                    <a:pos x="15" y="94"/>
                  </a:cxn>
                  <a:cxn ang="0">
                    <a:pos x="19" y="86"/>
                  </a:cxn>
                  <a:cxn ang="0">
                    <a:pos x="27" y="73"/>
                  </a:cxn>
                  <a:cxn ang="0">
                    <a:pos x="30" y="65"/>
                  </a:cxn>
                  <a:cxn ang="0">
                    <a:pos x="33" y="58"/>
                  </a:cxn>
                  <a:cxn ang="0">
                    <a:pos x="33" y="58"/>
                  </a:cxn>
                  <a:cxn ang="0">
                    <a:pos x="42" y="32"/>
                  </a:cxn>
                  <a:cxn ang="0">
                    <a:pos x="45" y="18"/>
                  </a:cxn>
                  <a:cxn ang="0">
                    <a:pos x="47" y="4"/>
                  </a:cxn>
                  <a:cxn ang="0">
                    <a:pos x="47" y="4"/>
                  </a:cxn>
                  <a:cxn ang="0">
                    <a:pos x="47" y="2"/>
                  </a:cxn>
                  <a:cxn ang="0">
                    <a:pos x="46" y="1"/>
                  </a:cxn>
                  <a:cxn ang="0">
                    <a:pos x="44" y="0"/>
                  </a:cxn>
                  <a:cxn ang="0">
                    <a:pos x="43" y="0"/>
                  </a:cxn>
                  <a:cxn ang="0">
                    <a:pos x="41" y="0"/>
                  </a:cxn>
                  <a:cxn ang="0">
                    <a:pos x="39" y="1"/>
                  </a:cxn>
                  <a:cxn ang="0">
                    <a:pos x="38" y="2"/>
                  </a:cxn>
                  <a:cxn ang="0">
                    <a:pos x="38" y="4"/>
                  </a:cxn>
                  <a:cxn ang="0">
                    <a:pos x="38" y="4"/>
                  </a:cxn>
                </a:cxnLst>
                <a:rect l="0" t="0" r="r" b="b"/>
                <a:pathLst>
                  <a:path w="47" h="123">
                    <a:moveTo>
                      <a:pt x="38" y="4"/>
                    </a:moveTo>
                    <a:lnTo>
                      <a:pt x="38" y="4"/>
                    </a:lnTo>
                    <a:lnTo>
                      <a:pt x="37" y="12"/>
                    </a:lnTo>
                    <a:lnTo>
                      <a:pt x="36" y="19"/>
                    </a:lnTo>
                    <a:lnTo>
                      <a:pt x="31" y="34"/>
                    </a:lnTo>
                    <a:lnTo>
                      <a:pt x="26" y="47"/>
                    </a:lnTo>
                    <a:lnTo>
                      <a:pt x="18" y="62"/>
                    </a:lnTo>
                    <a:lnTo>
                      <a:pt x="12" y="75"/>
                    </a:lnTo>
                    <a:lnTo>
                      <a:pt x="6" y="89"/>
                    </a:lnTo>
                    <a:lnTo>
                      <a:pt x="2" y="103"/>
                    </a:lnTo>
                    <a:lnTo>
                      <a:pt x="1" y="110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0" y="120"/>
                    </a:lnTo>
                    <a:lnTo>
                      <a:pt x="1" y="122"/>
                    </a:lnTo>
                    <a:lnTo>
                      <a:pt x="3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8" y="122"/>
                    </a:lnTo>
                    <a:lnTo>
                      <a:pt x="9" y="120"/>
                    </a:lnTo>
                    <a:lnTo>
                      <a:pt x="9" y="117"/>
                    </a:lnTo>
                    <a:lnTo>
                      <a:pt x="9" y="117"/>
                    </a:lnTo>
                    <a:lnTo>
                      <a:pt x="10" y="109"/>
                    </a:lnTo>
                    <a:lnTo>
                      <a:pt x="12" y="101"/>
                    </a:lnTo>
                    <a:lnTo>
                      <a:pt x="15" y="94"/>
                    </a:lnTo>
                    <a:lnTo>
                      <a:pt x="19" y="86"/>
                    </a:lnTo>
                    <a:lnTo>
                      <a:pt x="27" y="73"/>
                    </a:lnTo>
                    <a:lnTo>
                      <a:pt x="30" y="65"/>
                    </a:lnTo>
                    <a:lnTo>
                      <a:pt x="33" y="58"/>
                    </a:lnTo>
                    <a:lnTo>
                      <a:pt x="33" y="58"/>
                    </a:lnTo>
                    <a:lnTo>
                      <a:pt x="42" y="32"/>
                    </a:lnTo>
                    <a:lnTo>
                      <a:pt x="45" y="18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2"/>
                    </a:lnTo>
                    <a:lnTo>
                      <a:pt x="46" y="1"/>
                    </a:lnTo>
                    <a:lnTo>
                      <a:pt x="44" y="0"/>
                    </a:lnTo>
                    <a:lnTo>
                      <a:pt x="43" y="0"/>
                    </a:lnTo>
                    <a:lnTo>
                      <a:pt x="41" y="0"/>
                    </a:lnTo>
                    <a:lnTo>
                      <a:pt x="39" y="1"/>
                    </a:lnTo>
                    <a:lnTo>
                      <a:pt x="38" y="2"/>
                    </a:lnTo>
                    <a:lnTo>
                      <a:pt x="38" y="4"/>
                    </a:lnTo>
                    <a:lnTo>
                      <a:pt x="38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38" name="chenying0907 923"/>
              <p:cNvSpPr/>
              <p:nvPr/>
            </p:nvSpPr>
            <p:spPr bwMode="auto">
              <a:xfrm>
                <a:off x="3471863" y="1241425"/>
                <a:ext cx="26988" cy="77788"/>
              </a:xfrm>
              <a:custGeom>
                <a:avLst/>
                <a:gdLst/>
                <a:ahLst/>
                <a:cxnLst>
                  <a:cxn ang="0">
                    <a:pos x="43" y="5"/>
                  </a:cxn>
                  <a:cxn ang="0">
                    <a:pos x="43" y="5"/>
                  </a:cxn>
                  <a:cxn ang="0">
                    <a:pos x="42" y="13"/>
                  </a:cxn>
                  <a:cxn ang="0">
                    <a:pos x="40" y="23"/>
                  </a:cxn>
                  <a:cxn ang="0">
                    <a:pos x="35" y="40"/>
                  </a:cxn>
                  <a:cxn ang="0">
                    <a:pos x="29" y="57"/>
                  </a:cxn>
                  <a:cxn ang="0">
                    <a:pos x="21" y="73"/>
                  </a:cxn>
                  <a:cxn ang="0">
                    <a:pos x="14" y="91"/>
                  </a:cxn>
                  <a:cxn ang="0">
                    <a:pos x="7" y="107"/>
                  </a:cxn>
                  <a:cxn ang="0">
                    <a:pos x="3" y="125"/>
                  </a:cxn>
                  <a:cxn ang="0">
                    <a:pos x="1" y="133"/>
                  </a:cxn>
                  <a:cxn ang="0">
                    <a:pos x="0" y="142"/>
                  </a:cxn>
                  <a:cxn ang="0">
                    <a:pos x="0" y="142"/>
                  </a:cxn>
                  <a:cxn ang="0">
                    <a:pos x="1" y="144"/>
                  </a:cxn>
                  <a:cxn ang="0">
                    <a:pos x="1" y="145"/>
                  </a:cxn>
                  <a:cxn ang="0">
                    <a:pos x="3" y="146"/>
                  </a:cxn>
                  <a:cxn ang="0">
                    <a:pos x="5" y="146"/>
                  </a:cxn>
                  <a:cxn ang="0">
                    <a:pos x="6" y="146"/>
                  </a:cxn>
                  <a:cxn ang="0">
                    <a:pos x="8" y="145"/>
                  </a:cxn>
                  <a:cxn ang="0">
                    <a:pos x="9" y="144"/>
                  </a:cxn>
                  <a:cxn ang="0">
                    <a:pos x="9" y="142"/>
                  </a:cxn>
                  <a:cxn ang="0">
                    <a:pos x="9" y="142"/>
                  </a:cxn>
                  <a:cxn ang="0">
                    <a:pos x="10" y="133"/>
                  </a:cxn>
                  <a:cxn ang="0">
                    <a:pos x="12" y="125"/>
                  </a:cxn>
                  <a:cxn ang="0">
                    <a:pos x="17" y="107"/>
                  </a:cxn>
                  <a:cxn ang="0">
                    <a:pos x="24" y="91"/>
                  </a:cxn>
                  <a:cxn ang="0">
                    <a:pos x="31" y="73"/>
                  </a:cxn>
                  <a:cxn ang="0">
                    <a:pos x="38" y="57"/>
                  </a:cxn>
                  <a:cxn ang="0">
                    <a:pos x="44" y="40"/>
                  </a:cxn>
                  <a:cxn ang="0">
                    <a:pos x="49" y="23"/>
                  </a:cxn>
                  <a:cxn ang="0">
                    <a:pos x="51" y="13"/>
                  </a:cxn>
                  <a:cxn ang="0">
                    <a:pos x="52" y="5"/>
                  </a:cxn>
                  <a:cxn ang="0">
                    <a:pos x="52" y="5"/>
                  </a:cxn>
                  <a:cxn ang="0">
                    <a:pos x="51" y="3"/>
                  </a:cxn>
                  <a:cxn ang="0">
                    <a:pos x="51" y="2"/>
                  </a:cxn>
                  <a:cxn ang="0">
                    <a:pos x="49" y="1"/>
                  </a:cxn>
                  <a:cxn ang="0">
                    <a:pos x="47" y="0"/>
                  </a:cxn>
                  <a:cxn ang="0">
                    <a:pos x="44" y="2"/>
                  </a:cxn>
                  <a:cxn ang="0">
                    <a:pos x="43" y="3"/>
                  </a:cxn>
                  <a:cxn ang="0">
                    <a:pos x="43" y="5"/>
                  </a:cxn>
                  <a:cxn ang="0">
                    <a:pos x="43" y="5"/>
                  </a:cxn>
                </a:cxnLst>
                <a:rect l="0" t="0" r="r" b="b"/>
                <a:pathLst>
                  <a:path w="52" h="146">
                    <a:moveTo>
                      <a:pt x="43" y="5"/>
                    </a:moveTo>
                    <a:lnTo>
                      <a:pt x="43" y="5"/>
                    </a:lnTo>
                    <a:lnTo>
                      <a:pt x="42" y="13"/>
                    </a:lnTo>
                    <a:lnTo>
                      <a:pt x="40" y="23"/>
                    </a:lnTo>
                    <a:lnTo>
                      <a:pt x="35" y="40"/>
                    </a:lnTo>
                    <a:lnTo>
                      <a:pt x="29" y="57"/>
                    </a:lnTo>
                    <a:lnTo>
                      <a:pt x="21" y="73"/>
                    </a:lnTo>
                    <a:lnTo>
                      <a:pt x="14" y="91"/>
                    </a:lnTo>
                    <a:lnTo>
                      <a:pt x="7" y="107"/>
                    </a:lnTo>
                    <a:lnTo>
                      <a:pt x="3" y="125"/>
                    </a:lnTo>
                    <a:lnTo>
                      <a:pt x="1" y="133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1" y="144"/>
                    </a:lnTo>
                    <a:lnTo>
                      <a:pt x="1" y="145"/>
                    </a:lnTo>
                    <a:lnTo>
                      <a:pt x="3" y="146"/>
                    </a:lnTo>
                    <a:lnTo>
                      <a:pt x="5" y="146"/>
                    </a:lnTo>
                    <a:lnTo>
                      <a:pt x="6" y="146"/>
                    </a:lnTo>
                    <a:lnTo>
                      <a:pt x="8" y="145"/>
                    </a:lnTo>
                    <a:lnTo>
                      <a:pt x="9" y="144"/>
                    </a:lnTo>
                    <a:lnTo>
                      <a:pt x="9" y="142"/>
                    </a:lnTo>
                    <a:lnTo>
                      <a:pt x="9" y="142"/>
                    </a:lnTo>
                    <a:lnTo>
                      <a:pt x="10" y="133"/>
                    </a:lnTo>
                    <a:lnTo>
                      <a:pt x="12" y="125"/>
                    </a:lnTo>
                    <a:lnTo>
                      <a:pt x="17" y="107"/>
                    </a:lnTo>
                    <a:lnTo>
                      <a:pt x="24" y="91"/>
                    </a:lnTo>
                    <a:lnTo>
                      <a:pt x="31" y="73"/>
                    </a:lnTo>
                    <a:lnTo>
                      <a:pt x="38" y="57"/>
                    </a:lnTo>
                    <a:lnTo>
                      <a:pt x="44" y="40"/>
                    </a:lnTo>
                    <a:lnTo>
                      <a:pt x="49" y="23"/>
                    </a:lnTo>
                    <a:lnTo>
                      <a:pt x="51" y="13"/>
                    </a:lnTo>
                    <a:lnTo>
                      <a:pt x="52" y="5"/>
                    </a:lnTo>
                    <a:lnTo>
                      <a:pt x="52" y="5"/>
                    </a:lnTo>
                    <a:lnTo>
                      <a:pt x="51" y="3"/>
                    </a:lnTo>
                    <a:lnTo>
                      <a:pt x="51" y="2"/>
                    </a:lnTo>
                    <a:lnTo>
                      <a:pt x="49" y="1"/>
                    </a:lnTo>
                    <a:lnTo>
                      <a:pt x="47" y="0"/>
                    </a:lnTo>
                    <a:lnTo>
                      <a:pt x="44" y="2"/>
                    </a:lnTo>
                    <a:lnTo>
                      <a:pt x="43" y="3"/>
                    </a:lnTo>
                    <a:lnTo>
                      <a:pt x="43" y="5"/>
                    </a:lnTo>
                    <a:lnTo>
                      <a:pt x="43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39" name="chenying0907 924"/>
              <p:cNvSpPr/>
              <p:nvPr/>
            </p:nvSpPr>
            <p:spPr bwMode="auto">
              <a:xfrm>
                <a:off x="3497263" y="1241425"/>
                <a:ext cx="34925" cy="100013"/>
              </a:xfrm>
              <a:custGeom>
                <a:avLst/>
                <a:gdLst/>
                <a:ahLst/>
                <a:cxnLst>
                  <a:cxn ang="0">
                    <a:pos x="57" y="4"/>
                  </a:cxn>
                  <a:cxn ang="0">
                    <a:pos x="54" y="12"/>
                  </a:cxn>
                  <a:cxn ang="0">
                    <a:pos x="50" y="20"/>
                  </a:cxn>
                  <a:cxn ang="0">
                    <a:pos x="47" y="31"/>
                  </a:cxn>
                  <a:cxn ang="0">
                    <a:pos x="45" y="42"/>
                  </a:cxn>
                  <a:cxn ang="0">
                    <a:pos x="30" y="86"/>
                  </a:cxn>
                  <a:cxn ang="0">
                    <a:pos x="24" y="99"/>
                  </a:cxn>
                  <a:cxn ang="0">
                    <a:pos x="12" y="128"/>
                  </a:cxn>
                  <a:cxn ang="0">
                    <a:pos x="9" y="138"/>
                  </a:cxn>
                  <a:cxn ang="0">
                    <a:pos x="7" y="149"/>
                  </a:cxn>
                  <a:cxn ang="0">
                    <a:pos x="6" y="167"/>
                  </a:cxn>
                  <a:cxn ang="0">
                    <a:pos x="4" y="179"/>
                  </a:cxn>
                  <a:cxn ang="0">
                    <a:pos x="1" y="182"/>
                  </a:cxn>
                  <a:cxn ang="0">
                    <a:pos x="0" y="185"/>
                  </a:cxn>
                  <a:cxn ang="0">
                    <a:pos x="1" y="188"/>
                  </a:cxn>
                  <a:cxn ang="0">
                    <a:pos x="6" y="189"/>
                  </a:cxn>
                  <a:cxn ang="0">
                    <a:pos x="9" y="189"/>
                  </a:cxn>
                  <a:cxn ang="0">
                    <a:pos x="15" y="179"/>
                  </a:cxn>
                  <a:cxn ang="0">
                    <a:pos x="16" y="167"/>
                  </a:cxn>
                  <a:cxn ang="0">
                    <a:pos x="15" y="159"/>
                  </a:cxn>
                  <a:cxn ang="0">
                    <a:pos x="17" y="142"/>
                  </a:cxn>
                  <a:cxn ang="0">
                    <a:pos x="25" y="119"/>
                  </a:cxn>
                  <a:cxn ang="0">
                    <a:pos x="32" y="103"/>
                  </a:cxn>
                  <a:cxn ang="0">
                    <a:pos x="42" y="80"/>
                  </a:cxn>
                  <a:cxn ang="0">
                    <a:pos x="49" y="58"/>
                  </a:cxn>
                  <a:cxn ang="0">
                    <a:pos x="57" y="30"/>
                  </a:cxn>
                  <a:cxn ang="0">
                    <a:pos x="59" y="24"/>
                  </a:cxn>
                  <a:cxn ang="0">
                    <a:pos x="64" y="12"/>
                  </a:cxn>
                  <a:cxn ang="0">
                    <a:pos x="66" y="6"/>
                  </a:cxn>
                  <a:cxn ang="0">
                    <a:pos x="65" y="2"/>
                  </a:cxn>
                  <a:cxn ang="0">
                    <a:pos x="61" y="0"/>
                  </a:cxn>
                  <a:cxn ang="0">
                    <a:pos x="58" y="2"/>
                  </a:cxn>
                  <a:cxn ang="0">
                    <a:pos x="57" y="4"/>
                  </a:cxn>
                </a:cxnLst>
                <a:rect l="0" t="0" r="r" b="b"/>
                <a:pathLst>
                  <a:path w="66" h="190">
                    <a:moveTo>
                      <a:pt x="57" y="4"/>
                    </a:moveTo>
                    <a:lnTo>
                      <a:pt x="57" y="4"/>
                    </a:lnTo>
                    <a:lnTo>
                      <a:pt x="56" y="8"/>
                    </a:lnTo>
                    <a:lnTo>
                      <a:pt x="54" y="12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48" y="26"/>
                    </a:lnTo>
                    <a:lnTo>
                      <a:pt x="47" y="31"/>
                    </a:lnTo>
                    <a:lnTo>
                      <a:pt x="45" y="42"/>
                    </a:lnTo>
                    <a:lnTo>
                      <a:pt x="45" y="42"/>
                    </a:lnTo>
                    <a:lnTo>
                      <a:pt x="35" y="71"/>
                    </a:lnTo>
                    <a:lnTo>
                      <a:pt x="30" y="86"/>
                    </a:lnTo>
                    <a:lnTo>
                      <a:pt x="24" y="99"/>
                    </a:lnTo>
                    <a:lnTo>
                      <a:pt x="24" y="99"/>
                    </a:lnTo>
                    <a:lnTo>
                      <a:pt x="15" y="118"/>
                    </a:lnTo>
                    <a:lnTo>
                      <a:pt x="12" y="128"/>
                    </a:lnTo>
                    <a:lnTo>
                      <a:pt x="9" y="138"/>
                    </a:lnTo>
                    <a:lnTo>
                      <a:pt x="9" y="138"/>
                    </a:lnTo>
                    <a:lnTo>
                      <a:pt x="7" y="142"/>
                    </a:lnTo>
                    <a:lnTo>
                      <a:pt x="7" y="149"/>
                    </a:lnTo>
                    <a:lnTo>
                      <a:pt x="6" y="161"/>
                    </a:lnTo>
                    <a:lnTo>
                      <a:pt x="6" y="167"/>
                    </a:lnTo>
                    <a:lnTo>
                      <a:pt x="5" y="173"/>
                    </a:lnTo>
                    <a:lnTo>
                      <a:pt x="4" y="179"/>
                    </a:lnTo>
                    <a:lnTo>
                      <a:pt x="1" y="182"/>
                    </a:lnTo>
                    <a:lnTo>
                      <a:pt x="1" y="182"/>
                    </a:lnTo>
                    <a:lnTo>
                      <a:pt x="0" y="184"/>
                    </a:lnTo>
                    <a:lnTo>
                      <a:pt x="0" y="185"/>
                    </a:lnTo>
                    <a:lnTo>
                      <a:pt x="0" y="187"/>
                    </a:lnTo>
                    <a:lnTo>
                      <a:pt x="1" y="188"/>
                    </a:lnTo>
                    <a:lnTo>
                      <a:pt x="4" y="190"/>
                    </a:lnTo>
                    <a:lnTo>
                      <a:pt x="6" y="189"/>
                    </a:lnTo>
                    <a:lnTo>
                      <a:pt x="9" y="189"/>
                    </a:lnTo>
                    <a:lnTo>
                      <a:pt x="9" y="189"/>
                    </a:lnTo>
                    <a:lnTo>
                      <a:pt x="13" y="184"/>
                    </a:lnTo>
                    <a:lnTo>
                      <a:pt x="15" y="179"/>
                    </a:lnTo>
                    <a:lnTo>
                      <a:pt x="16" y="173"/>
                    </a:lnTo>
                    <a:lnTo>
                      <a:pt x="16" y="167"/>
                    </a:lnTo>
                    <a:lnTo>
                      <a:pt x="16" y="167"/>
                    </a:lnTo>
                    <a:lnTo>
                      <a:pt x="15" y="159"/>
                    </a:lnTo>
                    <a:lnTo>
                      <a:pt x="16" y="151"/>
                    </a:lnTo>
                    <a:lnTo>
                      <a:pt x="17" y="142"/>
                    </a:lnTo>
                    <a:lnTo>
                      <a:pt x="19" y="134"/>
                    </a:lnTo>
                    <a:lnTo>
                      <a:pt x="25" y="119"/>
                    </a:lnTo>
                    <a:lnTo>
                      <a:pt x="32" y="103"/>
                    </a:lnTo>
                    <a:lnTo>
                      <a:pt x="32" y="103"/>
                    </a:lnTo>
                    <a:lnTo>
                      <a:pt x="37" y="92"/>
                    </a:lnTo>
                    <a:lnTo>
                      <a:pt x="42" y="80"/>
                    </a:lnTo>
                    <a:lnTo>
                      <a:pt x="49" y="58"/>
                    </a:lnTo>
                    <a:lnTo>
                      <a:pt x="49" y="58"/>
                    </a:lnTo>
                    <a:lnTo>
                      <a:pt x="53" y="44"/>
                    </a:lnTo>
                    <a:lnTo>
                      <a:pt x="57" y="30"/>
                    </a:lnTo>
                    <a:lnTo>
                      <a:pt x="57" y="30"/>
                    </a:lnTo>
                    <a:lnTo>
                      <a:pt x="59" y="24"/>
                    </a:lnTo>
                    <a:lnTo>
                      <a:pt x="62" y="18"/>
                    </a:lnTo>
                    <a:lnTo>
                      <a:pt x="64" y="12"/>
                    </a:lnTo>
                    <a:lnTo>
                      <a:pt x="66" y="6"/>
                    </a:lnTo>
                    <a:lnTo>
                      <a:pt x="66" y="6"/>
                    </a:lnTo>
                    <a:lnTo>
                      <a:pt x="66" y="4"/>
                    </a:lnTo>
                    <a:lnTo>
                      <a:pt x="65" y="2"/>
                    </a:lnTo>
                    <a:lnTo>
                      <a:pt x="63" y="1"/>
                    </a:lnTo>
                    <a:lnTo>
                      <a:pt x="61" y="0"/>
                    </a:lnTo>
                    <a:lnTo>
                      <a:pt x="59" y="1"/>
                    </a:lnTo>
                    <a:lnTo>
                      <a:pt x="58" y="2"/>
                    </a:lnTo>
                    <a:lnTo>
                      <a:pt x="57" y="4"/>
                    </a:lnTo>
                    <a:lnTo>
                      <a:pt x="5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40" name="chenying0907 925"/>
              <p:cNvSpPr>
                <a:spLocks noEditPoints="1"/>
              </p:cNvSpPr>
              <p:nvPr/>
            </p:nvSpPr>
            <p:spPr bwMode="auto">
              <a:xfrm>
                <a:off x="3362325" y="1298575"/>
                <a:ext cx="142875" cy="146050"/>
              </a:xfrm>
              <a:custGeom>
                <a:avLst/>
                <a:gdLst/>
                <a:ahLst/>
                <a:cxnLst>
                  <a:cxn ang="0">
                    <a:pos x="131" y="277"/>
                  </a:cxn>
                  <a:cxn ang="0">
                    <a:pos x="96" y="271"/>
                  </a:cxn>
                  <a:cxn ang="0">
                    <a:pos x="62" y="257"/>
                  </a:cxn>
                  <a:cxn ang="0">
                    <a:pos x="34" y="236"/>
                  </a:cxn>
                  <a:cxn ang="0">
                    <a:pos x="13" y="206"/>
                  </a:cxn>
                  <a:cxn ang="0">
                    <a:pos x="1" y="168"/>
                  </a:cxn>
                  <a:cxn ang="0">
                    <a:pos x="0" y="139"/>
                  </a:cxn>
                  <a:cxn ang="0">
                    <a:pos x="8" y="98"/>
                  </a:cxn>
                  <a:cxn ang="0">
                    <a:pos x="27" y="61"/>
                  </a:cxn>
                  <a:cxn ang="0">
                    <a:pos x="55" y="31"/>
                  </a:cxn>
                  <a:cxn ang="0">
                    <a:pos x="91" y="10"/>
                  </a:cxn>
                  <a:cxn ang="0">
                    <a:pos x="118" y="0"/>
                  </a:cxn>
                  <a:cxn ang="0">
                    <a:pos x="128" y="1"/>
                  </a:cxn>
                  <a:cxn ang="0">
                    <a:pos x="138" y="9"/>
                  </a:cxn>
                  <a:cxn ang="0">
                    <a:pos x="146" y="14"/>
                  </a:cxn>
                  <a:cxn ang="0">
                    <a:pos x="183" y="24"/>
                  </a:cxn>
                  <a:cxn ang="0">
                    <a:pos x="214" y="41"/>
                  </a:cxn>
                  <a:cxn ang="0">
                    <a:pos x="239" y="63"/>
                  </a:cxn>
                  <a:cxn ang="0">
                    <a:pos x="257" y="90"/>
                  </a:cxn>
                  <a:cxn ang="0">
                    <a:pos x="268" y="122"/>
                  </a:cxn>
                  <a:cxn ang="0">
                    <a:pos x="271" y="145"/>
                  </a:cxn>
                  <a:cxn ang="0">
                    <a:pos x="268" y="179"/>
                  </a:cxn>
                  <a:cxn ang="0">
                    <a:pos x="255" y="212"/>
                  </a:cxn>
                  <a:cxn ang="0">
                    <a:pos x="236" y="241"/>
                  </a:cxn>
                  <a:cxn ang="0">
                    <a:pos x="209" y="263"/>
                  </a:cxn>
                  <a:cxn ang="0">
                    <a:pos x="174" y="275"/>
                  </a:cxn>
                  <a:cxn ang="0">
                    <a:pos x="144" y="277"/>
                  </a:cxn>
                  <a:cxn ang="0">
                    <a:pos x="101" y="48"/>
                  </a:cxn>
                  <a:cxn ang="0">
                    <a:pos x="62" y="79"/>
                  </a:cxn>
                  <a:cxn ang="0">
                    <a:pos x="48" y="100"/>
                  </a:cxn>
                  <a:cxn ang="0">
                    <a:pos x="38" y="126"/>
                  </a:cxn>
                  <a:cxn ang="0">
                    <a:pos x="37" y="153"/>
                  </a:cxn>
                  <a:cxn ang="0">
                    <a:pos x="41" y="172"/>
                  </a:cxn>
                  <a:cxn ang="0">
                    <a:pos x="52" y="194"/>
                  </a:cxn>
                  <a:cxn ang="0">
                    <a:pos x="67" y="214"/>
                  </a:cxn>
                  <a:cxn ang="0">
                    <a:pos x="88" y="229"/>
                  </a:cxn>
                  <a:cxn ang="0">
                    <a:pos x="112" y="238"/>
                  </a:cxn>
                  <a:cxn ang="0">
                    <a:pos x="139" y="241"/>
                  </a:cxn>
                  <a:cxn ang="0">
                    <a:pos x="155" y="240"/>
                  </a:cxn>
                  <a:cxn ang="0">
                    <a:pos x="171" y="236"/>
                  </a:cxn>
                  <a:cxn ang="0">
                    <a:pos x="194" y="224"/>
                  </a:cxn>
                  <a:cxn ang="0">
                    <a:pos x="213" y="208"/>
                  </a:cxn>
                  <a:cxn ang="0">
                    <a:pos x="225" y="187"/>
                  </a:cxn>
                  <a:cxn ang="0">
                    <a:pos x="233" y="163"/>
                  </a:cxn>
                  <a:cxn ang="0">
                    <a:pos x="233" y="139"/>
                  </a:cxn>
                  <a:cxn ang="0">
                    <a:pos x="228" y="121"/>
                  </a:cxn>
                  <a:cxn ang="0">
                    <a:pos x="216" y="97"/>
                  </a:cxn>
                  <a:cxn ang="0">
                    <a:pos x="199" y="78"/>
                  </a:cxn>
                  <a:cxn ang="0">
                    <a:pos x="177" y="63"/>
                  </a:cxn>
                  <a:cxn ang="0">
                    <a:pos x="150" y="53"/>
                  </a:cxn>
                  <a:cxn ang="0">
                    <a:pos x="119" y="49"/>
                  </a:cxn>
                  <a:cxn ang="0">
                    <a:pos x="112" y="47"/>
                  </a:cxn>
                </a:cxnLst>
                <a:rect l="0" t="0" r="r" b="b"/>
                <a:pathLst>
                  <a:path w="271" h="277">
                    <a:moveTo>
                      <a:pt x="144" y="277"/>
                    </a:moveTo>
                    <a:lnTo>
                      <a:pt x="144" y="277"/>
                    </a:lnTo>
                    <a:lnTo>
                      <a:pt x="131" y="277"/>
                    </a:lnTo>
                    <a:lnTo>
                      <a:pt x="120" y="276"/>
                    </a:lnTo>
                    <a:lnTo>
                      <a:pt x="108" y="274"/>
                    </a:lnTo>
                    <a:lnTo>
                      <a:pt x="96" y="271"/>
                    </a:lnTo>
                    <a:lnTo>
                      <a:pt x="85" y="267"/>
                    </a:lnTo>
                    <a:lnTo>
                      <a:pt x="73" y="263"/>
                    </a:lnTo>
                    <a:lnTo>
                      <a:pt x="62" y="257"/>
                    </a:lnTo>
                    <a:lnTo>
                      <a:pt x="53" y="251"/>
                    </a:lnTo>
                    <a:lnTo>
                      <a:pt x="42" y="244"/>
                    </a:lnTo>
                    <a:lnTo>
                      <a:pt x="34" y="236"/>
                    </a:lnTo>
                    <a:lnTo>
                      <a:pt x="26" y="226"/>
                    </a:lnTo>
                    <a:lnTo>
                      <a:pt x="19" y="217"/>
                    </a:lnTo>
                    <a:lnTo>
                      <a:pt x="13" y="206"/>
                    </a:lnTo>
                    <a:lnTo>
                      <a:pt x="7" y="194"/>
                    </a:lnTo>
                    <a:lnTo>
                      <a:pt x="3" y="181"/>
                    </a:lnTo>
                    <a:lnTo>
                      <a:pt x="1" y="168"/>
                    </a:lnTo>
                    <a:lnTo>
                      <a:pt x="1" y="168"/>
                    </a:lnTo>
                    <a:lnTo>
                      <a:pt x="0" y="153"/>
                    </a:lnTo>
                    <a:lnTo>
                      <a:pt x="0" y="139"/>
                    </a:lnTo>
                    <a:lnTo>
                      <a:pt x="1" y="125"/>
                    </a:lnTo>
                    <a:lnTo>
                      <a:pt x="4" y="112"/>
                    </a:lnTo>
                    <a:lnTo>
                      <a:pt x="8" y="98"/>
                    </a:lnTo>
                    <a:lnTo>
                      <a:pt x="14" y="86"/>
                    </a:lnTo>
                    <a:lnTo>
                      <a:pt x="20" y="74"/>
                    </a:lnTo>
                    <a:lnTo>
                      <a:pt x="27" y="61"/>
                    </a:lnTo>
                    <a:lnTo>
                      <a:pt x="35" y="51"/>
                    </a:lnTo>
                    <a:lnTo>
                      <a:pt x="45" y="41"/>
                    </a:lnTo>
                    <a:lnTo>
                      <a:pt x="55" y="31"/>
                    </a:lnTo>
                    <a:lnTo>
                      <a:pt x="66" y="23"/>
                    </a:lnTo>
                    <a:lnTo>
                      <a:pt x="78" y="16"/>
                    </a:lnTo>
                    <a:lnTo>
                      <a:pt x="91" y="10"/>
                    </a:lnTo>
                    <a:lnTo>
                      <a:pt x="103" y="4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22" y="0"/>
                    </a:lnTo>
                    <a:lnTo>
                      <a:pt x="122" y="0"/>
                    </a:lnTo>
                    <a:lnTo>
                      <a:pt x="128" y="1"/>
                    </a:lnTo>
                    <a:lnTo>
                      <a:pt x="132" y="2"/>
                    </a:lnTo>
                    <a:lnTo>
                      <a:pt x="135" y="5"/>
                    </a:lnTo>
                    <a:lnTo>
                      <a:pt x="138" y="9"/>
                    </a:lnTo>
                    <a:lnTo>
                      <a:pt x="141" y="13"/>
                    </a:lnTo>
                    <a:lnTo>
                      <a:pt x="146" y="14"/>
                    </a:lnTo>
                    <a:lnTo>
                      <a:pt x="146" y="14"/>
                    </a:lnTo>
                    <a:lnTo>
                      <a:pt x="158" y="17"/>
                    </a:lnTo>
                    <a:lnTo>
                      <a:pt x="171" y="20"/>
                    </a:lnTo>
                    <a:lnTo>
                      <a:pt x="183" y="24"/>
                    </a:lnTo>
                    <a:lnTo>
                      <a:pt x="193" y="29"/>
                    </a:lnTo>
                    <a:lnTo>
                      <a:pt x="204" y="34"/>
                    </a:lnTo>
                    <a:lnTo>
                      <a:pt x="214" y="41"/>
                    </a:lnTo>
                    <a:lnTo>
                      <a:pt x="223" y="48"/>
                    </a:lnTo>
                    <a:lnTo>
                      <a:pt x="232" y="55"/>
                    </a:lnTo>
                    <a:lnTo>
                      <a:pt x="239" y="63"/>
                    </a:lnTo>
                    <a:lnTo>
                      <a:pt x="246" y="72"/>
                    </a:lnTo>
                    <a:lnTo>
                      <a:pt x="252" y="81"/>
                    </a:lnTo>
                    <a:lnTo>
                      <a:pt x="257" y="90"/>
                    </a:lnTo>
                    <a:lnTo>
                      <a:pt x="261" y="100"/>
                    </a:lnTo>
                    <a:lnTo>
                      <a:pt x="266" y="111"/>
                    </a:lnTo>
                    <a:lnTo>
                      <a:pt x="268" y="122"/>
                    </a:lnTo>
                    <a:lnTo>
                      <a:pt x="270" y="134"/>
                    </a:lnTo>
                    <a:lnTo>
                      <a:pt x="270" y="134"/>
                    </a:lnTo>
                    <a:lnTo>
                      <a:pt x="271" y="145"/>
                    </a:lnTo>
                    <a:lnTo>
                      <a:pt x="271" y="156"/>
                    </a:lnTo>
                    <a:lnTo>
                      <a:pt x="270" y="168"/>
                    </a:lnTo>
                    <a:lnTo>
                      <a:pt x="268" y="179"/>
                    </a:lnTo>
                    <a:lnTo>
                      <a:pt x="265" y="190"/>
                    </a:lnTo>
                    <a:lnTo>
                      <a:pt x="260" y="202"/>
                    </a:lnTo>
                    <a:lnTo>
                      <a:pt x="255" y="212"/>
                    </a:lnTo>
                    <a:lnTo>
                      <a:pt x="250" y="222"/>
                    </a:lnTo>
                    <a:lnTo>
                      <a:pt x="243" y="232"/>
                    </a:lnTo>
                    <a:lnTo>
                      <a:pt x="236" y="241"/>
                    </a:lnTo>
                    <a:lnTo>
                      <a:pt x="227" y="249"/>
                    </a:lnTo>
                    <a:lnTo>
                      <a:pt x="218" y="256"/>
                    </a:lnTo>
                    <a:lnTo>
                      <a:pt x="209" y="263"/>
                    </a:lnTo>
                    <a:lnTo>
                      <a:pt x="197" y="268"/>
                    </a:lnTo>
                    <a:lnTo>
                      <a:pt x="186" y="272"/>
                    </a:lnTo>
                    <a:lnTo>
                      <a:pt x="174" y="275"/>
                    </a:lnTo>
                    <a:lnTo>
                      <a:pt x="174" y="275"/>
                    </a:lnTo>
                    <a:lnTo>
                      <a:pt x="159" y="277"/>
                    </a:lnTo>
                    <a:lnTo>
                      <a:pt x="144" y="277"/>
                    </a:lnTo>
                    <a:lnTo>
                      <a:pt x="144" y="277"/>
                    </a:lnTo>
                    <a:close/>
                    <a:moveTo>
                      <a:pt x="101" y="48"/>
                    </a:moveTo>
                    <a:lnTo>
                      <a:pt x="101" y="48"/>
                    </a:lnTo>
                    <a:lnTo>
                      <a:pt x="87" y="56"/>
                    </a:lnTo>
                    <a:lnTo>
                      <a:pt x="73" y="66"/>
                    </a:lnTo>
                    <a:lnTo>
                      <a:pt x="62" y="79"/>
                    </a:lnTo>
                    <a:lnTo>
                      <a:pt x="57" y="86"/>
                    </a:lnTo>
                    <a:lnTo>
                      <a:pt x="52" y="93"/>
                    </a:lnTo>
                    <a:lnTo>
                      <a:pt x="48" y="100"/>
                    </a:lnTo>
                    <a:lnTo>
                      <a:pt x="44" y="109"/>
                    </a:lnTo>
                    <a:lnTo>
                      <a:pt x="40" y="117"/>
                    </a:lnTo>
                    <a:lnTo>
                      <a:pt x="38" y="126"/>
                    </a:lnTo>
                    <a:lnTo>
                      <a:pt x="37" y="135"/>
                    </a:lnTo>
                    <a:lnTo>
                      <a:pt x="36" y="144"/>
                    </a:lnTo>
                    <a:lnTo>
                      <a:pt x="37" y="153"/>
                    </a:lnTo>
                    <a:lnTo>
                      <a:pt x="38" y="163"/>
                    </a:lnTo>
                    <a:lnTo>
                      <a:pt x="38" y="163"/>
                    </a:lnTo>
                    <a:lnTo>
                      <a:pt x="41" y="172"/>
                    </a:lnTo>
                    <a:lnTo>
                      <a:pt x="44" y="180"/>
                    </a:lnTo>
                    <a:lnTo>
                      <a:pt x="48" y="187"/>
                    </a:lnTo>
                    <a:lnTo>
                      <a:pt x="52" y="194"/>
                    </a:lnTo>
                    <a:lnTo>
                      <a:pt x="56" y="202"/>
                    </a:lnTo>
                    <a:lnTo>
                      <a:pt x="62" y="208"/>
                    </a:lnTo>
                    <a:lnTo>
                      <a:pt x="67" y="214"/>
                    </a:lnTo>
                    <a:lnTo>
                      <a:pt x="73" y="219"/>
                    </a:lnTo>
                    <a:lnTo>
                      <a:pt x="81" y="224"/>
                    </a:lnTo>
                    <a:lnTo>
                      <a:pt x="88" y="229"/>
                    </a:lnTo>
                    <a:lnTo>
                      <a:pt x="95" y="232"/>
                    </a:lnTo>
                    <a:lnTo>
                      <a:pt x="103" y="235"/>
                    </a:lnTo>
                    <a:lnTo>
                      <a:pt x="112" y="238"/>
                    </a:lnTo>
                    <a:lnTo>
                      <a:pt x="121" y="239"/>
                    </a:lnTo>
                    <a:lnTo>
                      <a:pt x="129" y="241"/>
                    </a:lnTo>
                    <a:lnTo>
                      <a:pt x="139" y="241"/>
                    </a:lnTo>
                    <a:lnTo>
                      <a:pt x="139" y="241"/>
                    </a:lnTo>
                    <a:lnTo>
                      <a:pt x="147" y="241"/>
                    </a:lnTo>
                    <a:lnTo>
                      <a:pt x="155" y="240"/>
                    </a:lnTo>
                    <a:lnTo>
                      <a:pt x="163" y="238"/>
                    </a:lnTo>
                    <a:lnTo>
                      <a:pt x="171" y="236"/>
                    </a:lnTo>
                    <a:lnTo>
                      <a:pt x="171" y="236"/>
                    </a:lnTo>
                    <a:lnTo>
                      <a:pt x="179" y="233"/>
                    </a:lnTo>
                    <a:lnTo>
                      <a:pt x="187" y="229"/>
                    </a:lnTo>
                    <a:lnTo>
                      <a:pt x="194" y="224"/>
                    </a:lnTo>
                    <a:lnTo>
                      <a:pt x="201" y="219"/>
                    </a:lnTo>
                    <a:lnTo>
                      <a:pt x="207" y="214"/>
                    </a:lnTo>
                    <a:lnTo>
                      <a:pt x="213" y="208"/>
                    </a:lnTo>
                    <a:lnTo>
                      <a:pt x="217" y="202"/>
                    </a:lnTo>
                    <a:lnTo>
                      <a:pt x="222" y="194"/>
                    </a:lnTo>
                    <a:lnTo>
                      <a:pt x="225" y="187"/>
                    </a:lnTo>
                    <a:lnTo>
                      <a:pt x="228" y="180"/>
                    </a:lnTo>
                    <a:lnTo>
                      <a:pt x="230" y="172"/>
                    </a:lnTo>
                    <a:lnTo>
                      <a:pt x="233" y="163"/>
                    </a:lnTo>
                    <a:lnTo>
                      <a:pt x="234" y="155"/>
                    </a:lnTo>
                    <a:lnTo>
                      <a:pt x="234" y="147"/>
                    </a:lnTo>
                    <a:lnTo>
                      <a:pt x="233" y="139"/>
                    </a:lnTo>
                    <a:lnTo>
                      <a:pt x="230" y="130"/>
                    </a:lnTo>
                    <a:lnTo>
                      <a:pt x="230" y="130"/>
                    </a:lnTo>
                    <a:lnTo>
                      <a:pt x="228" y="121"/>
                    </a:lnTo>
                    <a:lnTo>
                      <a:pt x="225" y="113"/>
                    </a:lnTo>
                    <a:lnTo>
                      <a:pt x="221" y="105"/>
                    </a:lnTo>
                    <a:lnTo>
                      <a:pt x="216" y="97"/>
                    </a:lnTo>
                    <a:lnTo>
                      <a:pt x="212" y="90"/>
                    </a:lnTo>
                    <a:lnTo>
                      <a:pt x="206" y="84"/>
                    </a:lnTo>
                    <a:lnTo>
                      <a:pt x="199" y="78"/>
                    </a:lnTo>
                    <a:lnTo>
                      <a:pt x="192" y="73"/>
                    </a:lnTo>
                    <a:lnTo>
                      <a:pt x="185" y="67"/>
                    </a:lnTo>
                    <a:lnTo>
                      <a:pt x="177" y="63"/>
                    </a:lnTo>
                    <a:lnTo>
                      <a:pt x="168" y="59"/>
                    </a:lnTo>
                    <a:lnTo>
                      <a:pt x="160" y="56"/>
                    </a:lnTo>
                    <a:lnTo>
                      <a:pt x="150" y="53"/>
                    </a:lnTo>
                    <a:lnTo>
                      <a:pt x="141" y="51"/>
                    </a:lnTo>
                    <a:lnTo>
                      <a:pt x="129" y="50"/>
                    </a:lnTo>
                    <a:lnTo>
                      <a:pt x="119" y="49"/>
                    </a:lnTo>
                    <a:lnTo>
                      <a:pt x="119" y="49"/>
                    </a:lnTo>
                    <a:lnTo>
                      <a:pt x="115" y="49"/>
                    </a:lnTo>
                    <a:lnTo>
                      <a:pt x="112" y="47"/>
                    </a:lnTo>
                    <a:lnTo>
                      <a:pt x="107" y="45"/>
                    </a:lnTo>
                    <a:lnTo>
                      <a:pt x="101" y="4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41" name="chenying0907 926"/>
              <p:cNvSpPr>
                <a:spLocks noEditPoints="1"/>
              </p:cNvSpPr>
              <p:nvPr/>
            </p:nvSpPr>
            <p:spPr bwMode="auto">
              <a:xfrm>
                <a:off x="3282950" y="1227138"/>
                <a:ext cx="644525" cy="642938"/>
              </a:xfrm>
              <a:custGeom>
                <a:avLst/>
                <a:gdLst/>
                <a:ahLst/>
                <a:cxnLst>
                  <a:cxn ang="0">
                    <a:pos x="653" y="1206"/>
                  </a:cxn>
                  <a:cxn ang="0">
                    <a:pos x="563" y="1160"/>
                  </a:cxn>
                  <a:cxn ang="0">
                    <a:pos x="550" y="1153"/>
                  </a:cxn>
                  <a:cxn ang="0">
                    <a:pos x="236" y="832"/>
                  </a:cxn>
                  <a:cxn ang="0">
                    <a:pos x="143" y="731"/>
                  </a:cxn>
                  <a:cxn ang="0">
                    <a:pos x="77" y="679"/>
                  </a:cxn>
                  <a:cxn ang="0">
                    <a:pos x="72" y="657"/>
                  </a:cxn>
                  <a:cxn ang="0">
                    <a:pos x="40" y="570"/>
                  </a:cxn>
                  <a:cxn ang="0">
                    <a:pos x="11" y="425"/>
                  </a:cxn>
                  <a:cxn ang="0">
                    <a:pos x="1" y="212"/>
                  </a:cxn>
                  <a:cxn ang="0">
                    <a:pos x="10" y="196"/>
                  </a:cxn>
                  <a:cxn ang="0">
                    <a:pos x="19" y="182"/>
                  </a:cxn>
                  <a:cxn ang="0">
                    <a:pos x="110" y="81"/>
                  </a:cxn>
                  <a:cxn ang="0">
                    <a:pos x="210" y="10"/>
                  </a:cxn>
                  <a:cxn ang="0">
                    <a:pos x="228" y="8"/>
                  </a:cxn>
                  <a:cxn ang="0">
                    <a:pos x="242" y="2"/>
                  </a:cxn>
                  <a:cxn ang="0">
                    <a:pos x="419" y="2"/>
                  </a:cxn>
                  <a:cxn ang="0">
                    <a:pos x="599" y="26"/>
                  </a:cxn>
                  <a:cxn ang="0">
                    <a:pos x="638" y="36"/>
                  </a:cxn>
                  <a:cxn ang="0">
                    <a:pos x="656" y="46"/>
                  </a:cxn>
                  <a:cxn ang="0">
                    <a:pos x="887" y="256"/>
                  </a:cxn>
                  <a:cxn ang="0">
                    <a:pos x="1107" y="475"/>
                  </a:cxn>
                  <a:cxn ang="0">
                    <a:pos x="1167" y="525"/>
                  </a:cxn>
                  <a:cxn ang="0">
                    <a:pos x="1185" y="553"/>
                  </a:cxn>
                  <a:cxn ang="0">
                    <a:pos x="1215" y="644"/>
                  </a:cxn>
                  <a:cxn ang="0">
                    <a:pos x="1218" y="725"/>
                  </a:cxn>
                  <a:cxn ang="0">
                    <a:pos x="1194" y="798"/>
                  </a:cxn>
                  <a:cxn ang="0">
                    <a:pos x="1193" y="817"/>
                  </a:cxn>
                  <a:cxn ang="0">
                    <a:pos x="1109" y="909"/>
                  </a:cxn>
                  <a:cxn ang="0">
                    <a:pos x="862" y="1146"/>
                  </a:cxn>
                  <a:cxn ang="0">
                    <a:pos x="853" y="1157"/>
                  </a:cxn>
                  <a:cxn ang="0">
                    <a:pos x="761" y="1206"/>
                  </a:cxn>
                  <a:cxn ang="0">
                    <a:pos x="231" y="43"/>
                  </a:cxn>
                  <a:cxn ang="0">
                    <a:pos x="137" y="108"/>
                  </a:cxn>
                  <a:cxn ang="0">
                    <a:pos x="54" y="198"/>
                  </a:cxn>
                  <a:cxn ang="0">
                    <a:pos x="40" y="216"/>
                  </a:cxn>
                  <a:cxn ang="0">
                    <a:pos x="45" y="400"/>
                  </a:cxn>
                  <a:cxn ang="0">
                    <a:pos x="68" y="529"/>
                  </a:cxn>
                  <a:cxn ang="0">
                    <a:pos x="105" y="637"/>
                  </a:cxn>
                  <a:cxn ang="0">
                    <a:pos x="112" y="658"/>
                  </a:cxn>
                  <a:cxn ang="0">
                    <a:pos x="181" y="718"/>
                  </a:cxn>
                  <a:cxn ang="0">
                    <a:pos x="294" y="841"/>
                  </a:cxn>
                  <a:cxn ang="0">
                    <a:pos x="585" y="1129"/>
                  </a:cxn>
                  <a:cxn ang="0">
                    <a:pos x="633" y="1159"/>
                  </a:cxn>
                  <a:cxn ang="0">
                    <a:pos x="706" y="1177"/>
                  </a:cxn>
                  <a:cxn ang="0">
                    <a:pos x="765" y="1165"/>
                  </a:cxn>
                  <a:cxn ang="0">
                    <a:pos x="823" y="1131"/>
                  </a:cxn>
                  <a:cxn ang="0">
                    <a:pos x="865" y="1090"/>
                  </a:cxn>
                  <a:cxn ang="0">
                    <a:pos x="1140" y="817"/>
                  </a:cxn>
                  <a:cxn ang="0">
                    <a:pos x="1147" y="803"/>
                  </a:cxn>
                  <a:cxn ang="0">
                    <a:pos x="1177" y="736"/>
                  </a:cxn>
                  <a:cxn ang="0">
                    <a:pos x="1179" y="657"/>
                  </a:cxn>
                  <a:cxn ang="0">
                    <a:pos x="1148" y="564"/>
                  </a:cxn>
                  <a:cxn ang="0">
                    <a:pos x="1140" y="556"/>
                  </a:cxn>
                  <a:cxn ang="0">
                    <a:pos x="894" y="335"/>
                  </a:cxn>
                  <a:cxn ang="0">
                    <a:pos x="627" y="72"/>
                  </a:cxn>
                  <a:cxn ang="0">
                    <a:pos x="558" y="57"/>
                  </a:cxn>
                  <a:cxn ang="0">
                    <a:pos x="377" y="39"/>
                  </a:cxn>
                  <a:cxn ang="0">
                    <a:pos x="236" y="40"/>
                  </a:cxn>
                </a:cxnLst>
                <a:rect l="0" t="0" r="r" b="b"/>
                <a:pathLst>
                  <a:path w="1220" h="1215">
                    <a:moveTo>
                      <a:pt x="706" y="1215"/>
                    </a:moveTo>
                    <a:lnTo>
                      <a:pt x="706" y="1215"/>
                    </a:lnTo>
                    <a:lnTo>
                      <a:pt x="688" y="1214"/>
                    </a:lnTo>
                    <a:lnTo>
                      <a:pt x="671" y="1211"/>
                    </a:lnTo>
                    <a:lnTo>
                      <a:pt x="653" y="1206"/>
                    </a:lnTo>
                    <a:lnTo>
                      <a:pt x="636" y="1200"/>
                    </a:lnTo>
                    <a:lnTo>
                      <a:pt x="617" y="1193"/>
                    </a:lnTo>
                    <a:lnTo>
                      <a:pt x="599" y="1184"/>
                    </a:lnTo>
                    <a:lnTo>
                      <a:pt x="581" y="1172"/>
                    </a:lnTo>
                    <a:lnTo>
                      <a:pt x="563" y="1160"/>
                    </a:lnTo>
                    <a:lnTo>
                      <a:pt x="561" y="1158"/>
                    </a:lnTo>
                    <a:lnTo>
                      <a:pt x="558" y="1158"/>
                    </a:lnTo>
                    <a:lnTo>
                      <a:pt x="558" y="1158"/>
                    </a:lnTo>
                    <a:lnTo>
                      <a:pt x="554" y="1156"/>
                    </a:lnTo>
                    <a:lnTo>
                      <a:pt x="550" y="1153"/>
                    </a:lnTo>
                    <a:lnTo>
                      <a:pt x="307" y="910"/>
                    </a:lnTo>
                    <a:lnTo>
                      <a:pt x="307" y="910"/>
                    </a:lnTo>
                    <a:lnTo>
                      <a:pt x="290" y="891"/>
                    </a:lnTo>
                    <a:lnTo>
                      <a:pt x="271" y="872"/>
                    </a:lnTo>
                    <a:lnTo>
                      <a:pt x="236" y="832"/>
                    </a:lnTo>
                    <a:lnTo>
                      <a:pt x="236" y="832"/>
                    </a:lnTo>
                    <a:lnTo>
                      <a:pt x="200" y="790"/>
                    </a:lnTo>
                    <a:lnTo>
                      <a:pt x="181" y="771"/>
                    </a:lnTo>
                    <a:lnTo>
                      <a:pt x="163" y="751"/>
                    </a:lnTo>
                    <a:lnTo>
                      <a:pt x="143" y="731"/>
                    </a:lnTo>
                    <a:lnTo>
                      <a:pt x="123" y="714"/>
                    </a:lnTo>
                    <a:lnTo>
                      <a:pt x="102" y="697"/>
                    </a:lnTo>
                    <a:lnTo>
                      <a:pt x="80" y="682"/>
                    </a:lnTo>
                    <a:lnTo>
                      <a:pt x="80" y="682"/>
                    </a:lnTo>
                    <a:lnTo>
                      <a:pt x="77" y="679"/>
                    </a:lnTo>
                    <a:lnTo>
                      <a:pt x="74" y="677"/>
                    </a:lnTo>
                    <a:lnTo>
                      <a:pt x="72" y="670"/>
                    </a:lnTo>
                    <a:lnTo>
                      <a:pt x="71" y="665"/>
                    </a:lnTo>
                    <a:lnTo>
                      <a:pt x="71" y="661"/>
                    </a:lnTo>
                    <a:lnTo>
                      <a:pt x="72" y="657"/>
                    </a:lnTo>
                    <a:lnTo>
                      <a:pt x="71" y="654"/>
                    </a:lnTo>
                    <a:lnTo>
                      <a:pt x="71" y="654"/>
                    </a:lnTo>
                    <a:lnTo>
                      <a:pt x="59" y="626"/>
                    </a:lnTo>
                    <a:lnTo>
                      <a:pt x="49" y="598"/>
                    </a:lnTo>
                    <a:lnTo>
                      <a:pt x="40" y="570"/>
                    </a:lnTo>
                    <a:lnTo>
                      <a:pt x="32" y="541"/>
                    </a:lnTo>
                    <a:lnTo>
                      <a:pt x="25" y="512"/>
                    </a:lnTo>
                    <a:lnTo>
                      <a:pt x="19" y="483"/>
                    </a:lnTo>
                    <a:lnTo>
                      <a:pt x="15" y="453"/>
                    </a:lnTo>
                    <a:lnTo>
                      <a:pt x="11" y="425"/>
                    </a:lnTo>
                    <a:lnTo>
                      <a:pt x="7" y="396"/>
                    </a:lnTo>
                    <a:lnTo>
                      <a:pt x="4" y="368"/>
                    </a:lnTo>
                    <a:lnTo>
                      <a:pt x="1" y="312"/>
                    </a:lnTo>
                    <a:lnTo>
                      <a:pt x="0" y="259"/>
                    </a:lnTo>
                    <a:lnTo>
                      <a:pt x="1" y="212"/>
                    </a:lnTo>
                    <a:lnTo>
                      <a:pt x="1" y="212"/>
                    </a:lnTo>
                    <a:lnTo>
                      <a:pt x="1" y="207"/>
                    </a:lnTo>
                    <a:lnTo>
                      <a:pt x="3" y="202"/>
                    </a:lnTo>
                    <a:lnTo>
                      <a:pt x="6" y="198"/>
                    </a:lnTo>
                    <a:lnTo>
                      <a:pt x="10" y="196"/>
                    </a:lnTo>
                    <a:lnTo>
                      <a:pt x="14" y="193"/>
                    </a:lnTo>
                    <a:lnTo>
                      <a:pt x="16" y="188"/>
                    </a:lnTo>
                    <a:lnTo>
                      <a:pt x="16" y="188"/>
                    </a:lnTo>
                    <a:lnTo>
                      <a:pt x="17" y="185"/>
                    </a:lnTo>
                    <a:lnTo>
                      <a:pt x="19" y="182"/>
                    </a:lnTo>
                    <a:lnTo>
                      <a:pt x="19" y="182"/>
                    </a:lnTo>
                    <a:lnTo>
                      <a:pt x="41" y="154"/>
                    </a:lnTo>
                    <a:lnTo>
                      <a:pt x="63" y="127"/>
                    </a:lnTo>
                    <a:lnTo>
                      <a:pt x="86" y="103"/>
                    </a:lnTo>
                    <a:lnTo>
                      <a:pt x="110" y="81"/>
                    </a:lnTo>
                    <a:lnTo>
                      <a:pt x="135" y="60"/>
                    </a:lnTo>
                    <a:lnTo>
                      <a:pt x="159" y="41"/>
                    </a:lnTo>
                    <a:lnTo>
                      <a:pt x="185" y="25"/>
                    </a:lnTo>
                    <a:lnTo>
                      <a:pt x="210" y="10"/>
                    </a:lnTo>
                    <a:lnTo>
                      <a:pt x="210" y="10"/>
                    </a:lnTo>
                    <a:lnTo>
                      <a:pt x="215" y="8"/>
                    </a:lnTo>
                    <a:lnTo>
                      <a:pt x="219" y="7"/>
                    </a:lnTo>
                    <a:lnTo>
                      <a:pt x="219" y="7"/>
                    </a:lnTo>
                    <a:lnTo>
                      <a:pt x="222" y="8"/>
                    </a:lnTo>
                    <a:lnTo>
                      <a:pt x="228" y="8"/>
                    </a:lnTo>
                    <a:lnTo>
                      <a:pt x="232" y="5"/>
                    </a:lnTo>
                    <a:lnTo>
                      <a:pt x="232" y="5"/>
                    </a:lnTo>
                    <a:lnTo>
                      <a:pt x="236" y="3"/>
                    </a:lnTo>
                    <a:lnTo>
                      <a:pt x="242" y="2"/>
                    </a:lnTo>
                    <a:lnTo>
                      <a:pt x="242" y="2"/>
                    </a:lnTo>
                    <a:lnTo>
                      <a:pt x="291" y="0"/>
                    </a:lnTo>
                    <a:lnTo>
                      <a:pt x="335" y="0"/>
                    </a:lnTo>
                    <a:lnTo>
                      <a:pt x="335" y="0"/>
                    </a:lnTo>
                    <a:lnTo>
                      <a:pt x="377" y="0"/>
                    </a:lnTo>
                    <a:lnTo>
                      <a:pt x="419" y="2"/>
                    </a:lnTo>
                    <a:lnTo>
                      <a:pt x="458" y="5"/>
                    </a:lnTo>
                    <a:lnTo>
                      <a:pt x="495" y="8"/>
                    </a:lnTo>
                    <a:lnTo>
                      <a:pt x="531" y="13"/>
                    </a:lnTo>
                    <a:lnTo>
                      <a:pt x="566" y="20"/>
                    </a:lnTo>
                    <a:lnTo>
                      <a:pt x="599" y="26"/>
                    </a:lnTo>
                    <a:lnTo>
                      <a:pt x="631" y="34"/>
                    </a:lnTo>
                    <a:lnTo>
                      <a:pt x="631" y="34"/>
                    </a:lnTo>
                    <a:lnTo>
                      <a:pt x="634" y="35"/>
                    </a:lnTo>
                    <a:lnTo>
                      <a:pt x="636" y="36"/>
                    </a:lnTo>
                    <a:lnTo>
                      <a:pt x="638" y="36"/>
                    </a:lnTo>
                    <a:lnTo>
                      <a:pt x="638" y="36"/>
                    </a:lnTo>
                    <a:lnTo>
                      <a:pt x="642" y="36"/>
                    </a:lnTo>
                    <a:lnTo>
                      <a:pt x="646" y="38"/>
                    </a:lnTo>
                    <a:lnTo>
                      <a:pt x="656" y="46"/>
                    </a:lnTo>
                    <a:lnTo>
                      <a:pt x="656" y="46"/>
                    </a:lnTo>
                    <a:lnTo>
                      <a:pt x="697" y="80"/>
                    </a:lnTo>
                    <a:lnTo>
                      <a:pt x="736" y="114"/>
                    </a:lnTo>
                    <a:lnTo>
                      <a:pt x="775" y="149"/>
                    </a:lnTo>
                    <a:lnTo>
                      <a:pt x="812" y="184"/>
                    </a:lnTo>
                    <a:lnTo>
                      <a:pt x="887" y="256"/>
                    </a:lnTo>
                    <a:lnTo>
                      <a:pt x="958" y="328"/>
                    </a:lnTo>
                    <a:lnTo>
                      <a:pt x="958" y="328"/>
                    </a:lnTo>
                    <a:lnTo>
                      <a:pt x="1008" y="379"/>
                    </a:lnTo>
                    <a:lnTo>
                      <a:pt x="1057" y="428"/>
                    </a:lnTo>
                    <a:lnTo>
                      <a:pt x="1107" y="475"/>
                    </a:lnTo>
                    <a:lnTo>
                      <a:pt x="1156" y="521"/>
                    </a:lnTo>
                    <a:lnTo>
                      <a:pt x="1159" y="524"/>
                    </a:lnTo>
                    <a:lnTo>
                      <a:pt x="1163" y="524"/>
                    </a:lnTo>
                    <a:lnTo>
                      <a:pt x="1163" y="524"/>
                    </a:lnTo>
                    <a:lnTo>
                      <a:pt x="1167" y="525"/>
                    </a:lnTo>
                    <a:lnTo>
                      <a:pt x="1171" y="527"/>
                    </a:lnTo>
                    <a:lnTo>
                      <a:pt x="1173" y="529"/>
                    </a:lnTo>
                    <a:lnTo>
                      <a:pt x="1175" y="533"/>
                    </a:lnTo>
                    <a:lnTo>
                      <a:pt x="1175" y="533"/>
                    </a:lnTo>
                    <a:lnTo>
                      <a:pt x="1185" y="553"/>
                    </a:lnTo>
                    <a:lnTo>
                      <a:pt x="1193" y="571"/>
                    </a:lnTo>
                    <a:lnTo>
                      <a:pt x="1201" y="590"/>
                    </a:lnTo>
                    <a:lnTo>
                      <a:pt x="1207" y="607"/>
                    </a:lnTo>
                    <a:lnTo>
                      <a:pt x="1211" y="626"/>
                    </a:lnTo>
                    <a:lnTo>
                      <a:pt x="1215" y="644"/>
                    </a:lnTo>
                    <a:lnTo>
                      <a:pt x="1218" y="660"/>
                    </a:lnTo>
                    <a:lnTo>
                      <a:pt x="1220" y="677"/>
                    </a:lnTo>
                    <a:lnTo>
                      <a:pt x="1220" y="693"/>
                    </a:lnTo>
                    <a:lnTo>
                      <a:pt x="1220" y="710"/>
                    </a:lnTo>
                    <a:lnTo>
                      <a:pt x="1218" y="725"/>
                    </a:lnTo>
                    <a:lnTo>
                      <a:pt x="1216" y="741"/>
                    </a:lnTo>
                    <a:lnTo>
                      <a:pt x="1212" y="755"/>
                    </a:lnTo>
                    <a:lnTo>
                      <a:pt x="1208" y="771"/>
                    </a:lnTo>
                    <a:lnTo>
                      <a:pt x="1202" y="785"/>
                    </a:lnTo>
                    <a:lnTo>
                      <a:pt x="1194" y="798"/>
                    </a:lnTo>
                    <a:lnTo>
                      <a:pt x="1192" y="804"/>
                    </a:lnTo>
                    <a:lnTo>
                      <a:pt x="1193" y="809"/>
                    </a:lnTo>
                    <a:lnTo>
                      <a:pt x="1193" y="809"/>
                    </a:lnTo>
                    <a:lnTo>
                      <a:pt x="1194" y="813"/>
                    </a:lnTo>
                    <a:lnTo>
                      <a:pt x="1193" y="817"/>
                    </a:lnTo>
                    <a:lnTo>
                      <a:pt x="1191" y="821"/>
                    </a:lnTo>
                    <a:lnTo>
                      <a:pt x="1188" y="826"/>
                    </a:lnTo>
                    <a:lnTo>
                      <a:pt x="1188" y="826"/>
                    </a:lnTo>
                    <a:lnTo>
                      <a:pt x="1147" y="869"/>
                    </a:lnTo>
                    <a:lnTo>
                      <a:pt x="1109" y="909"/>
                    </a:lnTo>
                    <a:lnTo>
                      <a:pt x="1070" y="948"/>
                    </a:lnTo>
                    <a:lnTo>
                      <a:pt x="1031" y="985"/>
                    </a:lnTo>
                    <a:lnTo>
                      <a:pt x="952" y="1062"/>
                    </a:lnTo>
                    <a:lnTo>
                      <a:pt x="862" y="1146"/>
                    </a:lnTo>
                    <a:lnTo>
                      <a:pt x="862" y="1146"/>
                    </a:lnTo>
                    <a:lnTo>
                      <a:pt x="858" y="1151"/>
                    </a:lnTo>
                    <a:lnTo>
                      <a:pt x="857" y="1152"/>
                    </a:lnTo>
                    <a:lnTo>
                      <a:pt x="857" y="1152"/>
                    </a:lnTo>
                    <a:lnTo>
                      <a:pt x="853" y="1157"/>
                    </a:lnTo>
                    <a:lnTo>
                      <a:pt x="853" y="1157"/>
                    </a:lnTo>
                    <a:lnTo>
                      <a:pt x="834" y="1170"/>
                    </a:lnTo>
                    <a:lnTo>
                      <a:pt x="815" y="1182"/>
                    </a:lnTo>
                    <a:lnTo>
                      <a:pt x="798" y="1192"/>
                    </a:lnTo>
                    <a:lnTo>
                      <a:pt x="779" y="1200"/>
                    </a:lnTo>
                    <a:lnTo>
                      <a:pt x="761" y="1206"/>
                    </a:lnTo>
                    <a:lnTo>
                      <a:pt x="743" y="1211"/>
                    </a:lnTo>
                    <a:lnTo>
                      <a:pt x="724" y="1214"/>
                    </a:lnTo>
                    <a:lnTo>
                      <a:pt x="706" y="1215"/>
                    </a:lnTo>
                    <a:lnTo>
                      <a:pt x="706" y="1215"/>
                    </a:lnTo>
                    <a:close/>
                    <a:moveTo>
                      <a:pt x="231" y="43"/>
                    </a:moveTo>
                    <a:lnTo>
                      <a:pt x="231" y="43"/>
                    </a:lnTo>
                    <a:lnTo>
                      <a:pt x="206" y="57"/>
                    </a:lnTo>
                    <a:lnTo>
                      <a:pt x="182" y="72"/>
                    </a:lnTo>
                    <a:lnTo>
                      <a:pt x="159" y="90"/>
                    </a:lnTo>
                    <a:lnTo>
                      <a:pt x="137" y="108"/>
                    </a:lnTo>
                    <a:lnTo>
                      <a:pt x="114" y="129"/>
                    </a:lnTo>
                    <a:lnTo>
                      <a:pt x="93" y="151"/>
                    </a:lnTo>
                    <a:lnTo>
                      <a:pt x="73" y="175"/>
                    </a:lnTo>
                    <a:lnTo>
                      <a:pt x="54" y="198"/>
                    </a:lnTo>
                    <a:lnTo>
                      <a:pt x="54" y="198"/>
                    </a:lnTo>
                    <a:lnTo>
                      <a:pt x="50" y="202"/>
                    </a:lnTo>
                    <a:lnTo>
                      <a:pt x="46" y="205"/>
                    </a:lnTo>
                    <a:lnTo>
                      <a:pt x="40" y="208"/>
                    </a:lnTo>
                    <a:lnTo>
                      <a:pt x="40" y="216"/>
                    </a:lnTo>
                    <a:lnTo>
                      <a:pt x="40" y="216"/>
                    </a:lnTo>
                    <a:lnTo>
                      <a:pt x="39" y="280"/>
                    </a:lnTo>
                    <a:lnTo>
                      <a:pt x="40" y="311"/>
                    </a:lnTo>
                    <a:lnTo>
                      <a:pt x="41" y="342"/>
                    </a:lnTo>
                    <a:lnTo>
                      <a:pt x="43" y="371"/>
                    </a:lnTo>
                    <a:lnTo>
                      <a:pt x="45" y="400"/>
                    </a:lnTo>
                    <a:lnTo>
                      <a:pt x="49" y="427"/>
                    </a:lnTo>
                    <a:lnTo>
                      <a:pt x="52" y="453"/>
                    </a:lnTo>
                    <a:lnTo>
                      <a:pt x="56" y="479"/>
                    </a:lnTo>
                    <a:lnTo>
                      <a:pt x="61" y="504"/>
                    </a:lnTo>
                    <a:lnTo>
                      <a:pt x="68" y="529"/>
                    </a:lnTo>
                    <a:lnTo>
                      <a:pt x="74" y="552"/>
                    </a:lnTo>
                    <a:lnTo>
                      <a:pt x="80" y="574"/>
                    </a:lnTo>
                    <a:lnTo>
                      <a:pt x="88" y="596"/>
                    </a:lnTo>
                    <a:lnTo>
                      <a:pt x="96" y="618"/>
                    </a:lnTo>
                    <a:lnTo>
                      <a:pt x="105" y="637"/>
                    </a:lnTo>
                    <a:lnTo>
                      <a:pt x="105" y="637"/>
                    </a:lnTo>
                    <a:lnTo>
                      <a:pt x="107" y="642"/>
                    </a:lnTo>
                    <a:lnTo>
                      <a:pt x="107" y="648"/>
                    </a:lnTo>
                    <a:lnTo>
                      <a:pt x="107" y="654"/>
                    </a:lnTo>
                    <a:lnTo>
                      <a:pt x="112" y="658"/>
                    </a:lnTo>
                    <a:lnTo>
                      <a:pt x="112" y="658"/>
                    </a:lnTo>
                    <a:lnTo>
                      <a:pt x="131" y="671"/>
                    </a:lnTo>
                    <a:lnTo>
                      <a:pt x="148" y="686"/>
                    </a:lnTo>
                    <a:lnTo>
                      <a:pt x="165" y="701"/>
                    </a:lnTo>
                    <a:lnTo>
                      <a:pt x="181" y="718"/>
                    </a:lnTo>
                    <a:lnTo>
                      <a:pt x="213" y="751"/>
                    </a:lnTo>
                    <a:lnTo>
                      <a:pt x="243" y="785"/>
                    </a:lnTo>
                    <a:lnTo>
                      <a:pt x="243" y="785"/>
                    </a:lnTo>
                    <a:lnTo>
                      <a:pt x="276" y="822"/>
                    </a:lnTo>
                    <a:lnTo>
                      <a:pt x="294" y="841"/>
                    </a:lnTo>
                    <a:lnTo>
                      <a:pt x="311" y="859"/>
                    </a:lnTo>
                    <a:lnTo>
                      <a:pt x="579" y="1127"/>
                    </a:lnTo>
                    <a:lnTo>
                      <a:pt x="582" y="1128"/>
                    </a:lnTo>
                    <a:lnTo>
                      <a:pt x="582" y="1128"/>
                    </a:lnTo>
                    <a:lnTo>
                      <a:pt x="585" y="1129"/>
                    </a:lnTo>
                    <a:lnTo>
                      <a:pt x="588" y="1131"/>
                    </a:lnTo>
                    <a:lnTo>
                      <a:pt x="588" y="1131"/>
                    </a:lnTo>
                    <a:lnTo>
                      <a:pt x="604" y="1142"/>
                    </a:lnTo>
                    <a:lnTo>
                      <a:pt x="618" y="1152"/>
                    </a:lnTo>
                    <a:lnTo>
                      <a:pt x="633" y="1159"/>
                    </a:lnTo>
                    <a:lnTo>
                      <a:pt x="647" y="1165"/>
                    </a:lnTo>
                    <a:lnTo>
                      <a:pt x="662" y="1170"/>
                    </a:lnTo>
                    <a:lnTo>
                      <a:pt x="677" y="1174"/>
                    </a:lnTo>
                    <a:lnTo>
                      <a:pt x="691" y="1177"/>
                    </a:lnTo>
                    <a:lnTo>
                      <a:pt x="706" y="1177"/>
                    </a:lnTo>
                    <a:lnTo>
                      <a:pt x="706" y="1177"/>
                    </a:lnTo>
                    <a:lnTo>
                      <a:pt x="720" y="1177"/>
                    </a:lnTo>
                    <a:lnTo>
                      <a:pt x="735" y="1174"/>
                    </a:lnTo>
                    <a:lnTo>
                      <a:pt x="750" y="1170"/>
                    </a:lnTo>
                    <a:lnTo>
                      <a:pt x="765" y="1165"/>
                    </a:lnTo>
                    <a:lnTo>
                      <a:pt x="779" y="1159"/>
                    </a:lnTo>
                    <a:lnTo>
                      <a:pt x="794" y="1152"/>
                    </a:lnTo>
                    <a:lnTo>
                      <a:pt x="808" y="1142"/>
                    </a:lnTo>
                    <a:lnTo>
                      <a:pt x="823" y="1131"/>
                    </a:lnTo>
                    <a:lnTo>
                      <a:pt x="823" y="1131"/>
                    </a:lnTo>
                    <a:lnTo>
                      <a:pt x="824" y="1130"/>
                    </a:lnTo>
                    <a:lnTo>
                      <a:pt x="825" y="1130"/>
                    </a:lnTo>
                    <a:lnTo>
                      <a:pt x="826" y="1129"/>
                    </a:lnTo>
                    <a:lnTo>
                      <a:pt x="865" y="1090"/>
                    </a:lnTo>
                    <a:lnTo>
                      <a:pt x="865" y="1090"/>
                    </a:lnTo>
                    <a:lnTo>
                      <a:pt x="934" y="1017"/>
                    </a:lnTo>
                    <a:lnTo>
                      <a:pt x="1002" y="949"/>
                    </a:lnTo>
                    <a:lnTo>
                      <a:pt x="1069" y="883"/>
                    </a:lnTo>
                    <a:lnTo>
                      <a:pt x="1105" y="850"/>
                    </a:lnTo>
                    <a:lnTo>
                      <a:pt x="1140" y="817"/>
                    </a:lnTo>
                    <a:lnTo>
                      <a:pt x="1143" y="815"/>
                    </a:lnTo>
                    <a:lnTo>
                      <a:pt x="1144" y="811"/>
                    </a:lnTo>
                    <a:lnTo>
                      <a:pt x="1144" y="811"/>
                    </a:lnTo>
                    <a:lnTo>
                      <a:pt x="1145" y="807"/>
                    </a:lnTo>
                    <a:lnTo>
                      <a:pt x="1147" y="803"/>
                    </a:lnTo>
                    <a:lnTo>
                      <a:pt x="1147" y="803"/>
                    </a:lnTo>
                    <a:lnTo>
                      <a:pt x="1157" y="786"/>
                    </a:lnTo>
                    <a:lnTo>
                      <a:pt x="1165" y="770"/>
                    </a:lnTo>
                    <a:lnTo>
                      <a:pt x="1173" y="753"/>
                    </a:lnTo>
                    <a:lnTo>
                      <a:pt x="1177" y="736"/>
                    </a:lnTo>
                    <a:lnTo>
                      <a:pt x="1180" y="720"/>
                    </a:lnTo>
                    <a:lnTo>
                      <a:pt x="1182" y="703"/>
                    </a:lnTo>
                    <a:lnTo>
                      <a:pt x="1182" y="688"/>
                    </a:lnTo>
                    <a:lnTo>
                      <a:pt x="1181" y="672"/>
                    </a:lnTo>
                    <a:lnTo>
                      <a:pt x="1179" y="657"/>
                    </a:lnTo>
                    <a:lnTo>
                      <a:pt x="1176" y="642"/>
                    </a:lnTo>
                    <a:lnTo>
                      <a:pt x="1173" y="628"/>
                    </a:lnTo>
                    <a:lnTo>
                      <a:pt x="1169" y="614"/>
                    </a:lnTo>
                    <a:lnTo>
                      <a:pt x="1158" y="588"/>
                    </a:lnTo>
                    <a:lnTo>
                      <a:pt x="1148" y="564"/>
                    </a:lnTo>
                    <a:lnTo>
                      <a:pt x="1146" y="560"/>
                    </a:lnTo>
                    <a:lnTo>
                      <a:pt x="1143" y="558"/>
                    </a:lnTo>
                    <a:lnTo>
                      <a:pt x="1143" y="558"/>
                    </a:lnTo>
                    <a:lnTo>
                      <a:pt x="1140" y="556"/>
                    </a:lnTo>
                    <a:lnTo>
                      <a:pt x="1140" y="556"/>
                    </a:lnTo>
                    <a:lnTo>
                      <a:pt x="1089" y="514"/>
                    </a:lnTo>
                    <a:lnTo>
                      <a:pt x="1039" y="471"/>
                    </a:lnTo>
                    <a:lnTo>
                      <a:pt x="991" y="427"/>
                    </a:lnTo>
                    <a:lnTo>
                      <a:pt x="942" y="381"/>
                    </a:lnTo>
                    <a:lnTo>
                      <a:pt x="894" y="335"/>
                    </a:lnTo>
                    <a:lnTo>
                      <a:pt x="846" y="289"/>
                    </a:lnTo>
                    <a:lnTo>
                      <a:pt x="752" y="196"/>
                    </a:lnTo>
                    <a:lnTo>
                      <a:pt x="752" y="196"/>
                    </a:lnTo>
                    <a:lnTo>
                      <a:pt x="629" y="75"/>
                    </a:lnTo>
                    <a:lnTo>
                      <a:pt x="627" y="72"/>
                    </a:lnTo>
                    <a:lnTo>
                      <a:pt x="623" y="72"/>
                    </a:lnTo>
                    <a:lnTo>
                      <a:pt x="622" y="71"/>
                    </a:lnTo>
                    <a:lnTo>
                      <a:pt x="622" y="71"/>
                    </a:lnTo>
                    <a:lnTo>
                      <a:pt x="590" y="64"/>
                    </a:lnTo>
                    <a:lnTo>
                      <a:pt x="558" y="57"/>
                    </a:lnTo>
                    <a:lnTo>
                      <a:pt x="525" y="52"/>
                    </a:lnTo>
                    <a:lnTo>
                      <a:pt x="491" y="46"/>
                    </a:lnTo>
                    <a:lnTo>
                      <a:pt x="455" y="43"/>
                    </a:lnTo>
                    <a:lnTo>
                      <a:pt x="417" y="40"/>
                    </a:lnTo>
                    <a:lnTo>
                      <a:pt x="377" y="39"/>
                    </a:lnTo>
                    <a:lnTo>
                      <a:pt x="336" y="38"/>
                    </a:lnTo>
                    <a:lnTo>
                      <a:pt x="336" y="38"/>
                    </a:lnTo>
                    <a:lnTo>
                      <a:pt x="291" y="39"/>
                    </a:lnTo>
                    <a:lnTo>
                      <a:pt x="241" y="40"/>
                    </a:lnTo>
                    <a:lnTo>
                      <a:pt x="236" y="40"/>
                    </a:lnTo>
                    <a:lnTo>
                      <a:pt x="232" y="42"/>
                    </a:lnTo>
                    <a:lnTo>
                      <a:pt x="232" y="42"/>
                    </a:lnTo>
                    <a:lnTo>
                      <a:pt x="231" y="43"/>
                    </a:lnTo>
                    <a:lnTo>
                      <a:pt x="231" y="4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42" name="chenying0907 927"/>
              <p:cNvSpPr>
                <a:spLocks noEditPoints="1"/>
              </p:cNvSpPr>
              <p:nvPr/>
            </p:nvSpPr>
            <p:spPr bwMode="auto">
              <a:xfrm>
                <a:off x="3424238" y="1154113"/>
                <a:ext cx="557213" cy="225425"/>
              </a:xfrm>
              <a:custGeom>
                <a:avLst/>
                <a:gdLst/>
                <a:ahLst/>
                <a:cxnLst>
                  <a:cxn ang="0">
                    <a:pos x="77" y="421"/>
                  </a:cxn>
                  <a:cxn ang="0">
                    <a:pos x="65" y="420"/>
                  </a:cxn>
                  <a:cxn ang="0">
                    <a:pos x="28" y="385"/>
                  </a:cxn>
                  <a:cxn ang="0">
                    <a:pos x="2" y="324"/>
                  </a:cxn>
                  <a:cxn ang="0">
                    <a:pos x="1" y="253"/>
                  </a:cxn>
                  <a:cxn ang="0">
                    <a:pos x="3" y="188"/>
                  </a:cxn>
                  <a:cxn ang="0">
                    <a:pos x="40" y="100"/>
                  </a:cxn>
                  <a:cxn ang="0">
                    <a:pos x="87" y="65"/>
                  </a:cxn>
                  <a:cxn ang="0">
                    <a:pos x="160" y="37"/>
                  </a:cxn>
                  <a:cxn ang="0">
                    <a:pos x="250" y="24"/>
                  </a:cxn>
                  <a:cxn ang="0">
                    <a:pos x="311" y="37"/>
                  </a:cxn>
                  <a:cxn ang="0">
                    <a:pos x="412" y="72"/>
                  </a:cxn>
                  <a:cxn ang="0">
                    <a:pos x="529" y="127"/>
                  </a:cxn>
                  <a:cxn ang="0">
                    <a:pos x="587" y="70"/>
                  </a:cxn>
                  <a:cxn ang="0">
                    <a:pos x="661" y="29"/>
                  </a:cxn>
                  <a:cxn ang="0">
                    <a:pos x="790" y="1"/>
                  </a:cxn>
                  <a:cxn ang="0">
                    <a:pos x="894" y="10"/>
                  </a:cxn>
                  <a:cxn ang="0">
                    <a:pos x="971" y="35"/>
                  </a:cxn>
                  <a:cxn ang="0">
                    <a:pos x="1030" y="87"/>
                  </a:cxn>
                  <a:cxn ang="0">
                    <a:pos x="1052" y="163"/>
                  </a:cxn>
                  <a:cxn ang="0">
                    <a:pos x="1025" y="252"/>
                  </a:cxn>
                  <a:cxn ang="0">
                    <a:pos x="951" y="306"/>
                  </a:cxn>
                  <a:cxn ang="0">
                    <a:pos x="871" y="326"/>
                  </a:cxn>
                  <a:cxn ang="0">
                    <a:pos x="769" y="315"/>
                  </a:cxn>
                  <a:cxn ang="0">
                    <a:pos x="623" y="246"/>
                  </a:cxn>
                  <a:cxn ang="0">
                    <a:pos x="524" y="190"/>
                  </a:cxn>
                  <a:cxn ang="0">
                    <a:pos x="479" y="259"/>
                  </a:cxn>
                  <a:cxn ang="0">
                    <a:pos x="458" y="261"/>
                  </a:cxn>
                  <a:cxn ang="0">
                    <a:pos x="451" y="244"/>
                  </a:cxn>
                  <a:cxn ang="0">
                    <a:pos x="504" y="162"/>
                  </a:cxn>
                  <a:cxn ang="0">
                    <a:pos x="394" y="95"/>
                  </a:cxn>
                  <a:cxn ang="0">
                    <a:pos x="310" y="68"/>
                  </a:cxn>
                  <a:cxn ang="0">
                    <a:pos x="213" y="57"/>
                  </a:cxn>
                  <a:cxn ang="0">
                    <a:pos x="142" y="76"/>
                  </a:cxn>
                  <a:cxn ang="0">
                    <a:pos x="89" y="99"/>
                  </a:cxn>
                  <a:cxn ang="0">
                    <a:pos x="47" y="159"/>
                  </a:cxn>
                  <a:cxn ang="0">
                    <a:pos x="30" y="231"/>
                  </a:cxn>
                  <a:cxn ang="0">
                    <a:pos x="41" y="335"/>
                  </a:cxn>
                  <a:cxn ang="0">
                    <a:pos x="65" y="372"/>
                  </a:cxn>
                  <a:cxn ang="0">
                    <a:pos x="101" y="397"/>
                  </a:cxn>
                  <a:cxn ang="0">
                    <a:pos x="117" y="394"/>
                  </a:cxn>
                  <a:cxn ang="0">
                    <a:pos x="127" y="410"/>
                  </a:cxn>
                  <a:cxn ang="0">
                    <a:pos x="112" y="425"/>
                  </a:cxn>
                  <a:cxn ang="0">
                    <a:pos x="819" y="29"/>
                  </a:cxn>
                  <a:cxn ang="0">
                    <a:pos x="736" y="41"/>
                  </a:cxn>
                  <a:cxn ang="0">
                    <a:pos x="628" y="80"/>
                  </a:cxn>
                  <a:cxn ang="0">
                    <a:pos x="550" y="152"/>
                  </a:cxn>
                  <a:cxn ang="0">
                    <a:pos x="632" y="213"/>
                  </a:cxn>
                  <a:cxn ang="0">
                    <a:pos x="723" y="264"/>
                  </a:cxn>
                  <a:cxn ang="0">
                    <a:pos x="808" y="289"/>
                  </a:cxn>
                  <a:cxn ang="0">
                    <a:pos x="922" y="285"/>
                  </a:cxn>
                  <a:cxn ang="0">
                    <a:pos x="994" y="243"/>
                  </a:cxn>
                  <a:cxn ang="0">
                    <a:pos x="1021" y="169"/>
                  </a:cxn>
                  <a:cxn ang="0">
                    <a:pos x="1014" y="119"/>
                  </a:cxn>
                  <a:cxn ang="0">
                    <a:pos x="991" y="91"/>
                  </a:cxn>
                  <a:cxn ang="0">
                    <a:pos x="938" y="55"/>
                  </a:cxn>
                  <a:cxn ang="0">
                    <a:pos x="849" y="32"/>
                  </a:cxn>
                </a:cxnLst>
                <a:rect l="0" t="0" r="r" b="b"/>
                <a:pathLst>
                  <a:path w="1052" h="426">
                    <a:moveTo>
                      <a:pt x="96" y="426"/>
                    </a:moveTo>
                    <a:lnTo>
                      <a:pt x="96" y="426"/>
                    </a:lnTo>
                    <a:lnTo>
                      <a:pt x="90" y="425"/>
                    </a:lnTo>
                    <a:lnTo>
                      <a:pt x="85" y="425"/>
                    </a:lnTo>
                    <a:lnTo>
                      <a:pt x="80" y="423"/>
                    </a:lnTo>
                    <a:lnTo>
                      <a:pt x="77" y="421"/>
                    </a:lnTo>
                    <a:lnTo>
                      <a:pt x="74" y="418"/>
                    </a:lnTo>
                    <a:lnTo>
                      <a:pt x="68" y="423"/>
                    </a:lnTo>
                    <a:lnTo>
                      <a:pt x="68" y="421"/>
                    </a:lnTo>
                    <a:lnTo>
                      <a:pt x="68" y="421"/>
                    </a:lnTo>
                    <a:lnTo>
                      <a:pt x="65" y="420"/>
                    </a:lnTo>
                    <a:lnTo>
                      <a:pt x="65" y="420"/>
                    </a:lnTo>
                    <a:lnTo>
                      <a:pt x="59" y="417"/>
                    </a:lnTo>
                    <a:lnTo>
                      <a:pt x="53" y="413"/>
                    </a:lnTo>
                    <a:lnTo>
                      <a:pt x="53" y="413"/>
                    </a:lnTo>
                    <a:lnTo>
                      <a:pt x="44" y="405"/>
                    </a:lnTo>
                    <a:lnTo>
                      <a:pt x="36" y="396"/>
                    </a:lnTo>
                    <a:lnTo>
                      <a:pt x="28" y="385"/>
                    </a:lnTo>
                    <a:lnTo>
                      <a:pt x="21" y="373"/>
                    </a:lnTo>
                    <a:lnTo>
                      <a:pt x="14" y="361"/>
                    </a:lnTo>
                    <a:lnTo>
                      <a:pt x="9" y="349"/>
                    </a:lnTo>
                    <a:lnTo>
                      <a:pt x="5" y="336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0" y="313"/>
                    </a:lnTo>
                    <a:lnTo>
                      <a:pt x="0" y="300"/>
                    </a:lnTo>
                    <a:lnTo>
                      <a:pt x="0" y="275"/>
                    </a:lnTo>
                    <a:lnTo>
                      <a:pt x="0" y="275"/>
                    </a:lnTo>
                    <a:lnTo>
                      <a:pt x="1" y="253"/>
                    </a:lnTo>
                    <a:lnTo>
                      <a:pt x="1" y="253"/>
                    </a:lnTo>
                    <a:lnTo>
                      <a:pt x="1" y="234"/>
                    </a:lnTo>
                    <a:lnTo>
                      <a:pt x="1" y="234"/>
                    </a:lnTo>
                    <a:lnTo>
                      <a:pt x="0" y="210"/>
                    </a:lnTo>
                    <a:lnTo>
                      <a:pt x="1" y="198"/>
                    </a:lnTo>
                    <a:lnTo>
                      <a:pt x="3" y="188"/>
                    </a:lnTo>
                    <a:lnTo>
                      <a:pt x="3" y="188"/>
                    </a:lnTo>
                    <a:lnTo>
                      <a:pt x="8" y="166"/>
                    </a:lnTo>
                    <a:lnTo>
                      <a:pt x="13" y="153"/>
                    </a:lnTo>
                    <a:lnTo>
                      <a:pt x="18" y="139"/>
                    </a:lnTo>
                    <a:lnTo>
                      <a:pt x="25" y="126"/>
                    </a:lnTo>
                    <a:lnTo>
                      <a:pt x="32" y="112"/>
                    </a:lnTo>
                    <a:lnTo>
                      <a:pt x="40" y="100"/>
                    </a:lnTo>
                    <a:lnTo>
                      <a:pt x="44" y="95"/>
                    </a:lnTo>
                    <a:lnTo>
                      <a:pt x="49" y="89"/>
                    </a:lnTo>
                    <a:lnTo>
                      <a:pt x="49" y="89"/>
                    </a:lnTo>
                    <a:lnTo>
                      <a:pt x="62" y="80"/>
                    </a:lnTo>
                    <a:lnTo>
                      <a:pt x="73" y="72"/>
                    </a:lnTo>
                    <a:lnTo>
                      <a:pt x="87" y="65"/>
                    </a:lnTo>
                    <a:lnTo>
                      <a:pt x="100" y="58"/>
                    </a:lnTo>
                    <a:lnTo>
                      <a:pt x="114" y="53"/>
                    </a:lnTo>
                    <a:lnTo>
                      <a:pt x="127" y="47"/>
                    </a:lnTo>
                    <a:lnTo>
                      <a:pt x="156" y="38"/>
                    </a:lnTo>
                    <a:lnTo>
                      <a:pt x="160" y="37"/>
                    </a:lnTo>
                    <a:lnTo>
                      <a:pt x="160" y="37"/>
                    </a:lnTo>
                    <a:lnTo>
                      <a:pt x="180" y="31"/>
                    </a:lnTo>
                    <a:lnTo>
                      <a:pt x="198" y="27"/>
                    </a:lnTo>
                    <a:lnTo>
                      <a:pt x="218" y="24"/>
                    </a:lnTo>
                    <a:lnTo>
                      <a:pt x="236" y="24"/>
                    </a:lnTo>
                    <a:lnTo>
                      <a:pt x="236" y="24"/>
                    </a:lnTo>
                    <a:lnTo>
                      <a:pt x="250" y="24"/>
                    </a:lnTo>
                    <a:lnTo>
                      <a:pt x="262" y="25"/>
                    </a:lnTo>
                    <a:lnTo>
                      <a:pt x="275" y="27"/>
                    </a:lnTo>
                    <a:lnTo>
                      <a:pt x="287" y="31"/>
                    </a:lnTo>
                    <a:lnTo>
                      <a:pt x="287" y="31"/>
                    </a:lnTo>
                    <a:lnTo>
                      <a:pt x="309" y="36"/>
                    </a:lnTo>
                    <a:lnTo>
                      <a:pt x="311" y="37"/>
                    </a:lnTo>
                    <a:lnTo>
                      <a:pt x="311" y="37"/>
                    </a:lnTo>
                    <a:lnTo>
                      <a:pt x="338" y="44"/>
                    </a:lnTo>
                    <a:lnTo>
                      <a:pt x="362" y="51"/>
                    </a:lnTo>
                    <a:lnTo>
                      <a:pt x="387" y="60"/>
                    </a:lnTo>
                    <a:lnTo>
                      <a:pt x="400" y="66"/>
                    </a:lnTo>
                    <a:lnTo>
                      <a:pt x="412" y="72"/>
                    </a:lnTo>
                    <a:lnTo>
                      <a:pt x="412" y="72"/>
                    </a:lnTo>
                    <a:lnTo>
                      <a:pt x="438" y="85"/>
                    </a:lnTo>
                    <a:lnTo>
                      <a:pt x="464" y="100"/>
                    </a:lnTo>
                    <a:lnTo>
                      <a:pt x="513" y="130"/>
                    </a:lnTo>
                    <a:lnTo>
                      <a:pt x="523" y="136"/>
                    </a:lnTo>
                    <a:lnTo>
                      <a:pt x="529" y="127"/>
                    </a:lnTo>
                    <a:lnTo>
                      <a:pt x="529" y="127"/>
                    </a:lnTo>
                    <a:lnTo>
                      <a:pt x="540" y="113"/>
                    </a:lnTo>
                    <a:lnTo>
                      <a:pt x="551" y="101"/>
                    </a:lnTo>
                    <a:lnTo>
                      <a:pt x="563" y="89"/>
                    </a:lnTo>
                    <a:lnTo>
                      <a:pt x="574" y="79"/>
                    </a:lnTo>
                    <a:lnTo>
                      <a:pt x="587" y="70"/>
                    </a:lnTo>
                    <a:lnTo>
                      <a:pt x="599" y="60"/>
                    </a:lnTo>
                    <a:lnTo>
                      <a:pt x="611" y="52"/>
                    </a:lnTo>
                    <a:lnTo>
                      <a:pt x="625" y="45"/>
                    </a:lnTo>
                    <a:lnTo>
                      <a:pt x="625" y="45"/>
                    </a:lnTo>
                    <a:lnTo>
                      <a:pt x="642" y="37"/>
                    </a:lnTo>
                    <a:lnTo>
                      <a:pt x="661" y="29"/>
                    </a:lnTo>
                    <a:lnTo>
                      <a:pt x="680" y="23"/>
                    </a:lnTo>
                    <a:lnTo>
                      <a:pt x="698" y="18"/>
                    </a:lnTo>
                    <a:lnTo>
                      <a:pt x="734" y="10"/>
                    </a:lnTo>
                    <a:lnTo>
                      <a:pt x="767" y="4"/>
                    </a:lnTo>
                    <a:lnTo>
                      <a:pt x="767" y="4"/>
                    </a:lnTo>
                    <a:lnTo>
                      <a:pt x="790" y="1"/>
                    </a:lnTo>
                    <a:lnTo>
                      <a:pt x="813" y="0"/>
                    </a:lnTo>
                    <a:lnTo>
                      <a:pt x="813" y="0"/>
                    </a:lnTo>
                    <a:lnTo>
                      <a:pt x="826" y="0"/>
                    </a:lnTo>
                    <a:lnTo>
                      <a:pt x="841" y="1"/>
                    </a:lnTo>
                    <a:lnTo>
                      <a:pt x="868" y="5"/>
                    </a:lnTo>
                    <a:lnTo>
                      <a:pt x="894" y="10"/>
                    </a:lnTo>
                    <a:lnTo>
                      <a:pt x="922" y="16"/>
                    </a:lnTo>
                    <a:lnTo>
                      <a:pt x="922" y="16"/>
                    </a:lnTo>
                    <a:lnTo>
                      <a:pt x="935" y="19"/>
                    </a:lnTo>
                    <a:lnTo>
                      <a:pt x="947" y="23"/>
                    </a:lnTo>
                    <a:lnTo>
                      <a:pt x="959" y="28"/>
                    </a:lnTo>
                    <a:lnTo>
                      <a:pt x="971" y="35"/>
                    </a:lnTo>
                    <a:lnTo>
                      <a:pt x="982" y="42"/>
                    </a:lnTo>
                    <a:lnTo>
                      <a:pt x="994" y="49"/>
                    </a:lnTo>
                    <a:lnTo>
                      <a:pt x="1004" y="57"/>
                    </a:lnTo>
                    <a:lnTo>
                      <a:pt x="1013" y="67"/>
                    </a:lnTo>
                    <a:lnTo>
                      <a:pt x="1022" y="77"/>
                    </a:lnTo>
                    <a:lnTo>
                      <a:pt x="1030" y="87"/>
                    </a:lnTo>
                    <a:lnTo>
                      <a:pt x="1037" y="99"/>
                    </a:lnTo>
                    <a:lnTo>
                      <a:pt x="1043" y="110"/>
                    </a:lnTo>
                    <a:lnTo>
                      <a:pt x="1047" y="122"/>
                    </a:lnTo>
                    <a:lnTo>
                      <a:pt x="1050" y="135"/>
                    </a:lnTo>
                    <a:lnTo>
                      <a:pt x="1052" y="148"/>
                    </a:lnTo>
                    <a:lnTo>
                      <a:pt x="1052" y="163"/>
                    </a:lnTo>
                    <a:lnTo>
                      <a:pt x="1052" y="163"/>
                    </a:lnTo>
                    <a:lnTo>
                      <a:pt x="1050" y="183"/>
                    </a:lnTo>
                    <a:lnTo>
                      <a:pt x="1047" y="203"/>
                    </a:lnTo>
                    <a:lnTo>
                      <a:pt x="1041" y="221"/>
                    </a:lnTo>
                    <a:lnTo>
                      <a:pt x="1034" y="237"/>
                    </a:lnTo>
                    <a:lnTo>
                      <a:pt x="1025" y="252"/>
                    </a:lnTo>
                    <a:lnTo>
                      <a:pt x="1014" y="264"/>
                    </a:lnTo>
                    <a:lnTo>
                      <a:pt x="1003" y="275"/>
                    </a:lnTo>
                    <a:lnTo>
                      <a:pt x="991" y="285"/>
                    </a:lnTo>
                    <a:lnTo>
                      <a:pt x="978" y="293"/>
                    </a:lnTo>
                    <a:lnTo>
                      <a:pt x="965" y="300"/>
                    </a:lnTo>
                    <a:lnTo>
                      <a:pt x="951" y="306"/>
                    </a:lnTo>
                    <a:lnTo>
                      <a:pt x="938" y="311"/>
                    </a:lnTo>
                    <a:lnTo>
                      <a:pt x="924" y="316"/>
                    </a:lnTo>
                    <a:lnTo>
                      <a:pt x="912" y="320"/>
                    </a:lnTo>
                    <a:lnTo>
                      <a:pt x="887" y="324"/>
                    </a:lnTo>
                    <a:lnTo>
                      <a:pt x="887" y="324"/>
                    </a:lnTo>
                    <a:lnTo>
                      <a:pt x="871" y="326"/>
                    </a:lnTo>
                    <a:lnTo>
                      <a:pt x="854" y="327"/>
                    </a:lnTo>
                    <a:lnTo>
                      <a:pt x="854" y="327"/>
                    </a:lnTo>
                    <a:lnTo>
                      <a:pt x="841" y="326"/>
                    </a:lnTo>
                    <a:lnTo>
                      <a:pt x="827" y="325"/>
                    </a:lnTo>
                    <a:lnTo>
                      <a:pt x="799" y="321"/>
                    </a:lnTo>
                    <a:lnTo>
                      <a:pt x="769" y="315"/>
                    </a:lnTo>
                    <a:lnTo>
                      <a:pt x="740" y="305"/>
                    </a:lnTo>
                    <a:lnTo>
                      <a:pt x="711" y="294"/>
                    </a:lnTo>
                    <a:lnTo>
                      <a:pt x="681" y="281"/>
                    </a:lnTo>
                    <a:lnTo>
                      <a:pt x="652" y="265"/>
                    </a:lnTo>
                    <a:lnTo>
                      <a:pt x="623" y="246"/>
                    </a:lnTo>
                    <a:lnTo>
                      <a:pt x="623" y="246"/>
                    </a:lnTo>
                    <a:lnTo>
                      <a:pt x="597" y="229"/>
                    </a:lnTo>
                    <a:lnTo>
                      <a:pt x="571" y="209"/>
                    </a:lnTo>
                    <a:lnTo>
                      <a:pt x="571" y="209"/>
                    </a:lnTo>
                    <a:lnTo>
                      <a:pt x="541" y="187"/>
                    </a:lnTo>
                    <a:lnTo>
                      <a:pt x="531" y="179"/>
                    </a:lnTo>
                    <a:lnTo>
                      <a:pt x="524" y="190"/>
                    </a:lnTo>
                    <a:lnTo>
                      <a:pt x="524" y="190"/>
                    </a:lnTo>
                    <a:lnTo>
                      <a:pt x="500" y="227"/>
                    </a:lnTo>
                    <a:lnTo>
                      <a:pt x="500" y="227"/>
                    </a:lnTo>
                    <a:lnTo>
                      <a:pt x="482" y="256"/>
                    </a:lnTo>
                    <a:lnTo>
                      <a:pt x="482" y="256"/>
                    </a:lnTo>
                    <a:lnTo>
                      <a:pt x="479" y="259"/>
                    </a:lnTo>
                    <a:lnTo>
                      <a:pt x="476" y="262"/>
                    </a:lnTo>
                    <a:lnTo>
                      <a:pt x="473" y="263"/>
                    </a:lnTo>
                    <a:lnTo>
                      <a:pt x="469" y="263"/>
                    </a:lnTo>
                    <a:lnTo>
                      <a:pt x="469" y="263"/>
                    </a:lnTo>
                    <a:lnTo>
                      <a:pt x="464" y="263"/>
                    </a:lnTo>
                    <a:lnTo>
                      <a:pt x="458" y="261"/>
                    </a:lnTo>
                    <a:lnTo>
                      <a:pt x="455" y="258"/>
                    </a:lnTo>
                    <a:lnTo>
                      <a:pt x="452" y="254"/>
                    </a:lnTo>
                    <a:lnTo>
                      <a:pt x="452" y="254"/>
                    </a:lnTo>
                    <a:lnTo>
                      <a:pt x="451" y="251"/>
                    </a:lnTo>
                    <a:lnTo>
                      <a:pt x="450" y="247"/>
                    </a:lnTo>
                    <a:lnTo>
                      <a:pt x="451" y="244"/>
                    </a:lnTo>
                    <a:lnTo>
                      <a:pt x="453" y="240"/>
                    </a:lnTo>
                    <a:lnTo>
                      <a:pt x="453" y="240"/>
                    </a:lnTo>
                    <a:lnTo>
                      <a:pt x="474" y="208"/>
                    </a:lnTo>
                    <a:lnTo>
                      <a:pt x="474" y="208"/>
                    </a:lnTo>
                    <a:lnTo>
                      <a:pt x="498" y="172"/>
                    </a:lnTo>
                    <a:lnTo>
                      <a:pt x="504" y="162"/>
                    </a:lnTo>
                    <a:lnTo>
                      <a:pt x="477" y="144"/>
                    </a:lnTo>
                    <a:lnTo>
                      <a:pt x="477" y="144"/>
                    </a:lnTo>
                    <a:lnTo>
                      <a:pt x="445" y="123"/>
                    </a:lnTo>
                    <a:lnTo>
                      <a:pt x="429" y="113"/>
                    </a:lnTo>
                    <a:lnTo>
                      <a:pt x="412" y="104"/>
                    </a:lnTo>
                    <a:lnTo>
                      <a:pt x="394" y="95"/>
                    </a:lnTo>
                    <a:lnTo>
                      <a:pt x="377" y="86"/>
                    </a:lnTo>
                    <a:lnTo>
                      <a:pt x="359" y="80"/>
                    </a:lnTo>
                    <a:lnTo>
                      <a:pt x="343" y="75"/>
                    </a:lnTo>
                    <a:lnTo>
                      <a:pt x="335" y="74"/>
                    </a:lnTo>
                    <a:lnTo>
                      <a:pt x="335" y="74"/>
                    </a:lnTo>
                    <a:lnTo>
                      <a:pt x="310" y="68"/>
                    </a:lnTo>
                    <a:lnTo>
                      <a:pt x="284" y="63"/>
                    </a:lnTo>
                    <a:lnTo>
                      <a:pt x="256" y="58"/>
                    </a:lnTo>
                    <a:lnTo>
                      <a:pt x="243" y="57"/>
                    </a:lnTo>
                    <a:lnTo>
                      <a:pt x="229" y="57"/>
                    </a:lnTo>
                    <a:lnTo>
                      <a:pt x="229" y="57"/>
                    </a:lnTo>
                    <a:lnTo>
                      <a:pt x="213" y="57"/>
                    </a:lnTo>
                    <a:lnTo>
                      <a:pt x="196" y="59"/>
                    </a:lnTo>
                    <a:lnTo>
                      <a:pt x="182" y="64"/>
                    </a:lnTo>
                    <a:lnTo>
                      <a:pt x="167" y="68"/>
                    </a:lnTo>
                    <a:lnTo>
                      <a:pt x="167" y="68"/>
                    </a:lnTo>
                    <a:lnTo>
                      <a:pt x="156" y="72"/>
                    </a:lnTo>
                    <a:lnTo>
                      <a:pt x="142" y="76"/>
                    </a:lnTo>
                    <a:lnTo>
                      <a:pt x="142" y="76"/>
                    </a:lnTo>
                    <a:lnTo>
                      <a:pt x="128" y="81"/>
                    </a:lnTo>
                    <a:lnTo>
                      <a:pt x="115" y="86"/>
                    </a:lnTo>
                    <a:lnTo>
                      <a:pt x="101" y="91"/>
                    </a:lnTo>
                    <a:lnTo>
                      <a:pt x="89" y="99"/>
                    </a:lnTo>
                    <a:lnTo>
                      <a:pt x="89" y="99"/>
                    </a:lnTo>
                    <a:lnTo>
                      <a:pt x="81" y="106"/>
                    </a:lnTo>
                    <a:lnTo>
                      <a:pt x="74" y="112"/>
                    </a:lnTo>
                    <a:lnTo>
                      <a:pt x="68" y="119"/>
                    </a:lnTo>
                    <a:lnTo>
                      <a:pt x="63" y="127"/>
                    </a:lnTo>
                    <a:lnTo>
                      <a:pt x="55" y="143"/>
                    </a:lnTo>
                    <a:lnTo>
                      <a:pt x="47" y="159"/>
                    </a:lnTo>
                    <a:lnTo>
                      <a:pt x="44" y="166"/>
                    </a:lnTo>
                    <a:lnTo>
                      <a:pt x="44" y="166"/>
                    </a:lnTo>
                    <a:lnTo>
                      <a:pt x="40" y="175"/>
                    </a:lnTo>
                    <a:lnTo>
                      <a:pt x="37" y="184"/>
                    </a:lnTo>
                    <a:lnTo>
                      <a:pt x="33" y="207"/>
                    </a:lnTo>
                    <a:lnTo>
                      <a:pt x="30" y="231"/>
                    </a:lnTo>
                    <a:lnTo>
                      <a:pt x="29" y="256"/>
                    </a:lnTo>
                    <a:lnTo>
                      <a:pt x="30" y="281"/>
                    </a:lnTo>
                    <a:lnTo>
                      <a:pt x="33" y="304"/>
                    </a:lnTo>
                    <a:lnTo>
                      <a:pt x="35" y="316"/>
                    </a:lnTo>
                    <a:lnTo>
                      <a:pt x="38" y="326"/>
                    </a:lnTo>
                    <a:lnTo>
                      <a:pt x="41" y="335"/>
                    </a:lnTo>
                    <a:lnTo>
                      <a:pt x="45" y="344"/>
                    </a:lnTo>
                    <a:lnTo>
                      <a:pt x="45" y="344"/>
                    </a:lnTo>
                    <a:lnTo>
                      <a:pt x="49" y="353"/>
                    </a:lnTo>
                    <a:lnTo>
                      <a:pt x="55" y="360"/>
                    </a:lnTo>
                    <a:lnTo>
                      <a:pt x="60" y="366"/>
                    </a:lnTo>
                    <a:lnTo>
                      <a:pt x="65" y="372"/>
                    </a:lnTo>
                    <a:lnTo>
                      <a:pt x="71" y="378"/>
                    </a:lnTo>
                    <a:lnTo>
                      <a:pt x="77" y="382"/>
                    </a:lnTo>
                    <a:lnTo>
                      <a:pt x="92" y="391"/>
                    </a:lnTo>
                    <a:lnTo>
                      <a:pt x="92" y="391"/>
                    </a:lnTo>
                    <a:lnTo>
                      <a:pt x="97" y="394"/>
                    </a:lnTo>
                    <a:lnTo>
                      <a:pt x="101" y="397"/>
                    </a:lnTo>
                    <a:lnTo>
                      <a:pt x="108" y="390"/>
                    </a:lnTo>
                    <a:lnTo>
                      <a:pt x="109" y="393"/>
                    </a:lnTo>
                    <a:lnTo>
                      <a:pt x="109" y="393"/>
                    </a:lnTo>
                    <a:lnTo>
                      <a:pt x="112" y="393"/>
                    </a:lnTo>
                    <a:lnTo>
                      <a:pt x="112" y="393"/>
                    </a:lnTo>
                    <a:lnTo>
                      <a:pt x="117" y="394"/>
                    </a:lnTo>
                    <a:lnTo>
                      <a:pt x="121" y="395"/>
                    </a:lnTo>
                    <a:lnTo>
                      <a:pt x="123" y="397"/>
                    </a:lnTo>
                    <a:lnTo>
                      <a:pt x="125" y="400"/>
                    </a:lnTo>
                    <a:lnTo>
                      <a:pt x="127" y="405"/>
                    </a:lnTo>
                    <a:lnTo>
                      <a:pt x="127" y="410"/>
                    </a:lnTo>
                    <a:lnTo>
                      <a:pt x="127" y="410"/>
                    </a:lnTo>
                    <a:lnTo>
                      <a:pt x="127" y="413"/>
                    </a:lnTo>
                    <a:lnTo>
                      <a:pt x="125" y="419"/>
                    </a:lnTo>
                    <a:lnTo>
                      <a:pt x="123" y="421"/>
                    </a:lnTo>
                    <a:lnTo>
                      <a:pt x="121" y="423"/>
                    </a:lnTo>
                    <a:lnTo>
                      <a:pt x="117" y="425"/>
                    </a:lnTo>
                    <a:lnTo>
                      <a:pt x="112" y="425"/>
                    </a:lnTo>
                    <a:lnTo>
                      <a:pt x="112" y="425"/>
                    </a:lnTo>
                    <a:lnTo>
                      <a:pt x="103" y="426"/>
                    </a:lnTo>
                    <a:lnTo>
                      <a:pt x="103" y="426"/>
                    </a:lnTo>
                    <a:lnTo>
                      <a:pt x="96" y="426"/>
                    </a:lnTo>
                    <a:lnTo>
                      <a:pt x="96" y="426"/>
                    </a:lnTo>
                    <a:close/>
                    <a:moveTo>
                      <a:pt x="819" y="29"/>
                    </a:moveTo>
                    <a:lnTo>
                      <a:pt x="819" y="29"/>
                    </a:lnTo>
                    <a:lnTo>
                      <a:pt x="805" y="31"/>
                    </a:lnTo>
                    <a:lnTo>
                      <a:pt x="788" y="32"/>
                    </a:lnTo>
                    <a:lnTo>
                      <a:pt x="771" y="34"/>
                    </a:lnTo>
                    <a:lnTo>
                      <a:pt x="754" y="37"/>
                    </a:lnTo>
                    <a:lnTo>
                      <a:pt x="736" y="41"/>
                    </a:lnTo>
                    <a:lnTo>
                      <a:pt x="717" y="46"/>
                    </a:lnTo>
                    <a:lnTo>
                      <a:pt x="675" y="58"/>
                    </a:lnTo>
                    <a:lnTo>
                      <a:pt x="675" y="58"/>
                    </a:lnTo>
                    <a:lnTo>
                      <a:pt x="659" y="65"/>
                    </a:lnTo>
                    <a:lnTo>
                      <a:pt x="643" y="72"/>
                    </a:lnTo>
                    <a:lnTo>
                      <a:pt x="628" y="80"/>
                    </a:lnTo>
                    <a:lnTo>
                      <a:pt x="613" y="90"/>
                    </a:lnTo>
                    <a:lnTo>
                      <a:pt x="599" y="101"/>
                    </a:lnTo>
                    <a:lnTo>
                      <a:pt x="586" y="113"/>
                    </a:lnTo>
                    <a:lnTo>
                      <a:pt x="572" y="127"/>
                    </a:lnTo>
                    <a:lnTo>
                      <a:pt x="559" y="142"/>
                    </a:lnTo>
                    <a:lnTo>
                      <a:pt x="550" y="152"/>
                    </a:lnTo>
                    <a:lnTo>
                      <a:pt x="562" y="160"/>
                    </a:lnTo>
                    <a:lnTo>
                      <a:pt x="562" y="160"/>
                    </a:lnTo>
                    <a:lnTo>
                      <a:pt x="582" y="174"/>
                    </a:lnTo>
                    <a:lnTo>
                      <a:pt x="602" y="190"/>
                    </a:lnTo>
                    <a:lnTo>
                      <a:pt x="602" y="190"/>
                    </a:lnTo>
                    <a:lnTo>
                      <a:pt x="632" y="213"/>
                    </a:lnTo>
                    <a:lnTo>
                      <a:pt x="648" y="224"/>
                    </a:lnTo>
                    <a:lnTo>
                      <a:pt x="664" y="234"/>
                    </a:lnTo>
                    <a:lnTo>
                      <a:pt x="664" y="234"/>
                    </a:lnTo>
                    <a:lnTo>
                      <a:pt x="688" y="246"/>
                    </a:lnTo>
                    <a:lnTo>
                      <a:pt x="704" y="255"/>
                    </a:lnTo>
                    <a:lnTo>
                      <a:pt x="723" y="264"/>
                    </a:lnTo>
                    <a:lnTo>
                      <a:pt x="744" y="272"/>
                    </a:lnTo>
                    <a:lnTo>
                      <a:pt x="765" y="279"/>
                    </a:lnTo>
                    <a:lnTo>
                      <a:pt x="787" y="286"/>
                    </a:lnTo>
                    <a:lnTo>
                      <a:pt x="797" y="288"/>
                    </a:lnTo>
                    <a:lnTo>
                      <a:pt x="808" y="289"/>
                    </a:lnTo>
                    <a:lnTo>
                      <a:pt x="808" y="289"/>
                    </a:lnTo>
                    <a:lnTo>
                      <a:pt x="834" y="291"/>
                    </a:lnTo>
                    <a:lnTo>
                      <a:pt x="859" y="292"/>
                    </a:lnTo>
                    <a:lnTo>
                      <a:pt x="859" y="292"/>
                    </a:lnTo>
                    <a:lnTo>
                      <a:pt x="882" y="291"/>
                    </a:lnTo>
                    <a:lnTo>
                      <a:pt x="903" y="289"/>
                    </a:lnTo>
                    <a:lnTo>
                      <a:pt x="922" y="285"/>
                    </a:lnTo>
                    <a:lnTo>
                      <a:pt x="940" y="279"/>
                    </a:lnTo>
                    <a:lnTo>
                      <a:pt x="955" y="273"/>
                    </a:lnTo>
                    <a:lnTo>
                      <a:pt x="970" y="265"/>
                    </a:lnTo>
                    <a:lnTo>
                      <a:pt x="983" y="255"/>
                    </a:lnTo>
                    <a:lnTo>
                      <a:pt x="994" y="243"/>
                    </a:lnTo>
                    <a:lnTo>
                      <a:pt x="994" y="243"/>
                    </a:lnTo>
                    <a:lnTo>
                      <a:pt x="1001" y="233"/>
                    </a:lnTo>
                    <a:lnTo>
                      <a:pt x="1007" y="222"/>
                    </a:lnTo>
                    <a:lnTo>
                      <a:pt x="1012" y="209"/>
                    </a:lnTo>
                    <a:lnTo>
                      <a:pt x="1016" y="197"/>
                    </a:lnTo>
                    <a:lnTo>
                      <a:pt x="1019" y="182"/>
                    </a:lnTo>
                    <a:lnTo>
                      <a:pt x="1021" y="169"/>
                    </a:lnTo>
                    <a:lnTo>
                      <a:pt x="1021" y="156"/>
                    </a:lnTo>
                    <a:lnTo>
                      <a:pt x="1020" y="142"/>
                    </a:lnTo>
                    <a:lnTo>
                      <a:pt x="1020" y="142"/>
                    </a:lnTo>
                    <a:lnTo>
                      <a:pt x="1019" y="134"/>
                    </a:lnTo>
                    <a:lnTo>
                      <a:pt x="1016" y="127"/>
                    </a:lnTo>
                    <a:lnTo>
                      <a:pt x="1014" y="119"/>
                    </a:lnTo>
                    <a:lnTo>
                      <a:pt x="1010" y="113"/>
                    </a:lnTo>
                    <a:lnTo>
                      <a:pt x="1007" y="107"/>
                    </a:lnTo>
                    <a:lnTo>
                      <a:pt x="1002" y="101"/>
                    </a:lnTo>
                    <a:lnTo>
                      <a:pt x="997" y="96"/>
                    </a:lnTo>
                    <a:lnTo>
                      <a:pt x="991" y="91"/>
                    </a:lnTo>
                    <a:lnTo>
                      <a:pt x="991" y="91"/>
                    </a:lnTo>
                    <a:lnTo>
                      <a:pt x="973" y="79"/>
                    </a:lnTo>
                    <a:lnTo>
                      <a:pt x="973" y="79"/>
                    </a:lnTo>
                    <a:lnTo>
                      <a:pt x="956" y="67"/>
                    </a:lnTo>
                    <a:lnTo>
                      <a:pt x="947" y="60"/>
                    </a:lnTo>
                    <a:lnTo>
                      <a:pt x="938" y="55"/>
                    </a:lnTo>
                    <a:lnTo>
                      <a:pt x="938" y="55"/>
                    </a:lnTo>
                    <a:lnTo>
                      <a:pt x="926" y="50"/>
                    </a:lnTo>
                    <a:lnTo>
                      <a:pt x="914" y="46"/>
                    </a:lnTo>
                    <a:lnTo>
                      <a:pt x="889" y="39"/>
                    </a:lnTo>
                    <a:lnTo>
                      <a:pt x="865" y="35"/>
                    </a:lnTo>
                    <a:lnTo>
                      <a:pt x="849" y="32"/>
                    </a:lnTo>
                    <a:lnTo>
                      <a:pt x="849" y="32"/>
                    </a:lnTo>
                    <a:lnTo>
                      <a:pt x="834" y="31"/>
                    </a:lnTo>
                    <a:lnTo>
                      <a:pt x="819" y="29"/>
                    </a:lnTo>
                    <a:lnTo>
                      <a:pt x="819" y="2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400" dirty="0">
                  <a:solidFill>
                    <a:srgbClr val="60544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</p:grpSp>
      <p:grpSp>
        <p:nvGrpSpPr>
          <p:cNvPr id="143" name="chenying0907 142"/>
          <p:cNvGrpSpPr/>
          <p:nvPr/>
        </p:nvGrpSpPr>
        <p:grpSpPr>
          <a:xfrm>
            <a:off x="1888941" y="1359096"/>
            <a:ext cx="2816280" cy="1638670"/>
            <a:chOff x="813917" y="2099791"/>
            <a:chExt cx="2817148" cy="1638668"/>
          </a:xfrm>
        </p:grpSpPr>
        <p:sp>
          <p:nvSpPr>
            <p:cNvPr id="144" name="文本框 16"/>
            <p:cNvSpPr txBox="1">
              <a:spLocks noChangeArrowheads="1"/>
            </p:cNvSpPr>
            <p:nvPr/>
          </p:nvSpPr>
          <p:spPr bwMode="auto">
            <a:xfrm>
              <a:off x="813917" y="2538131"/>
              <a:ext cx="2817148" cy="1200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buNone/>
              </a:pP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运用</a:t>
              </a: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JSON</a:t>
              </a: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，负责用户信息存储，用户注册，用户登录检查，用户信息提取，用户密码修改</a:t>
              </a: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942699" y="2099791"/>
              <a:ext cx="1424489" cy="399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>
                  <a:solidFill>
                    <a:schemeClr val="accent4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秦秀元</a:t>
              </a:r>
              <a:endParaRPr lang="en-US" altLang="zh-CN" sz="2000" b="1" dirty="0">
                <a:solidFill>
                  <a:schemeClr val="accent4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49" name="chenying0907 148"/>
          <p:cNvGrpSpPr/>
          <p:nvPr/>
        </p:nvGrpSpPr>
        <p:grpSpPr>
          <a:xfrm>
            <a:off x="7247358" y="1361895"/>
            <a:ext cx="2666265" cy="1882024"/>
            <a:chOff x="8245422" y="1734929"/>
            <a:chExt cx="2667088" cy="1882024"/>
          </a:xfrm>
        </p:grpSpPr>
        <p:sp>
          <p:nvSpPr>
            <p:cNvPr id="150" name="文本框 18"/>
            <p:cNvSpPr txBox="1">
              <a:spLocks noChangeArrowheads="1"/>
            </p:cNvSpPr>
            <p:nvPr/>
          </p:nvSpPr>
          <p:spPr bwMode="auto">
            <a:xfrm>
              <a:off x="8391525" y="2139625"/>
              <a:ext cx="2520985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buNone/>
              </a:pP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负责顶层</a:t>
              </a:r>
              <a:r>
                <a:rPr lang="en-US" altLang="zh-CN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qml</a:t>
              </a: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编写，顶层</a:t>
              </a:r>
              <a:r>
                <a:rPr lang="en-US" altLang="zh-CN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ui</a:t>
              </a: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设计，</a:t>
              </a:r>
              <a:r>
                <a:rPr lang="en-US" altLang="zh-CN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felgo</a:t>
              </a: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框架使用，用户各种提示界面，用户更换头像</a:t>
              </a: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8245422" y="1734929"/>
              <a:ext cx="1424489" cy="399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4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陈婧</a:t>
              </a:r>
              <a:endParaRPr lang="en-US" altLang="zh-CN" sz="2000" b="1" dirty="0">
                <a:solidFill>
                  <a:schemeClr val="accent4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52" name="chenying0907 151"/>
          <p:cNvGrpSpPr/>
          <p:nvPr/>
        </p:nvGrpSpPr>
        <p:grpSpPr>
          <a:xfrm>
            <a:off x="4456124" y="4274366"/>
            <a:ext cx="2932522" cy="1944091"/>
            <a:chOff x="8373069" y="3892232"/>
            <a:chExt cx="2933428" cy="1944093"/>
          </a:xfrm>
        </p:grpSpPr>
        <p:sp>
          <p:nvSpPr>
            <p:cNvPr id="153" name="文本框 19"/>
            <p:cNvSpPr txBox="1">
              <a:spLocks noChangeArrowheads="1"/>
            </p:cNvSpPr>
            <p:nvPr/>
          </p:nvSpPr>
          <p:spPr bwMode="auto">
            <a:xfrm>
              <a:off x="8383586" y="4358996"/>
              <a:ext cx="2528922" cy="1477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buNone/>
              </a:pP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编写底层</a:t>
              </a:r>
              <a:r>
                <a:rPr lang="en-US" altLang="zh-CN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c++</a:t>
              </a: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代码，架起</a:t>
              </a:r>
              <a:r>
                <a:rPr lang="en-US" altLang="zh-CN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udp</a:t>
              </a: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与</a:t>
              </a:r>
              <a:r>
                <a:rPr lang="en-US" altLang="zh-CN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tcp</a:t>
              </a: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双重传输协议，编写各种信号实行</a:t>
              </a:r>
              <a:r>
                <a:rPr lang="en-US" altLang="zh-CN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c++</a:t>
              </a: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与</a:t>
              </a:r>
              <a:r>
                <a:rPr lang="en-US" altLang="zh-CN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qml</a:t>
              </a: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的各种交互</a:t>
              </a: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8373069" y="3892232"/>
              <a:ext cx="2933428" cy="40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4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徐昊</a:t>
              </a:r>
              <a:endParaRPr lang="en-US" altLang="zh-CN" sz="2000" b="1" dirty="0">
                <a:solidFill>
                  <a:schemeClr val="accent4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155" name="Freeform 9"/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成员分工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​">
  <a:themeElements>
    <a:clrScheme name="自定义 529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2F2F2F"/>
      </a:accent1>
      <a:accent2>
        <a:srgbClr val="FFC000"/>
      </a:accent2>
      <a:accent3>
        <a:srgbClr val="2F2F2F"/>
      </a:accent3>
      <a:accent4>
        <a:srgbClr val="FFC000"/>
      </a:accent4>
      <a:accent5>
        <a:srgbClr val="2F2F2F"/>
      </a:accent5>
      <a:accent6>
        <a:srgbClr val="FFC000"/>
      </a:accent6>
      <a:hlink>
        <a:srgbClr val="2F2F2F"/>
      </a:hlink>
      <a:folHlink>
        <a:srgbClr val="3F3F3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447</Words>
  <Application>Microsoft Office PowerPoint</Application>
  <PresentationFormat>宽屏</PresentationFormat>
  <Paragraphs>112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等线 Light</vt:lpstr>
      <vt:lpstr>汉仪乐喵体</vt:lpstr>
      <vt:lpstr>时尚中黑简体</vt:lpstr>
      <vt:lpstr>宋体</vt:lpstr>
      <vt:lpstr>站酷快乐体2016修订版</vt:lpstr>
      <vt:lpstr>Arial</vt:lpstr>
      <vt:lpstr>Calibri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公开课</dc:title>
  <dc:creator>第一PPT</dc:creator>
  <cp:keywords>www.1ppt.com</cp:keywords>
  <dc:description>www.1ppt.com</dc:description>
  <cp:lastModifiedBy>hysteria</cp:lastModifiedBy>
  <cp:revision>35</cp:revision>
  <dcterms:created xsi:type="dcterms:W3CDTF">2019-06-23T12:31:14Z</dcterms:created>
  <dcterms:modified xsi:type="dcterms:W3CDTF">2019-06-23T17:10:19Z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