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575160" y="6323040"/>
            <a:ext cx="51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Titel der Präsentation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Ort oder Anlass des Vortrags // 13.01.2018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6122880"/>
            <a:ext cx="12191760" cy="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966160" y="6035400"/>
            <a:ext cx="703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0C340852-F75C-4CA3-B00D-C4423FE38979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68960" cy="349200"/>
          </a:xfrm>
          <a:prstGeom prst="rect">
            <a:avLst/>
          </a:prstGeom>
          <a:ln>
            <a:noFill/>
          </a:ln>
        </p:spPr>
      </p:pic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4200" cy="3229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1025640"/>
            <a:ext cx="12190680" cy="5830920"/>
          </a:xfrm>
          <a:prstGeom prst="rect">
            <a:avLst/>
          </a:prstGeom>
          <a:gradFill rotWithShape="0">
            <a:gsLst>
              <a:gs pos="14000">
                <a:srgbClr val="00305e"/>
              </a:gs>
              <a:gs pos="100000">
                <a:srgbClr val="006ab3"/>
              </a:gs>
            </a:gsLst>
            <a:lin ang="15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0" y="1025640"/>
            <a:ext cx="12190680" cy="169920"/>
          </a:xfrm>
          <a:prstGeom prst="rect">
            <a:avLst/>
          </a:prstGeom>
          <a:solidFill>
            <a:srgbClr val="ffffff">
              <a:alpha val="6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Grafik 8" descr=""/>
          <p:cNvPicPr/>
          <p:nvPr/>
        </p:nvPicPr>
        <p:blipFill>
          <a:blip r:embed="rId4"/>
          <a:stretch/>
        </p:blipFill>
        <p:spPr>
          <a:xfrm>
            <a:off x="10692720" y="328320"/>
            <a:ext cx="1217160" cy="553320"/>
          </a:xfrm>
          <a:prstGeom prst="rect">
            <a:avLst/>
          </a:prstGeom>
          <a:ln>
            <a:noFill/>
          </a:ln>
        </p:spPr>
      </p:pic>
      <p:pic>
        <p:nvPicPr>
          <p:cNvPr id="8" name="Grafik 10" descr=""/>
          <p:cNvPicPr/>
          <p:nvPr/>
        </p:nvPicPr>
        <p:blipFill>
          <a:blip r:embed="rId5"/>
          <a:stretch/>
        </p:blipFill>
        <p:spPr>
          <a:xfrm>
            <a:off x="290160" y="349560"/>
            <a:ext cx="1763280" cy="51192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575160" y="6323040"/>
            <a:ext cx="51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Softwarepraktikum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Gruppe 17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17.12.2020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0" y="6122880"/>
            <a:ext cx="12191760" cy="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8966160" y="6035400"/>
            <a:ext cx="703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94A9F97E-7BFE-403E-A94C-313440317625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50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68960" cy="349200"/>
          </a:xfrm>
          <a:prstGeom prst="rect">
            <a:avLst/>
          </a:prstGeom>
          <a:ln>
            <a:noFill/>
          </a:ln>
        </p:spPr>
      </p:pic>
      <p:pic>
        <p:nvPicPr>
          <p:cNvPr id="51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4200" cy="322920"/>
          </a:xfrm>
          <a:prstGeom prst="rect">
            <a:avLst/>
          </a:prstGeom>
          <a:ln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75160" y="6323040"/>
            <a:ext cx="51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Softwarepraktikum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Gruppe 17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17.12.2020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" name="Line 2"/>
          <p:cNvSpPr/>
          <p:nvPr/>
        </p:nvSpPr>
        <p:spPr>
          <a:xfrm>
            <a:off x="0" y="6122880"/>
            <a:ext cx="12191760" cy="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966160" y="6035400"/>
            <a:ext cx="703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967190C7-145D-4381-831E-2DB28E1FCAA0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93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68960" cy="349200"/>
          </a:xfrm>
          <a:prstGeom prst="rect">
            <a:avLst/>
          </a:prstGeom>
          <a:ln>
            <a:noFill/>
          </a:ln>
        </p:spPr>
      </p:pic>
      <p:pic>
        <p:nvPicPr>
          <p:cNvPr id="94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4200" cy="322920"/>
          </a:xfrm>
          <a:prstGeom prst="rect">
            <a:avLst/>
          </a:prstGeom>
          <a:ln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575160" y="6323040"/>
            <a:ext cx="51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Titel der Präsentation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Ort oder Anlass des Vortrags // 13.01.2018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0" y="6122880"/>
            <a:ext cx="12191760" cy="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8966160" y="6035400"/>
            <a:ext cx="703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554CC48B-0F7C-4ACB-95B3-88BC4628B8C5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136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68960" cy="349200"/>
          </a:xfrm>
          <a:prstGeom prst="rect">
            <a:avLst/>
          </a:prstGeom>
          <a:ln>
            <a:noFill/>
          </a:ln>
        </p:spPr>
      </p:pic>
      <p:pic>
        <p:nvPicPr>
          <p:cNvPr id="137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4200" cy="322920"/>
          </a:xfrm>
          <a:prstGeom prst="rect">
            <a:avLst/>
          </a:prstGeom>
          <a:ln>
            <a:noFill/>
          </a:ln>
        </p:spPr>
      </p:pic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75160" y="6323040"/>
            <a:ext cx="51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Softwarepraktikum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Gruppe 17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17.12.2020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7" name="Line 2"/>
          <p:cNvSpPr/>
          <p:nvPr/>
        </p:nvSpPr>
        <p:spPr>
          <a:xfrm>
            <a:off x="0" y="6122880"/>
            <a:ext cx="12191760" cy="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8966160" y="6035400"/>
            <a:ext cx="703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B65FC5C1-12AA-418C-8C36-D3FAA5CFD320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179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68960" cy="349200"/>
          </a:xfrm>
          <a:prstGeom prst="rect">
            <a:avLst/>
          </a:prstGeom>
          <a:ln>
            <a:noFill/>
          </a:ln>
        </p:spPr>
      </p:pic>
      <p:pic>
        <p:nvPicPr>
          <p:cNvPr id="180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4200" cy="32292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0" y="0"/>
            <a:ext cx="12190680" cy="6127920"/>
          </a:xfrm>
          <a:prstGeom prst="rect">
            <a:avLst/>
          </a:prstGeom>
          <a:gradFill rotWithShape="0">
            <a:gsLst>
              <a:gs pos="14000">
                <a:srgbClr val="00305e"/>
              </a:gs>
              <a:gs pos="100000">
                <a:srgbClr val="006ab3"/>
              </a:gs>
            </a:gsLst>
            <a:lin ang="15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575160" y="6323040"/>
            <a:ext cx="51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Titel der Präsentation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Ort oder Anlass des Vortrags // 13.01.2018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1" name="Line 2"/>
          <p:cNvSpPr/>
          <p:nvPr/>
        </p:nvSpPr>
        <p:spPr>
          <a:xfrm>
            <a:off x="0" y="6122880"/>
            <a:ext cx="12191760" cy="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8966160" y="6035400"/>
            <a:ext cx="703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210C9E05-F51F-4FAC-B007-C73C61A67955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223" name="Grafik 8" descr=""/>
          <p:cNvPicPr/>
          <p:nvPr/>
        </p:nvPicPr>
        <p:blipFill>
          <a:blip r:embed="rId2"/>
          <a:stretch/>
        </p:blipFill>
        <p:spPr>
          <a:xfrm>
            <a:off x="10973880" y="6336360"/>
            <a:ext cx="768960" cy="349200"/>
          </a:xfrm>
          <a:prstGeom prst="rect">
            <a:avLst/>
          </a:prstGeom>
          <a:ln>
            <a:noFill/>
          </a:ln>
        </p:spPr>
      </p:pic>
      <p:pic>
        <p:nvPicPr>
          <p:cNvPr id="224" name="Grafik 9" descr=""/>
          <p:cNvPicPr/>
          <p:nvPr/>
        </p:nvPicPr>
        <p:blipFill>
          <a:blip r:embed="rId3"/>
          <a:stretch/>
        </p:blipFill>
        <p:spPr>
          <a:xfrm>
            <a:off x="506160" y="6336720"/>
            <a:ext cx="1114200" cy="322920"/>
          </a:xfrm>
          <a:prstGeom prst="rect">
            <a:avLst/>
          </a:prstGeom>
          <a:ln>
            <a:noFill/>
          </a:ln>
        </p:spPr>
      </p:pic>
      <p:sp>
        <p:nvSpPr>
          <p:cNvPr id="2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74800" y="4494600"/>
            <a:ext cx="10437480" cy="13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874800" y="2421000"/>
            <a:ext cx="1043748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874800" y="3392280"/>
            <a:ext cx="1043748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Softwarepraktikum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Open Sans"/>
                <a:ea typeface="DejaVu Sans"/>
              </a:rPr>
              <a:t>Gruppe 17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74800" y="345960"/>
            <a:ext cx="105793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Aufgabenstellung</a:t>
            </a:r>
            <a:br/>
            <a:r>
              <a:rPr b="0" lang="de-DE" sz="1800" spc="-1" strike="noStrike">
                <a:solidFill>
                  <a:srgbClr val="00305e"/>
                </a:solidFill>
                <a:latin typeface="Open Sans"/>
                <a:ea typeface="DejaVu Sans"/>
              </a:rPr>
              <a:t>Kundensoftware eines Möbelgeschäfts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74800" y="1484280"/>
            <a:ext cx="105793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Hauptaufgaben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Modularer Katalog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LKW Fuhrpark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Großlieferanten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Geschäftsverwaltung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74800" y="345960"/>
            <a:ext cx="105793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Top-Level-Architektur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74800" y="1484280"/>
            <a:ext cx="105793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rcRect l="0" t="11115" r="0" b="0"/>
          <a:stretch/>
        </p:blipFill>
        <p:spPr>
          <a:xfrm>
            <a:off x="3108960" y="822960"/>
            <a:ext cx="6522120" cy="52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74800" y="345960"/>
            <a:ext cx="105793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Probleme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74800" y="914400"/>
            <a:ext cx="105793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Kommunikation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Salespoint-Nutzung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Verständnis/Design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74800" y="345960"/>
            <a:ext cx="105793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  <a:ea typeface="DejaVu Sans"/>
              </a:rPr>
              <a:t>Lessons learned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74800" y="914400"/>
            <a:ext cx="105793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Gruppenarbeit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Organisation und Zeitmanagement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Aufgabenmanagement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Arbeit mit Frameworks</a:t>
            </a:r>
            <a:endParaRPr b="0" lang="en-US" sz="1600" spc="-1" strike="noStrike">
              <a:latin typeface="Arial"/>
            </a:endParaRPr>
          </a:p>
          <a:p>
            <a:pPr lvl="1" marL="396000" indent="-322560">
              <a:lnSpc>
                <a:spcPct val="100000"/>
              </a:lnSpc>
              <a:spcBef>
                <a:spcPts val="300"/>
              </a:spcBef>
              <a:buClr>
                <a:srgbClr val="00305e"/>
              </a:buClr>
              <a:buFont typeface="Open Sans"/>
              <a:buChar char="—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  <a:ea typeface="DejaVu Sans"/>
              </a:rPr>
              <a:t>Strukturierung und Umsetzung eines größeren Projekts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74800" y="3387240"/>
            <a:ext cx="1057932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Open Sans"/>
                <a:ea typeface="DejaVu Sans"/>
              </a:rPr>
              <a:t>Vorstellung</a:t>
            </a:r>
            <a:br/>
            <a:r>
              <a:rPr b="0" lang="de-DE" sz="3600" spc="-1" strike="noStrike">
                <a:solidFill>
                  <a:srgbClr val="ffffff"/>
                </a:solidFill>
                <a:latin typeface="Open Sans"/>
                <a:ea typeface="DejaVu Sans"/>
              </a:rPr>
              <a:t>der Projekt-Komponenten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Präsentationsvorlagen im CD der TU Dresden</Template>
  <TotalTime>25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2020-12-12T15:47:01Z</dcterms:created>
  <dc:creator/>
  <dc:description/>
  <dc:language>en-US</dc:language>
  <cp:lastModifiedBy/>
  <dcterms:modified xsi:type="dcterms:W3CDTF">2020-12-12T16:32:18Z</dcterms:modified>
  <cp:revision>8</cp:revision>
  <dc:subject/>
  <dc:title>Präsentationsvorlagen im CD der TU Dresden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