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6" r:id="rId2"/>
    <p:sldId id="291" r:id="rId3"/>
    <p:sldId id="292" r:id="rId4"/>
    <p:sldId id="284" r:id="rId5"/>
  </p:sldIdLst>
  <p:sldSz cx="9144000" cy="5143500" type="screen16x9"/>
  <p:notesSz cx="6858000" cy="9144000"/>
  <p:embeddedFontLst>
    <p:embeddedFont>
      <p:font typeface="나눔고딕 ExtraBold" panose="020B0600000101010101" charset="-127"/>
      <p:bold r:id="rId7"/>
    </p:embeddedFont>
    <p:embeddedFont>
      <p:font typeface="나눔스퀘어라운드 ExtraBold" panose="020B0600000101010101" charset="-127"/>
      <p:bold r:id="rId8"/>
    </p:embeddedFont>
    <p:embeddedFont>
      <p:font typeface="Encode Sans Semi Condensed Light" panose="020B0600000101010101" charset="0"/>
      <p:regular r:id="rId9"/>
      <p:bold r:id="rId10"/>
    </p:embeddedFont>
    <p:embeddedFont>
      <p:font typeface="Encode Sans Semi Condensed SemiBold" panose="00000706000000000000" charset="0"/>
      <p:regular r:id="rId11"/>
      <p:bold r:id="rId12"/>
    </p:embeddedFont>
    <p:embeddedFont>
      <p:font typeface="나눔바른고딕" panose="020B0603020101020101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정식" initials="황정" lastIdx="1" clrIdx="0">
    <p:extLst>
      <p:ext uri="{19B8F6BF-5375-455C-9EA6-DF929625EA0E}">
        <p15:presenceInfo xmlns:p15="http://schemas.microsoft.com/office/powerpoint/2012/main" userId="황 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00"/>
    <a:srgbClr val="003399"/>
    <a:srgbClr val="0066FF"/>
    <a:srgbClr val="3333FF"/>
    <a:srgbClr val="6699FF"/>
    <a:srgbClr val="6666FF"/>
    <a:srgbClr val="0099FF"/>
    <a:srgbClr val="99CCFF"/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33CE0-5CC8-49EC-A5A2-AC90B53F43E9}">
  <a:tblStyle styleId="{21733CE0-5CC8-49EC-A5A2-AC90B53F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84021" autoAdjust="0"/>
  </p:normalViewPr>
  <p:slideViewPr>
    <p:cSldViewPr snapToGrid="0">
      <p:cViewPr varScale="1">
        <p:scale>
          <a:sx n="144" d="100"/>
          <a:sy n="144" d="100"/>
        </p:scale>
        <p:origin x="96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73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46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288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22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Village-Kevin/spring-reactive-0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87405" y="0"/>
            <a:ext cx="8639735" cy="10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Kevin</a:t>
            </a:r>
            <a:r>
              <a:rPr lang="ko-KR" altLang="en-US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알기 쉬운 </a:t>
            </a:r>
            <a:endParaRPr sz="320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4" name="Google Shape;126;p11">
            <a:extLst>
              <a:ext uri="{FF2B5EF4-FFF2-40B4-BE49-F238E27FC236}">
                <a16:creationId xmlns:a16="http://schemas.microsoft.com/office/drawing/2014/main" id="{7014F73D-F994-4842-AC03-FB3329414776}"/>
              </a:ext>
            </a:extLst>
          </p:cNvPr>
          <p:cNvSpPr txBox="1">
            <a:spLocks/>
          </p:cNvSpPr>
          <p:nvPr/>
        </p:nvSpPr>
        <p:spPr>
          <a:xfrm>
            <a:off x="2393157" y="4092060"/>
            <a:ext cx="6750843" cy="10514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l"/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Reactive Web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5B79C-E878-4CB4-AA38-2CA58A69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8" y="114341"/>
            <a:ext cx="2919413" cy="888335"/>
          </a:xfrm>
          <a:prstGeom prst="rect">
            <a:avLst/>
          </a:prstGeom>
        </p:spPr>
      </p:pic>
      <p:pic>
        <p:nvPicPr>
          <p:cNvPr id="11" name="그림 10" descr="실내, 앉아있는, 컴퓨터, 작은이(가) 표시된 사진&#10;&#10;자동 생성된 설명">
            <a:extLst>
              <a:ext uri="{FF2B5EF4-FFF2-40B4-BE49-F238E27FC236}">
                <a16:creationId xmlns:a16="http://schemas.microsoft.com/office/drawing/2014/main" id="{41CBB6E7-9A32-4310-B735-13A43B1E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40"/>
            <a:ext cx="578857" cy="580660"/>
          </a:xfrm>
          <a:prstGeom prst="rect">
            <a:avLst/>
          </a:prstGeom>
        </p:spPr>
      </p:pic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B154FAC8-F82E-49B1-8799-6998C9411213}"/>
              </a:ext>
            </a:extLst>
          </p:cNvPr>
          <p:cNvSpPr txBox="1">
            <a:spLocks/>
          </p:cNvSpPr>
          <p:nvPr/>
        </p:nvSpPr>
        <p:spPr>
          <a:xfrm>
            <a:off x="665629" y="1117017"/>
            <a:ext cx="7853083" cy="2866047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r>
              <a:rPr lang="en-US" altLang="ko-KR" sz="4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Reactor </a:t>
            </a:r>
            <a:r>
              <a:rPr lang="ko-KR" altLang="en-US" sz="4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개요  </a:t>
            </a:r>
            <a:endParaRPr lang="en-US" altLang="ko-KR" sz="4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코드로 보는 </a:t>
            </a: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Reactor </a:t>
            </a: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구성요소</a:t>
            </a:r>
            <a:endParaRPr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E0A95D0-2770-43D0-901C-0A0718D9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53" y="1454221"/>
            <a:ext cx="6008914" cy="343911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CBF84D2-4F98-45AC-96B7-E27FD804ED80}"/>
              </a:ext>
            </a:extLst>
          </p:cNvPr>
          <p:cNvGrpSpPr/>
          <p:nvPr/>
        </p:nvGrpSpPr>
        <p:grpSpPr>
          <a:xfrm>
            <a:off x="4681093" y="2571750"/>
            <a:ext cx="922872" cy="1227625"/>
            <a:chOff x="4681093" y="2571750"/>
            <a:chExt cx="922872" cy="12276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9DD7319-25F4-4FA0-8937-C2340811AA4C}"/>
                </a:ext>
              </a:extLst>
            </p:cNvPr>
            <p:cNvSpPr/>
            <p:nvPr/>
          </p:nvSpPr>
          <p:spPr>
            <a:xfrm>
              <a:off x="4681093" y="3595794"/>
              <a:ext cx="424780" cy="2035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9F525834-49EE-430B-ACE7-651E932BE6BA}"/>
                </a:ext>
              </a:extLst>
            </p:cNvPr>
            <p:cNvSpPr/>
            <p:nvPr/>
          </p:nvSpPr>
          <p:spPr>
            <a:xfrm>
              <a:off x="4893482" y="2571750"/>
              <a:ext cx="710483" cy="386987"/>
            </a:xfrm>
            <a:prstGeom prst="wedgeRoundRectCallout">
              <a:avLst>
                <a:gd name="adj1" fmla="val -45200"/>
                <a:gd name="adj2" fmla="val 20839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생산자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F8F01A-0597-4DEC-9B37-239B28D9D018}"/>
              </a:ext>
            </a:extLst>
          </p:cNvPr>
          <p:cNvGrpSpPr/>
          <p:nvPr/>
        </p:nvGrpSpPr>
        <p:grpSpPr>
          <a:xfrm>
            <a:off x="3349520" y="4006025"/>
            <a:ext cx="2822679" cy="773326"/>
            <a:chOff x="3704762" y="3595794"/>
            <a:chExt cx="2822679" cy="77332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26D88C-B1DE-4E42-BC17-632D214792B8}"/>
                </a:ext>
              </a:extLst>
            </p:cNvPr>
            <p:cNvSpPr/>
            <p:nvPr/>
          </p:nvSpPr>
          <p:spPr>
            <a:xfrm>
              <a:off x="4652922" y="3595794"/>
              <a:ext cx="1874519" cy="2035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말풍선: 모서리가 둥근 사각형 10">
              <a:extLst>
                <a:ext uri="{FF2B5EF4-FFF2-40B4-BE49-F238E27FC236}">
                  <a16:creationId xmlns:a16="http://schemas.microsoft.com/office/drawing/2014/main" id="{15BE907A-2F70-4F60-BCD3-61C3D140230F}"/>
                </a:ext>
              </a:extLst>
            </p:cNvPr>
            <p:cNvSpPr/>
            <p:nvPr/>
          </p:nvSpPr>
          <p:spPr>
            <a:xfrm>
              <a:off x="3704762" y="3982133"/>
              <a:ext cx="710483" cy="386987"/>
            </a:xfrm>
            <a:prstGeom prst="wedgeRoundRectCallout">
              <a:avLst>
                <a:gd name="adj1" fmla="val 93613"/>
                <a:gd name="adj2" fmla="val -9371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소비자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2376E5-EEFA-4825-82CB-3BE134FD5C6E}"/>
              </a:ext>
            </a:extLst>
          </p:cNvPr>
          <p:cNvGrpSpPr/>
          <p:nvPr/>
        </p:nvGrpSpPr>
        <p:grpSpPr>
          <a:xfrm>
            <a:off x="5520160" y="2576243"/>
            <a:ext cx="1651349" cy="1223132"/>
            <a:chOff x="4652922" y="2576243"/>
            <a:chExt cx="1651349" cy="12231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CB145F2-CD78-4980-AD0C-F9746471CEBA}"/>
                </a:ext>
              </a:extLst>
            </p:cNvPr>
            <p:cNvSpPr/>
            <p:nvPr/>
          </p:nvSpPr>
          <p:spPr>
            <a:xfrm>
              <a:off x="4652922" y="3595794"/>
              <a:ext cx="1651349" cy="2035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말풍선: 모서리가 둥근 사각형 13">
              <a:extLst>
                <a:ext uri="{FF2B5EF4-FFF2-40B4-BE49-F238E27FC236}">
                  <a16:creationId xmlns:a16="http://schemas.microsoft.com/office/drawing/2014/main" id="{C7409F7C-06D6-4463-A0D0-3D401E1BEDE2}"/>
                </a:ext>
              </a:extLst>
            </p:cNvPr>
            <p:cNvSpPr/>
            <p:nvPr/>
          </p:nvSpPr>
          <p:spPr>
            <a:xfrm>
              <a:off x="5304961" y="2576243"/>
              <a:ext cx="710483" cy="386987"/>
            </a:xfrm>
            <a:prstGeom prst="wedgeRoundRectCallout">
              <a:avLst>
                <a:gd name="adj1" fmla="val -57151"/>
                <a:gd name="adj2" fmla="val 20839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소스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EA75D3B-3659-48AA-BAD4-C9F21942BB0B}"/>
              </a:ext>
            </a:extLst>
          </p:cNvPr>
          <p:cNvGrpSpPr/>
          <p:nvPr/>
        </p:nvGrpSpPr>
        <p:grpSpPr>
          <a:xfrm>
            <a:off x="4681093" y="2571749"/>
            <a:ext cx="2490416" cy="1227626"/>
            <a:chOff x="4652922" y="2571749"/>
            <a:chExt cx="2490416" cy="122762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592913-01CA-43C6-9956-97D93D9D6832}"/>
                </a:ext>
              </a:extLst>
            </p:cNvPr>
            <p:cNvSpPr/>
            <p:nvPr/>
          </p:nvSpPr>
          <p:spPr>
            <a:xfrm>
              <a:off x="4652922" y="3595794"/>
              <a:ext cx="2490416" cy="2035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3DAD87DE-691A-4DAE-91BF-FE296C129077}"/>
                </a:ext>
              </a:extLst>
            </p:cNvPr>
            <p:cNvSpPr/>
            <p:nvPr/>
          </p:nvSpPr>
          <p:spPr>
            <a:xfrm>
              <a:off x="5491989" y="2571749"/>
              <a:ext cx="710483" cy="386987"/>
            </a:xfrm>
            <a:prstGeom prst="wedgeRoundRectCallout">
              <a:avLst>
                <a:gd name="adj1" fmla="val -40604"/>
                <a:gd name="adj2" fmla="val 20839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시퀀스 생성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ED4E7D-9DD0-4FCC-AAC2-0A9FECD13363}"/>
              </a:ext>
            </a:extLst>
          </p:cNvPr>
          <p:cNvGrpSpPr/>
          <p:nvPr/>
        </p:nvGrpSpPr>
        <p:grpSpPr>
          <a:xfrm>
            <a:off x="2166568" y="3817413"/>
            <a:ext cx="1608598" cy="878233"/>
            <a:chOff x="3408463" y="3595794"/>
            <a:chExt cx="1608598" cy="87823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431F521-C992-4115-BD7A-4543F10191D5}"/>
                </a:ext>
              </a:extLst>
            </p:cNvPr>
            <p:cNvSpPr/>
            <p:nvPr/>
          </p:nvSpPr>
          <p:spPr>
            <a:xfrm>
              <a:off x="4652922" y="3595794"/>
              <a:ext cx="364139" cy="2035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266B9A7B-11F8-4594-AD2B-431FA9D46F61}"/>
                </a:ext>
              </a:extLst>
            </p:cNvPr>
            <p:cNvSpPr/>
            <p:nvPr/>
          </p:nvSpPr>
          <p:spPr>
            <a:xfrm>
              <a:off x="3408463" y="4087040"/>
              <a:ext cx="710483" cy="386987"/>
            </a:xfrm>
            <a:prstGeom prst="wedgeRoundRectCallout">
              <a:avLst>
                <a:gd name="adj1" fmla="val 120272"/>
                <a:gd name="adj2" fmla="val -129162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Reactor </a:t>
            </a: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용어 정의</a:t>
            </a:r>
            <a:endParaRPr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Google Shape;168;p16">
            <a:extLst>
              <a:ext uri="{FF2B5EF4-FFF2-40B4-BE49-F238E27FC236}">
                <a16:creationId xmlns:a16="http://schemas.microsoft.com/office/drawing/2014/main" id="{5C13A6F9-6C8E-40A8-907B-B623652C0971}"/>
              </a:ext>
            </a:extLst>
          </p:cNvPr>
          <p:cNvSpPr txBox="1">
            <a:spLocks/>
          </p:cNvSpPr>
          <p:nvPr/>
        </p:nvSpPr>
        <p:spPr>
          <a:xfrm>
            <a:off x="950522" y="1523863"/>
            <a:ext cx="7026900" cy="43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Publisher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발행자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게시자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생산자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방출자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(Emitter)</a:t>
            </a:r>
            <a:endParaRPr lang="ko-KR" altLang="en-US" sz="16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Google Shape;168;p16">
            <a:extLst>
              <a:ext uri="{FF2B5EF4-FFF2-40B4-BE49-F238E27FC236}">
                <a16:creationId xmlns:a16="http://schemas.microsoft.com/office/drawing/2014/main" id="{C76933DB-122C-40DB-8FA7-F76E1FD3BE5B}"/>
              </a:ext>
            </a:extLst>
          </p:cNvPr>
          <p:cNvSpPr txBox="1">
            <a:spLocks/>
          </p:cNvSpPr>
          <p:nvPr/>
        </p:nvSpPr>
        <p:spPr>
          <a:xfrm>
            <a:off x="950522" y="2007457"/>
            <a:ext cx="7026900" cy="43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Subscriber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구독자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16573C35-A928-4438-9E5A-D3FD7BC2221C}"/>
              </a:ext>
            </a:extLst>
          </p:cNvPr>
          <p:cNvSpPr txBox="1">
            <a:spLocks/>
          </p:cNvSpPr>
          <p:nvPr/>
        </p:nvSpPr>
        <p:spPr>
          <a:xfrm>
            <a:off x="950522" y="2503988"/>
            <a:ext cx="7937900" cy="43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Emit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Publisher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데이터를 내보내는 것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방출하다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내보내다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통지하다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endParaRPr lang="ko-KR" altLang="en-US" sz="16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Google Shape;168;p16">
            <a:extLst>
              <a:ext uri="{FF2B5EF4-FFF2-40B4-BE49-F238E27FC236}">
                <a16:creationId xmlns:a16="http://schemas.microsoft.com/office/drawing/2014/main" id="{4A4E3FC6-2B97-4CAF-9796-8D339DBE619C}"/>
              </a:ext>
            </a:extLst>
          </p:cNvPr>
          <p:cNvSpPr txBox="1">
            <a:spLocks/>
          </p:cNvSpPr>
          <p:nvPr/>
        </p:nvSpPr>
        <p:spPr>
          <a:xfrm>
            <a:off x="950522" y="2942739"/>
            <a:ext cx="7026900" cy="80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Sequence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Publisher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emit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데이터의 연속적인 흐름을 정의 해 놓은 것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Operator 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체인형태로 정의 된다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Google Shape;168;p16">
            <a:extLst>
              <a:ext uri="{FF2B5EF4-FFF2-40B4-BE49-F238E27FC236}">
                <a16:creationId xmlns:a16="http://schemas.microsoft.com/office/drawing/2014/main" id="{95A46652-E001-475F-A12C-F5D52C767121}"/>
              </a:ext>
            </a:extLst>
          </p:cNvPr>
          <p:cNvSpPr txBox="1">
            <a:spLocks/>
          </p:cNvSpPr>
          <p:nvPr/>
        </p:nvSpPr>
        <p:spPr>
          <a:xfrm>
            <a:off x="950522" y="3793436"/>
            <a:ext cx="7026900" cy="43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Subscribe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Subscriber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Sequence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구독하는 것</a:t>
            </a:r>
          </a:p>
        </p:txBody>
      </p:sp>
      <p:sp>
        <p:nvSpPr>
          <p:cNvPr id="10" name="Google Shape;168;p16">
            <a:extLst>
              <a:ext uri="{FF2B5EF4-FFF2-40B4-BE49-F238E27FC236}">
                <a16:creationId xmlns:a16="http://schemas.microsoft.com/office/drawing/2014/main" id="{182E5AD1-B2C9-45EB-8B4D-B70C76DA41DF}"/>
              </a:ext>
            </a:extLst>
          </p:cNvPr>
          <p:cNvSpPr txBox="1">
            <a:spLocks/>
          </p:cNvSpPr>
          <p:nvPr/>
        </p:nvSpPr>
        <p:spPr>
          <a:xfrm>
            <a:off x="950522" y="4282832"/>
            <a:ext cx="7026900" cy="43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Dispose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Subscriber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Sequence</a:t>
            </a: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구독을 해지 하는 것</a:t>
            </a:r>
          </a:p>
        </p:txBody>
      </p:sp>
    </p:spTree>
    <p:extLst>
      <p:ext uri="{BB962C8B-B14F-4D97-AF65-F5344CB8AC3E}">
        <p14:creationId xmlns:p14="http://schemas.microsoft.com/office/powerpoint/2010/main" val="76452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6;p25">
            <a:extLst>
              <a:ext uri="{FF2B5EF4-FFF2-40B4-BE49-F238E27FC236}">
                <a16:creationId xmlns:a16="http://schemas.microsoft.com/office/drawing/2014/main" id="{819E02CA-6AA4-4C1F-A00A-8D938F3CFAC9}"/>
              </a:ext>
            </a:extLst>
          </p:cNvPr>
          <p:cNvSpPr txBox="1">
            <a:spLocks/>
          </p:cNvSpPr>
          <p:nvPr/>
        </p:nvSpPr>
        <p:spPr>
          <a:xfrm>
            <a:off x="685800" y="1683170"/>
            <a:ext cx="7772400" cy="1159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ctr"/>
            <a:r>
              <a:rPr lang="ko-KR" altLang="en-US" sz="3600" b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마블</a:t>
            </a:r>
            <a:r>
              <a:rPr lang="ko-KR" altLang="en-US" sz="360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다이어그램으로 이해하는 </a:t>
            </a:r>
            <a:r>
              <a:rPr lang="en-US" altLang="ko-KR" sz="360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Publisher </a:t>
            </a:r>
            <a:endParaRPr lang="ko-KR" altLang="en-US" sz="360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Google Shape;267;p25">
            <a:extLst>
              <a:ext uri="{FF2B5EF4-FFF2-40B4-BE49-F238E27FC236}">
                <a16:creationId xmlns:a16="http://schemas.microsoft.com/office/drawing/2014/main" id="{DECF2217-810F-4571-BBF1-67DAD149149A}"/>
              </a:ext>
            </a:extLst>
          </p:cNvPr>
          <p:cNvSpPr txBox="1">
            <a:spLocks/>
          </p:cNvSpPr>
          <p:nvPr/>
        </p:nvSpPr>
        <p:spPr>
          <a:xfrm>
            <a:off x="685800" y="3763983"/>
            <a:ext cx="7772400" cy="103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Font typeface="Encode Sans Semi Condensed Light"/>
              <a:buNone/>
            </a:pPr>
            <a:r>
              <a:rPr lang="ko-KR" altLang="en-US" sz="200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소스 코드 다운로드 주소</a:t>
            </a:r>
          </a:p>
          <a:p>
            <a:pPr marL="0" indent="0">
              <a:buFont typeface="Encode Sans Semi Condensed Light"/>
              <a:buNone/>
            </a:pPr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https://github.com/ITVillage-Kevin/spring-reactive-01</a:t>
            </a:r>
            <a:endParaRPr lang="ko-KR" altLang="en-US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4277BB4C-F14B-4DAC-A9F9-09D6BF076B56}"/>
              </a:ext>
            </a:extLst>
          </p:cNvPr>
          <p:cNvSpPr txBox="1">
            <a:spLocks/>
          </p:cNvSpPr>
          <p:nvPr/>
        </p:nvSpPr>
        <p:spPr>
          <a:xfrm>
            <a:off x="0" y="475776"/>
            <a:ext cx="9144000" cy="776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ctr"/>
            <a:r>
              <a:rPr lang="ko-KR" altLang="en-US" sz="400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시간 강의</a:t>
            </a:r>
            <a:endParaRPr lang="en-US" sz="400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113</Words>
  <Application>Microsoft Office PowerPoint</Application>
  <PresentationFormat>화면 슬라이드 쇼(16:9)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Encode Sans Semi Condensed SemiBold</vt:lpstr>
      <vt:lpstr>Arial</vt:lpstr>
      <vt:lpstr>나눔고딕 ExtraBold</vt:lpstr>
      <vt:lpstr>나눔스퀘어라운드 ExtraBold</vt:lpstr>
      <vt:lpstr>Encode Sans Semi Condensed Light</vt:lpstr>
      <vt:lpstr>나눔바른고딕</vt:lpstr>
      <vt:lpstr>Ferdinand template</vt:lpstr>
      <vt:lpstr>Kevin의 알기 쉬운 </vt:lpstr>
      <vt:lpstr>코드로 보는 Reactor 구성요소</vt:lpstr>
      <vt:lpstr>Reactor 용어 정의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Web Applications</dc:title>
  <cp:lastModifiedBy>황정식</cp:lastModifiedBy>
  <cp:revision>116</cp:revision>
  <dcterms:modified xsi:type="dcterms:W3CDTF">2021-08-18T02:33:46Z</dcterms:modified>
</cp:coreProperties>
</file>