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6" r:id="rId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64DACB-13BE-4553-B98F-4DD5C34D08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30EC5-71E1-456B-9FA3-12D0A87DC55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440FE2-1899-401B-A8BF-AD0E37A4B1C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3C8198-D656-4EC2-9338-2DAD309F9D0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B930FC-CBB3-45F5-B558-99106D6A9C8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D56693-AC32-4D86-989D-948CB6D1EA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87674B-A79D-4077-8AB5-85D808E607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5C2209-E6AB-49FD-BA6E-FEFF22C16BF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584CC6-63F5-4F63-A781-7D96DDA9FF8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9514FF-1E05-4807-AC1C-DDD776924C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94951A-A69F-4254-A037-F7D2B3475A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7CF7B-B86B-4E2F-A3E7-7929394BB1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9FC128F-F53C-415E-98A5-CC2C2335C4F5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 idx="4294967295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 프로그래밍 입문 강의 </a:t>
            </a:r>
            <a:r>
              <a:rPr lang="en-US" altLang="ko-KR" sz="3600" b="1" strike="noStrike" spc="-1" dirty="0" smtClean="0">
                <a:solidFill>
                  <a:schemeClr val="accent1"/>
                </a:solidFill>
                <a:latin typeface="맑은 고딕"/>
                <a:ea typeface="맑은 고딕"/>
              </a:rPr>
              <a:t>2</a:t>
            </a:r>
            <a:r>
              <a:rPr lang="en-US" altLang="ko-KR" sz="3600" b="1" spc="-1" dirty="0" smtClean="0">
                <a:solidFill>
                  <a:schemeClr val="accent1"/>
                </a:solidFill>
                <a:latin typeface="맑은 고딕"/>
                <a:ea typeface="맑은 고딕"/>
              </a:rPr>
              <a:t>1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 idx="4294967295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20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다변량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분석 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(Multivariate analysis)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1109880" y="1373680"/>
            <a:ext cx="8277008" cy="49742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현상이나 사건에 대한 측정값을 동시에 분석하는 통계 기법</a:t>
            </a:r>
          </a:p>
          <a:p>
            <a:pPr marL="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2000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변인들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사이의 관계성을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endParaRPr lang="ko-KR" altLang="en-US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ko-KR" altLang="en-US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다변량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분포의 시각화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입체 공간에 표현 </a:t>
            </a:r>
            <a: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(scatter plot 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이상의 경우</a:t>
            </a:r>
            <a: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차원의 한계로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인해 차원 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축소를 한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 </a:t>
            </a: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시각화한다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919" l="9949" r="979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485" y="3826931"/>
            <a:ext cx="4193003" cy="35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다변량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분석의 예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1109880" y="1373680"/>
            <a:ext cx="8277008" cy="49742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변수들의 인과관계를 분석 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(Casual relationship)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회귀분석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(Regression analysis)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분산분석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(ANOVA)</a:t>
            </a: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변수들의 상관관계를 이용하여 분석 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Correlationship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상관관계 분석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(Correlation analysis)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차원축소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(Dimension reduction, </a:t>
            </a: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주성분분석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PCA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요인분석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개체의 유사성을 기준으로 분류</a:t>
            </a:r>
            <a:endParaRPr lang="en-US" altLang="ko-KR" sz="24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판별분석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(Classification): </a:t>
            </a: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지도학습의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일종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군집분석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(Clustering):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비지도학습의 일종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6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다변량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분석의 예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1109880" y="1373680"/>
            <a:ext cx="8277008" cy="49742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요인분석 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(Factor analysis)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축약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(Data reduction)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개념을 이용해 여러 요인을 단순화하는 분석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과목별 시험 성적에서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과목별 가중치를 부여해 지적 수준을 측정한다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지능지수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0.3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*언어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*외국어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+ 1.0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*수학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+ 0.3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*과학탐구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62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인과관계를 이용한 </a:t>
            </a: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다변량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분석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1109880" y="1373680"/>
            <a:ext cx="8277008" cy="49742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관계가 있다고 가정할 때</a:t>
            </a:r>
            <a:endParaRPr lang="en-US" altLang="ko-KR" sz="24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축약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사이의 상관관계를 이용해 개수를 줄이는 방법</a:t>
            </a:r>
            <a:endParaRPr lang="en-US" altLang="ko-KR" sz="24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주성분분석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요인분석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선형모형</a:t>
            </a:r>
            <a:r>
              <a:rPr lang="en-US" altLang="ko-KR" sz="2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X</a:t>
            </a:r>
            <a:r>
              <a:rPr lang="ko-KR" altLang="en-US" sz="2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관계가 선형일 경우</a:t>
            </a:r>
            <a:endParaRPr lang="en-US" altLang="ko-KR" sz="2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9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79"/>
            <a:ext cx="7403400" cy="948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인과관계를 이용한 </a:t>
            </a: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다변량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분석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1109880" y="1373680"/>
            <a:ext cx="8277008" cy="49742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관계가 있다고 가정할 때</a:t>
            </a:r>
            <a:endParaRPr lang="en-US" altLang="ko-KR" sz="24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회귀분석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Y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4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수치형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(Numerical), X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4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수치형이거나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분류형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(Categorical)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endParaRPr lang="en-US" altLang="ko-KR" sz="24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F-test: X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설명되는가를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검정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T-test: X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모평균 차이를 검정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회귀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(Logistic regression): Y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이진형 또는 </a:t>
            </a: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순서형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(Ordinal)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ANOVA: Y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수치형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셋 이상의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모두 </a:t>
            </a: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분류형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다변량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분산분석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MANOVA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): ANOVA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만족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 이상의 </a:t>
            </a:r>
            <a:r>
              <a:rPr lang="en-US" altLang="ko-KR" sz="20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235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4187</TotalTime>
  <Words>283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파이썬 프로그래밍 입문 강의 21</vt:lpstr>
      <vt:lpstr>다변량 분석 (Multivariate analysis)</vt:lpstr>
      <vt:lpstr>다변량 분석의 예</vt:lpstr>
      <vt:lpstr>다변량 분석의 예</vt:lpstr>
      <vt:lpstr>인과관계를 이용한 다변량 분석</vt:lpstr>
      <vt:lpstr>인과관계를 이용한 다변량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430</cp:revision>
  <dcterms:created xsi:type="dcterms:W3CDTF">2021-09-30T03:55:32Z</dcterms:created>
  <dcterms:modified xsi:type="dcterms:W3CDTF">2023-08-08T00:12:38Z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