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2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E5391E-DD65-45C5-87F9-0A249AF3AF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55A4F7-868E-4D6F-8466-54E2404242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282151-76FB-4C1F-92BF-6E7BDABB45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4E356-929D-4285-95E6-C71567ED2C5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554DCB-233C-4144-9004-FF078E6C689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87FE32-3A48-47B3-8301-49658D6BD86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EB59BC-03AF-42CF-A33E-DCA19C4DA8E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992976-4229-4FEA-AF23-3E110EB8FD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E5715E-6878-49C3-BBFB-2127B50948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27A430-86A3-4E3F-BF25-E775539DD4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03DD5F-B129-4AFF-BA0C-D7ED5EEED9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3958ED-E5DA-4FFC-9852-4BB23F846C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70D4FC-51C7-4B7A-B721-73C5DB7AAD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056A0F-54C1-4B6C-9C7C-EF52E950DF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A154B6-AB8B-459C-B0CA-17241D2789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E7BD56-B3FD-434F-A70A-6D71FFFAFFC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141DD9-5877-4CAB-854B-A945D428A2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96F867-0CC5-4AAC-932C-A889214DB2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CB0BAC-E472-4431-8DB2-7A98F2931B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BCD7D-FFFB-4913-AA5D-9762DFDADC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372638-341C-45AF-BBA4-DC28106194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1F5D34-18F1-4460-AFB1-9AE93A6B02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249447-12C8-4544-8863-AA0B68503D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2026AD-D544-4D47-8BB7-46ACD941EA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2800" cy="28389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7880" cy="5692320"/>
            </a:xfrm>
            <a:custGeom>
              <a:avLst/>
              <a:gdLst>
                <a:gd name="textAreaLeft" fmla="*/ 0 w 857880"/>
                <a:gd name="textAreaRight" fmla="*/ 863640 w 857880"/>
                <a:gd name="textAreaTop" fmla="*/ 0 h 5692320"/>
                <a:gd name="textAreaBottom" fmla="*/ 5698080 h 56923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17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75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32D9C97-8AD8-40A0-BCEF-84204DA32338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61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2800" cy="28389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7880" cy="5692320"/>
            </a:xfrm>
            <a:custGeom>
              <a:avLst/>
              <a:gdLst>
                <a:gd name="textAreaLeft" fmla="*/ 0 w 857880"/>
                <a:gd name="textAreaRight" fmla="*/ 863640 w 857880"/>
                <a:gd name="textAreaTop" fmla="*/ 0 h 5692320"/>
                <a:gd name="textAreaBottom" fmla="*/ 5698080 h 56923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17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75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BED443-1E8B-45C1-BA26-958FD0230FDB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61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19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04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6"/>
          <p:cNvSpPr/>
          <p:nvPr/>
        </p:nvSpPr>
        <p:spPr>
          <a:xfrm>
            <a:off x="1174275" y="1528538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공유를 목적으로 만들어진 데이터의 집합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sz="24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</a:t>
            </a:r>
            <a:r>
              <a:rPr 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	</a:t>
            </a:r>
            <a:r>
              <a:rPr lang="en-US" sz="24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자료의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중 하나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	DB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관리 및 편집하는 시스템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분류</a:t>
            </a: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 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(RDBMS):	SQL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유사한 개념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비관계형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(NoSQL):	</a:t>
            </a:r>
            <a:r>
              <a:rPr 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객체형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문서형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컬럼형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데이터베이스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DataBase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, DB)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1"/>
          <p:cNvSpPr/>
          <p:nvPr/>
        </p:nvSpPr>
        <p:spPr>
          <a:xfrm>
            <a:off x="1085849" y="1800000"/>
            <a:ext cx="8672513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[D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sz="24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sz="24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900" lvl="1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무결성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ntegrity):	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오류가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없어야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endParaRPr lang="en-US" altLang="ko-KR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100" lvl="2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rimary 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NaN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value,  </a:t>
            </a:r>
            <a:r>
              <a:rPr 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ko-KR" altLang="en-US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방지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900" lvl="1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가용성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valiability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	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권한이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접근을 허용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900" lvl="1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기밀성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onfidentiallity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권한이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접근을 불허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데이터베이스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altLang="ko-KR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DataBase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, DB)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4"/>
          <p:cNvSpPr/>
          <p:nvPr/>
        </p:nvSpPr>
        <p:spPr>
          <a:xfrm>
            <a:off x="1260000" y="1628550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총칭과 유사한 개념으로 인식됨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ko-KR" sz="22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밴더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Oracle SQL, MySQL,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MSSQL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ProstgreSQL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구문은 </a:t>
            </a:r>
            <a:r>
              <a:rPr lang="ko-KR" sz="22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최대한 많은 범위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적용하려 하는 특성이 있다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22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2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	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변경사항을 실행 후</a:t>
            </a:r>
            <a:r>
              <a:rPr lang="ko-KR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롤백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	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</a:t>
            </a:r>
            <a:r>
              <a:rPr lang="ko-KR" altLang="en-US" sz="22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시점부터의</a:t>
            </a:r>
            <a:r>
              <a:rPr lang="ko-KR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</a:t>
            </a:r>
            <a:r>
              <a:rPr lang="ko-KR" sz="22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livesql.oracle.com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/apex/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f?p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=590:1000</a:t>
            </a:r>
            <a:endParaRPr lang="en-US" sz="22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관계형 데이터베이스 관리 시스템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(RDBMS)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9"/>
          <p:cNvSpPr/>
          <p:nvPr/>
        </p:nvSpPr>
        <p:spPr>
          <a:xfrm>
            <a:off x="1260000" y="1800000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사용하지 않는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총칭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RDBMS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반대되는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아니다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		Key-value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Document,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Column-family</a:t>
            </a:r>
            <a:r>
              <a:rPr lang="en-US" sz="2400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 사용처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	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 중시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밴더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	Cassandra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HBase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MongoDB,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환경에서의 사용을 위해 일관성 등을 희생한 모델</a:t>
            </a: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NoSQL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(Not only SQL)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4517</TotalTime>
  <Words>105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Office Theme</vt:lpstr>
      <vt:lpstr>파이썬 프로그래밍 입문 강의 19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419</cp:revision>
  <dcterms:created xsi:type="dcterms:W3CDTF">2021-09-30T03:55:32Z</dcterms:created>
  <dcterms:modified xsi:type="dcterms:W3CDTF">2023-04-17T07:52:37Z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사용자 지정</vt:lpwstr>
  </property>
  <property fmtid="{D5CDD505-2E9C-101B-9397-08002B2CF9AE}" pid="3" name="Slides">
    <vt:i4>8</vt:i4>
  </property>
</Properties>
</file>