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9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5B1EAB2-01E0-4E4B-BD62-B112C25D726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7AEF1ED-3FE0-43D3-9BA9-1F49E7735D7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8F1EF16-60B8-469D-9D44-2EF075181FD3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E3046B9-02EA-45F6-B8EF-4D6A584A623C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02D36EC-A886-41CD-8AA6-B910B816973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20C86F2-6BDE-4DBF-8F7F-58FBDD42D4F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8861E0E-AA8D-479A-B005-CC961421672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F78EEB8-7D42-41B0-B146-537F5E366F5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3533F61-3E1B-4A04-8F91-5749FF25BB9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4D50EC5-DA75-412D-B6D4-BCBB89725D1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973F329-E68F-49DF-97CA-02A1CA90F83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FF74BAC-0301-4541-8D9C-DC8860B992F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F44341C-2D21-4D2D-952E-4231F957396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13F9EA7-992C-4C01-A23D-B3F53784E4F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7371981-4D6B-4B18-8A19-56860DF68EA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AF936E8-08F6-4857-9428-EA01304FDE8B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15045F4-ADC1-4FC8-9D4A-D647C30FA793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B76CFC6E-5DA9-447C-B3F4-9128498EEAC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38A60297-F177-46F5-9007-209890EB271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7803C021-8802-40A2-8315-542C83514CA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FAE71CCD-62C6-4F4C-BF2B-70B96DE1A39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1C4EB2F9-DC15-434C-A0D5-F44528C6B11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A495460-2CB4-40A2-9EB5-5487CBEE3BB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8F98AB8-7AB8-41EA-B5C6-FC3EF52C032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0C5DCAE4-85BB-424C-AD0E-6D9B6EE17F4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4F0DF87-5E1B-4E21-AC54-B3425DD10E1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F3AEADCC-E557-4AC0-B3EB-4C73C40A53E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B6B29A2-116F-4651-84BB-A849063FD07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C1E213D-9371-41D4-A43E-527482DF27F6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51C71FB0-A5CC-4F19-9A6C-1BB282AAA84B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28858AA-C08F-4480-B61F-C92AF62127B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38A59981-85FE-4E10-8E57-504F0258090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5B995D2B-F0BD-47A1-8496-58D3EC607B4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F6D09E5-16AD-4665-9C99-31D9B7C7B77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6ADBB7BF-35C4-4FB8-8FB7-37D25EE04E3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1008612C-6F0E-4434-B3FF-40765C385B3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470E71A9-9B96-4D97-84A3-BBBAD458D30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779C0F83-3CB3-4DAC-9B5F-057071734F0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903FF5C7-C713-476B-AE08-C642CDAF9B8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A8A03509-D375-4081-A56F-78BCB33E76A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A974651C-0E22-4AC4-9422-CE255649FF0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D9DD7551-238E-41E0-8B69-3302CE9689DE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A074DD3-CEA4-4822-B8E1-0A6315FC262F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A7698A2E-3A4C-476E-9758-83E38674371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A05C523-71F3-4091-ABDC-1F92AA59448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F4E05526-E9FA-4006-B28D-9FA36637B28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D213DDF8-049F-4835-ABC1-3A93AEDFDA5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CC8468B5-B2D5-466D-A9A3-82E70CE613B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91AFF7F4-BC56-498F-92BD-5DC7D1540EE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F2AE653C-A421-4125-9CB9-CFE116AB56C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9637C814-FB1A-40E3-A6C4-3AD3F2E5AEE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8171C0A8-5406-4ACF-B019-500CBC2BC58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EAA12D4D-DC7E-4F00-8F52-F1023BD4744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4542D702-E79A-40FD-82CF-D6A0B14A332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6D553BE7-983C-4B33-AC9D-CBE183E3C8EB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B85E2C7-07E4-426A-9E82-1DE40AF0558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DF87BDC7-27A5-4C7C-99C2-83E00C700196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1A93E812-68CE-4CAE-AD3B-2DC2A27258D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D9DF34FC-5E22-4C16-8569-E260F59802A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BC0FFB58-B27C-411A-985F-C071C675A62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EFB6D1BE-AEB9-45B3-84F0-16562B2B07A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9EF089AF-9D88-4C2B-8C5D-1BE3F78C584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F9728D16-63A0-4DA1-9555-F585478100E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948E81F6-29A5-4205-98B6-D522B59C89B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DA609E6D-C9BD-4717-8CE8-5777C300C96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A07131F8-1FA9-4E78-9D9E-FC7D93DC1EB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5642B9A-C126-47DE-8031-CF023754BB0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EDBA01B0-E4FC-4EF1-9798-945D542F295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062FB59A-1CFE-4DF0-B1CE-F2305D0A9E2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C5EA10E7-F73F-44C5-8834-508B71FAB51F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7F7A2F89-A7C9-40DF-84EC-CDE75EA7F51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3462494D-C766-4C1C-9789-DDDAAB22996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D277260F-5271-41BB-A002-D748EB50B03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7CA08AB1-E9FC-4935-929F-8CB3E3C7886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D32AA64E-4BEC-4A42-ADD4-6EFFE8F9E24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39C846A5-B0C1-4C50-941E-1B66CEEBA8E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2A9634A9-CEFA-4072-9A16-34A71C5DDCB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A16D3DF-E08D-4EAB-AC9F-EF5ECD9D0A0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0F94C3BA-EFED-4359-AF76-0843C3B12DB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274A742A-5F28-4C0A-B71A-F1A1C2EEA16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06D401CD-31EA-4B46-97EE-78CA290D3D4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777356AB-42E1-4EA5-BE7B-D8DA7CA9D21E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44917E54-100F-4B85-A949-D99FD266CBCE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E17C4B74-1145-4BA2-9CF5-FF44E288B96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D2E79B72-EAB4-42B3-84BB-D57F7D03F3B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6D388910-B06C-4B52-A88D-A5FF145ED69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EFA8BCD8-7F5F-4F37-A0B2-F6A79C09BA7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98007EAE-509E-48D9-A147-84982CCA73F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70575A1-34C0-4A5F-A81C-DD09677B1EB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4F740A29-9B4C-4F42-AD08-C467263BE9A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02EF73A9-98CF-41C3-9B98-5532D7AB9B0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CDB1CE55-276A-499B-9F3E-D9EAD3C1D1B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E6DBAE7C-E2EB-410F-94C9-E3DCEC5530E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9340CAFF-2200-4DF8-8888-8285E72F713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A3935D8E-137D-44AB-BFE5-32F3F3600BA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9C506B79-7916-41E0-A32A-A137DAA7B13F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43"/>
          <p:cNvGrpSpPr/>
          <p:nvPr/>
        </p:nvGrpSpPr>
        <p:grpSpPr>
          <a:xfrm>
            <a:off x="0" y="-8640"/>
            <a:ext cx="12191760" cy="6869880"/>
            <a:chOff x="0" y="-8640"/>
            <a:chExt cx="12191760" cy="6869880"/>
          </a:xfrm>
        </p:grpSpPr>
        <p:cxnSp>
          <p:nvCxnSpPr>
            <p:cNvPr id="28" name="Straight Connector 19"/>
            <p:cNvCxnSpPr/>
            <p:nvPr/>
          </p:nvCxnSpPr>
          <p:spPr>
            <a:xfrm>
              <a:off x="9370800" y="0"/>
              <a:ext cx="1222920" cy="686160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2" name="Straight Connector 20"/>
            <p:cNvCxnSpPr/>
            <p:nvPr/>
          </p:nvCxnSpPr>
          <p:spPr>
            <a:xfrm flipH="1">
              <a:off x="7425000" y="3681360"/>
              <a:ext cx="4767120" cy="318024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3" name="Rectangle 23"/>
            <p:cNvSpPr/>
            <p:nvPr/>
          </p:nvSpPr>
          <p:spPr>
            <a:xfrm>
              <a:off x="9181440" y="-8640"/>
              <a:ext cx="3003840" cy="6863040"/>
            </a:xfrm>
            <a:custGeom>
              <a:avLst/>
              <a:gdLst>
                <a:gd name="textAreaLeft" fmla="*/ 0 w 3003840"/>
                <a:gd name="textAreaRight" fmla="*/ 3007440 w 3003840"/>
                <a:gd name="textAreaTop" fmla="*/ 0 h 6863040"/>
                <a:gd name="textAreaBottom" fmla="*/ 6866640 h 686304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4" name="Rectangle 25"/>
            <p:cNvSpPr/>
            <p:nvPr/>
          </p:nvSpPr>
          <p:spPr>
            <a:xfrm>
              <a:off x="9603360" y="-8640"/>
              <a:ext cx="2584800" cy="6863040"/>
            </a:xfrm>
            <a:custGeom>
              <a:avLst/>
              <a:gdLst>
                <a:gd name="textAreaLeft" fmla="*/ 0 w 2584800"/>
                <a:gd name="textAreaRight" fmla="*/ 2588400 w 2584800"/>
                <a:gd name="textAreaTop" fmla="*/ 0 h 6863040"/>
                <a:gd name="textAreaBottom" fmla="*/ 6866640 h 686304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5" name="Isosceles Triangle 23"/>
            <p:cNvSpPr/>
            <p:nvPr/>
          </p:nvSpPr>
          <p:spPr>
            <a:xfrm>
              <a:off x="8932320" y="3048120"/>
              <a:ext cx="3256200" cy="380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6" name="Rectangle 27"/>
            <p:cNvSpPr/>
            <p:nvPr/>
          </p:nvSpPr>
          <p:spPr>
            <a:xfrm>
              <a:off x="9334440" y="-8640"/>
              <a:ext cx="2850840" cy="6863040"/>
            </a:xfrm>
            <a:custGeom>
              <a:avLst/>
              <a:gdLst>
                <a:gd name="textAreaLeft" fmla="*/ 0 w 2850840"/>
                <a:gd name="textAreaRight" fmla="*/ 2854440 w 2850840"/>
                <a:gd name="textAreaTop" fmla="*/ 0 h 6863040"/>
                <a:gd name="textAreaBottom" fmla="*/ 6866640 h 686304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7" name="Rectangle 28"/>
            <p:cNvSpPr/>
            <p:nvPr/>
          </p:nvSpPr>
          <p:spPr>
            <a:xfrm>
              <a:off x="10898640" y="-8640"/>
              <a:ext cx="1286640" cy="6863040"/>
            </a:xfrm>
            <a:custGeom>
              <a:avLst/>
              <a:gdLst>
                <a:gd name="textAreaLeft" fmla="*/ 0 w 1286640"/>
                <a:gd name="textAreaRight" fmla="*/ 1290240 w 1286640"/>
                <a:gd name="textAreaTop" fmla="*/ 0 h 6863040"/>
                <a:gd name="textAreaBottom" fmla="*/ 6866640 h 686304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8" name="Rectangle 29"/>
            <p:cNvSpPr/>
            <p:nvPr/>
          </p:nvSpPr>
          <p:spPr>
            <a:xfrm>
              <a:off x="10938960" y="-8640"/>
              <a:ext cx="1246320" cy="6863040"/>
            </a:xfrm>
            <a:custGeom>
              <a:avLst/>
              <a:gdLst>
                <a:gd name="textAreaLeft" fmla="*/ 0 w 1246320"/>
                <a:gd name="textAreaRight" fmla="*/ 1249920 w 1246320"/>
                <a:gd name="textAreaTop" fmla="*/ 0 h 6863040"/>
                <a:gd name="textAreaBottom" fmla="*/ 6866640 h 686304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9" name="Isosceles Triangle 27"/>
            <p:cNvSpPr/>
            <p:nvPr/>
          </p:nvSpPr>
          <p:spPr>
            <a:xfrm>
              <a:off x="10371600" y="3589920"/>
              <a:ext cx="1813680" cy="32644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10" name="Isosceles Triangle 18"/>
            <p:cNvSpPr/>
            <p:nvPr/>
          </p:nvSpPr>
          <p:spPr>
            <a:xfrm>
              <a:off x="0" y="4013280"/>
              <a:ext cx="444960" cy="284112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</p:grpSp>
      <p:grpSp>
        <p:nvGrpSpPr>
          <p:cNvPr id="11" name="Group 15"/>
          <p:cNvGrpSpPr/>
          <p:nvPr/>
        </p:nvGrpSpPr>
        <p:grpSpPr>
          <a:xfrm>
            <a:off x="0" y="-8640"/>
            <a:ext cx="12191760" cy="6869880"/>
            <a:chOff x="0" y="-8640"/>
            <a:chExt cx="12191760" cy="6869880"/>
          </a:xfrm>
        </p:grpSpPr>
        <p:sp>
          <p:nvSpPr>
            <p:cNvPr id="12" name="Freeform 14"/>
            <p:cNvSpPr/>
            <p:nvPr/>
          </p:nvSpPr>
          <p:spPr>
            <a:xfrm>
              <a:off x="0" y="-7920"/>
              <a:ext cx="860040" cy="5694480"/>
            </a:xfrm>
            <a:custGeom>
              <a:avLst/>
              <a:gdLst>
                <a:gd name="textAreaLeft" fmla="*/ 0 w 860040"/>
                <a:gd name="textAreaRight" fmla="*/ 863640 w 860040"/>
                <a:gd name="textAreaTop" fmla="*/ 0 h 5694480"/>
                <a:gd name="textAreaBottom" fmla="*/ 5698080 h 5694480"/>
              </a:gdLst>
              <a:ahLst/>
              <a:cxnLst/>
              <a:rect l="textAreaLeft" t="textAreaTop" r="textAreaRight" b="textAreaBottom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cxnSp>
          <p:nvCxnSpPr>
            <p:cNvPr id="13" name="Straight Connector 18"/>
            <p:cNvCxnSpPr/>
            <p:nvPr/>
          </p:nvCxnSpPr>
          <p:spPr>
            <a:xfrm>
              <a:off x="9370800" y="0"/>
              <a:ext cx="1222920" cy="686160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14" name="Straight Connector 19"/>
            <p:cNvCxnSpPr/>
            <p:nvPr/>
          </p:nvCxnSpPr>
          <p:spPr>
            <a:xfrm flipH="1">
              <a:off x="7425000" y="3681360"/>
              <a:ext cx="4767120" cy="318024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15" name="Rectangle 23"/>
            <p:cNvSpPr/>
            <p:nvPr/>
          </p:nvSpPr>
          <p:spPr>
            <a:xfrm>
              <a:off x="9181440" y="-8640"/>
              <a:ext cx="3003840" cy="6863040"/>
            </a:xfrm>
            <a:custGeom>
              <a:avLst/>
              <a:gdLst>
                <a:gd name="textAreaLeft" fmla="*/ 0 w 3003840"/>
                <a:gd name="textAreaRight" fmla="*/ 3007440 w 3003840"/>
                <a:gd name="textAreaTop" fmla="*/ 0 h 6863040"/>
                <a:gd name="textAreaBottom" fmla="*/ 6866640 h 686304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16" name="Rectangle 25"/>
            <p:cNvSpPr/>
            <p:nvPr/>
          </p:nvSpPr>
          <p:spPr>
            <a:xfrm>
              <a:off x="9603360" y="-8640"/>
              <a:ext cx="2584800" cy="6863040"/>
            </a:xfrm>
            <a:custGeom>
              <a:avLst/>
              <a:gdLst>
                <a:gd name="textAreaLeft" fmla="*/ 0 w 2584800"/>
                <a:gd name="textAreaRight" fmla="*/ 2588400 w 2584800"/>
                <a:gd name="textAreaTop" fmla="*/ 0 h 6863040"/>
                <a:gd name="textAreaBottom" fmla="*/ 6866640 h 686304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17" name="Isosceles Triangle 22"/>
            <p:cNvSpPr/>
            <p:nvPr/>
          </p:nvSpPr>
          <p:spPr>
            <a:xfrm>
              <a:off x="8932320" y="3048120"/>
              <a:ext cx="3256200" cy="380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18" name="Rectangle 27"/>
            <p:cNvSpPr/>
            <p:nvPr/>
          </p:nvSpPr>
          <p:spPr>
            <a:xfrm>
              <a:off x="9334440" y="-8640"/>
              <a:ext cx="2850840" cy="6863040"/>
            </a:xfrm>
            <a:custGeom>
              <a:avLst/>
              <a:gdLst>
                <a:gd name="textAreaLeft" fmla="*/ 0 w 2850840"/>
                <a:gd name="textAreaRight" fmla="*/ 2854440 w 2850840"/>
                <a:gd name="textAreaTop" fmla="*/ 0 h 6863040"/>
                <a:gd name="textAreaBottom" fmla="*/ 6866640 h 686304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19" name="Rectangle 28"/>
            <p:cNvSpPr/>
            <p:nvPr/>
          </p:nvSpPr>
          <p:spPr>
            <a:xfrm>
              <a:off x="10898640" y="-8640"/>
              <a:ext cx="1286640" cy="6863040"/>
            </a:xfrm>
            <a:custGeom>
              <a:avLst/>
              <a:gdLst>
                <a:gd name="textAreaLeft" fmla="*/ 0 w 1286640"/>
                <a:gd name="textAreaRight" fmla="*/ 1290240 w 1286640"/>
                <a:gd name="textAreaTop" fmla="*/ 0 h 6863040"/>
                <a:gd name="textAreaBottom" fmla="*/ 6866640 h 686304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20" name="Rectangle 29"/>
            <p:cNvSpPr/>
            <p:nvPr/>
          </p:nvSpPr>
          <p:spPr>
            <a:xfrm>
              <a:off x="10938960" y="-8640"/>
              <a:ext cx="1246320" cy="6863040"/>
            </a:xfrm>
            <a:custGeom>
              <a:avLst/>
              <a:gdLst>
                <a:gd name="textAreaLeft" fmla="*/ 0 w 1246320"/>
                <a:gd name="textAreaRight" fmla="*/ 1249920 w 1246320"/>
                <a:gd name="textAreaTop" fmla="*/ 0 h 6863040"/>
                <a:gd name="textAreaBottom" fmla="*/ 6866640 h 686304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21" name="Isosceles Triangle 26"/>
            <p:cNvSpPr/>
            <p:nvPr/>
          </p:nvSpPr>
          <p:spPr>
            <a:xfrm>
              <a:off x="10371600" y="3589920"/>
              <a:ext cx="1813680" cy="32644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</p:grpSp>
      <p:sp>
        <p:nvSpPr>
          <p:cNvPr id="22" name="PlaceHolder 1"/>
          <p:cNvSpPr>
            <a:spLocks noGrp="1"/>
          </p:cNvSpPr>
          <p:nvPr>
            <p:ph type="ftr" idx="1"/>
          </p:nvPr>
        </p:nvSpPr>
        <p:spPr>
          <a:xfrm>
            <a:off x="677160" y="6041520"/>
            <a:ext cx="6293880" cy="361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바탕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  <a:ea typeface="DejaVu Sans"/>
              </a:rPr>
              <a:t>&lt;바닥글&gt;</a:t>
            </a:r>
            <a:endParaRPr lang="en-US" sz="1400" b="0" strike="noStrike" spc="-1">
              <a:solidFill>
                <a:srgbClr val="000000"/>
              </a:solidFill>
              <a:latin typeface="바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ldNum" idx="2"/>
          </p:nvPr>
        </p:nvSpPr>
        <p:spPr>
          <a:xfrm>
            <a:off x="8590680" y="6041520"/>
            <a:ext cx="679680" cy="361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accent1"/>
                </a:solidFill>
                <a:latin typeface="Trebuchet MS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6FEDF074-9096-4A8C-B77E-EE2C259532E5}" type="slidenum">
              <a:rPr lang="en-US" sz="900" b="0" strike="noStrike" spc="-1">
                <a:solidFill>
                  <a:schemeClr val="accent1"/>
                </a:solidFill>
                <a:latin typeface="Trebuchet MS"/>
                <a:ea typeface="DejaVu San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latin typeface="바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dt" idx="3"/>
          </p:nvPr>
        </p:nvSpPr>
        <p:spPr>
          <a:xfrm>
            <a:off x="7205040" y="6041520"/>
            <a:ext cx="908280" cy="361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바탕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</a:rPr>
              <a:t>&lt;날짜/시간&gt;</a:t>
            </a:r>
          </a:p>
        </p:txBody>
      </p:sp>
      <p:sp>
        <p:nvSpPr>
          <p:cNvPr id="2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제목 텍스트의 서식을 편집하려면 클릭하십시오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2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800" b="0" strike="noStrike" spc="-1">
                <a:solidFill>
                  <a:srgbClr val="000000"/>
                </a:solidFill>
                <a:latin typeface="Arial"/>
              </a:rPr>
              <a:t>개요 텍스트의 서식을 편집하려면 클릭하십시오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2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3</a:t>
            </a: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4</a:t>
            </a: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5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6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7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43"/>
          <p:cNvGrpSpPr/>
          <p:nvPr/>
        </p:nvGrpSpPr>
        <p:grpSpPr>
          <a:xfrm>
            <a:off x="0" y="-8640"/>
            <a:ext cx="12191760" cy="6869880"/>
            <a:chOff x="0" y="-8640"/>
            <a:chExt cx="12191760" cy="6869880"/>
          </a:xfrm>
        </p:grpSpPr>
        <p:cxnSp>
          <p:nvCxnSpPr>
            <p:cNvPr id="64" name="Straight Connector 19"/>
            <p:cNvCxnSpPr/>
            <p:nvPr/>
          </p:nvCxnSpPr>
          <p:spPr>
            <a:xfrm>
              <a:off x="9370800" y="0"/>
              <a:ext cx="1222920" cy="686160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65" name="Straight Connector 20"/>
            <p:cNvCxnSpPr/>
            <p:nvPr/>
          </p:nvCxnSpPr>
          <p:spPr>
            <a:xfrm flipH="1">
              <a:off x="7425000" y="3681360"/>
              <a:ext cx="4767120" cy="318024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66" name="Rectangle 23"/>
            <p:cNvSpPr/>
            <p:nvPr/>
          </p:nvSpPr>
          <p:spPr>
            <a:xfrm>
              <a:off x="9181440" y="-8640"/>
              <a:ext cx="3003840" cy="6863040"/>
            </a:xfrm>
            <a:custGeom>
              <a:avLst/>
              <a:gdLst>
                <a:gd name="textAreaLeft" fmla="*/ 0 w 3003840"/>
                <a:gd name="textAreaRight" fmla="*/ 3007440 w 3003840"/>
                <a:gd name="textAreaTop" fmla="*/ 0 h 6863040"/>
                <a:gd name="textAreaBottom" fmla="*/ 6866640 h 686304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67" name="Rectangle 25"/>
            <p:cNvSpPr/>
            <p:nvPr/>
          </p:nvSpPr>
          <p:spPr>
            <a:xfrm>
              <a:off x="9603360" y="-8640"/>
              <a:ext cx="2584800" cy="6863040"/>
            </a:xfrm>
            <a:custGeom>
              <a:avLst/>
              <a:gdLst>
                <a:gd name="textAreaLeft" fmla="*/ 0 w 2584800"/>
                <a:gd name="textAreaRight" fmla="*/ 2588400 w 2584800"/>
                <a:gd name="textAreaTop" fmla="*/ 0 h 6863040"/>
                <a:gd name="textAreaBottom" fmla="*/ 6866640 h 686304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68" name="Isosceles Triangle 23"/>
            <p:cNvSpPr/>
            <p:nvPr/>
          </p:nvSpPr>
          <p:spPr>
            <a:xfrm>
              <a:off x="8932320" y="3048120"/>
              <a:ext cx="3256200" cy="380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69" name="Rectangle 27"/>
            <p:cNvSpPr/>
            <p:nvPr/>
          </p:nvSpPr>
          <p:spPr>
            <a:xfrm>
              <a:off x="9334440" y="-8640"/>
              <a:ext cx="2850840" cy="6863040"/>
            </a:xfrm>
            <a:custGeom>
              <a:avLst/>
              <a:gdLst>
                <a:gd name="textAreaLeft" fmla="*/ 0 w 2850840"/>
                <a:gd name="textAreaRight" fmla="*/ 2854440 w 2850840"/>
                <a:gd name="textAreaTop" fmla="*/ 0 h 6863040"/>
                <a:gd name="textAreaBottom" fmla="*/ 6866640 h 686304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70" name="Rectangle 28"/>
            <p:cNvSpPr/>
            <p:nvPr/>
          </p:nvSpPr>
          <p:spPr>
            <a:xfrm>
              <a:off x="10898640" y="-8640"/>
              <a:ext cx="1286640" cy="6863040"/>
            </a:xfrm>
            <a:custGeom>
              <a:avLst/>
              <a:gdLst>
                <a:gd name="textAreaLeft" fmla="*/ 0 w 1286640"/>
                <a:gd name="textAreaRight" fmla="*/ 1290240 w 1286640"/>
                <a:gd name="textAreaTop" fmla="*/ 0 h 6863040"/>
                <a:gd name="textAreaBottom" fmla="*/ 6866640 h 686304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71" name="Rectangle 29"/>
            <p:cNvSpPr/>
            <p:nvPr/>
          </p:nvSpPr>
          <p:spPr>
            <a:xfrm>
              <a:off x="10938960" y="-8640"/>
              <a:ext cx="1246320" cy="6863040"/>
            </a:xfrm>
            <a:custGeom>
              <a:avLst/>
              <a:gdLst>
                <a:gd name="textAreaLeft" fmla="*/ 0 w 1246320"/>
                <a:gd name="textAreaRight" fmla="*/ 1249920 w 1246320"/>
                <a:gd name="textAreaTop" fmla="*/ 0 h 6863040"/>
                <a:gd name="textAreaBottom" fmla="*/ 6866640 h 686304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72" name="Isosceles Triangle 27"/>
            <p:cNvSpPr/>
            <p:nvPr/>
          </p:nvSpPr>
          <p:spPr>
            <a:xfrm>
              <a:off x="10371600" y="3589920"/>
              <a:ext cx="1813680" cy="32644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73" name="Isosceles Triangle 18"/>
            <p:cNvSpPr/>
            <p:nvPr/>
          </p:nvSpPr>
          <p:spPr>
            <a:xfrm>
              <a:off x="0" y="4013280"/>
              <a:ext cx="444960" cy="284112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</p:grpSp>
      <p:grpSp>
        <p:nvGrpSpPr>
          <p:cNvPr id="74" name="Group 15"/>
          <p:cNvGrpSpPr/>
          <p:nvPr/>
        </p:nvGrpSpPr>
        <p:grpSpPr>
          <a:xfrm>
            <a:off x="0" y="-8640"/>
            <a:ext cx="12191760" cy="6869880"/>
            <a:chOff x="0" y="-8640"/>
            <a:chExt cx="12191760" cy="6869880"/>
          </a:xfrm>
        </p:grpSpPr>
        <p:sp>
          <p:nvSpPr>
            <p:cNvPr id="75" name="Freeform 14"/>
            <p:cNvSpPr/>
            <p:nvPr/>
          </p:nvSpPr>
          <p:spPr>
            <a:xfrm>
              <a:off x="0" y="-7920"/>
              <a:ext cx="860040" cy="5694480"/>
            </a:xfrm>
            <a:custGeom>
              <a:avLst/>
              <a:gdLst>
                <a:gd name="textAreaLeft" fmla="*/ 0 w 860040"/>
                <a:gd name="textAreaRight" fmla="*/ 863640 w 860040"/>
                <a:gd name="textAreaTop" fmla="*/ 0 h 5694480"/>
                <a:gd name="textAreaBottom" fmla="*/ 5698080 h 5694480"/>
              </a:gdLst>
              <a:ahLst/>
              <a:cxnLst/>
              <a:rect l="textAreaLeft" t="textAreaTop" r="textAreaRight" b="textAreaBottom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cxnSp>
          <p:nvCxnSpPr>
            <p:cNvPr id="76" name="Straight Connector 18"/>
            <p:cNvCxnSpPr/>
            <p:nvPr/>
          </p:nvCxnSpPr>
          <p:spPr>
            <a:xfrm>
              <a:off x="9370800" y="0"/>
              <a:ext cx="1222920" cy="686160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77" name="Straight Connector 19"/>
            <p:cNvCxnSpPr/>
            <p:nvPr/>
          </p:nvCxnSpPr>
          <p:spPr>
            <a:xfrm flipH="1">
              <a:off x="7425000" y="3681360"/>
              <a:ext cx="4767120" cy="318024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78" name="Rectangle 23"/>
            <p:cNvSpPr/>
            <p:nvPr/>
          </p:nvSpPr>
          <p:spPr>
            <a:xfrm>
              <a:off x="9181440" y="-8640"/>
              <a:ext cx="3003840" cy="6863040"/>
            </a:xfrm>
            <a:custGeom>
              <a:avLst/>
              <a:gdLst>
                <a:gd name="textAreaLeft" fmla="*/ 0 w 3003840"/>
                <a:gd name="textAreaRight" fmla="*/ 3007440 w 3003840"/>
                <a:gd name="textAreaTop" fmla="*/ 0 h 6863040"/>
                <a:gd name="textAreaBottom" fmla="*/ 6866640 h 686304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79" name="Rectangle 25"/>
            <p:cNvSpPr/>
            <p:nvPr/>
          </p:nvSpPr>
          <p:spPr>
            <a:xfrm>
              <a:off x="9603360" y="-8640"/>
              <a:ext cx="2584800" cy="6863040"/>
            </a:xfrm>
            <a:custGeom>
              <a:avLst/>
              <a:gdLst>
                <a:gd name="textAreaLeft" fmla="*/ 0 w 2584800"/>
                <a:gd name="textAreaRight" fmla="*/ 2588400 w 2584800"/>
                <a:gd name="textAreaTop" fmla="*/ 0 h 6863040"/>
                <a:gd name="textAreaBottom" fmla="*/ 6866640 h 686304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80" name="Isosceles Triangle 22"/>
            <p:cNvSpPr/>
            <p:nvPr/>
          </p:nvSpPr>
          <p:spPr>
            <a:xfrm>
              <a:off x="8932320" y="3048120"/>
              <a:ext cx="3256200" cy="380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81" name="Rectangle 27"/>
            <p:cNvSpPr/>
            <p:nvPr/>
          </p:nvSpPr>
          <p:spPr>
            <a:xfrm>
              <a:off x="9334440" y="-8640"/>
              <a:ext cx="2850840" cy="6863040"/>
            </a:xfrm>
            <a:custGeom>
              <a:avLst/>
              <a:gdLst>
                <a:gd name="textAreaLeft" fmla="*/ 0 w 2850840"/>
                <a:gd name="textAreaRight" fmla="*/ 2854440 w 2850840"/>
                <a:gd name="textAreaTop" fmla="*/ 0 h 6863040"/>
                <a:gd name="textAreaBottom" fmla="*/ 6866640 h 686304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82" name="Rectangle 28"/>
            <p:cNvSpPr/>
            <p:nvPr/>
          </p:nvSpPr>
          <p:spPr>
            <a:xfrm>
              <a:off x="10898640" y="-8640"/>
              <a:ext cx="1286640" cy="6863040"/>
            </a:xfrm>
            <a:custGeom>
              <a:avLst/>
              <a:gdLst>
                <a:gd name="textAreaLeft" fmla="*/ 0 w 1286640"/>
                <a:gd name="textAreaRight" fmla="*/ 1290240 w 1286640"/>
                <a:gd name="textAreaTop" fmla="*/ 0 h 6863040"/>
                <a:gd name="textAreaBottom" fmla="*/ 6866640 h 686304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83" name="Rectangle 29"/>
            <p:cNvSpPr/>
            <p:nvPr/>
          </p:nvSpPr>
          <p:spPr>
            <a:xfrm>
              <a:off x="10938960" y="-8640"/>
              <a:ext cx="1246320" cy="6863040"/>
            </a:xfrm>
            <a:custGeom>
              <a:avLst/>
              <a:gdLst>
                <a:gd name="textAreaLeft" fmla="*/ 0 w 1246320"/>
                <a:gd name="textAreaRight" fmla="*/ 1249920 w 1246320"/>
                <a:gd name="textAreaTop" fmla="*/ 0 h 6863040"/>
                <a:gd name="textAreaBottom" fmla="*/ 6866640 h 686304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84" name="Isosceles Triangle 26"/>
            <p:cNvSpPr/>
            <p:nvPr/>
          </p:nvSpPr>
          <p:spPr>
            <a:xfrm>
              <a:off x="10371600" y="3589920"/>
              <a:ext cx="1813680" cy="32644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</p:grpSp>
      <p:sp>
        <p:nvSpPr>
          <p:cNvPr id="85" name="PlaceHolder 1"/>
          <p:cNvSpPr>
            <a:spLocks noGrp="1"/>
          </p:cNvSpPr>
          <p:nvPr>
            <p:ph type="ftr" idx="4"/>
          </p:nvPr>
        </p:nvSpPr>
        <p:spPr>
          <a:xfrm>
            <a:off x="677160" y="6041520"/>
            <a:ext cx="6293880" cy="361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바탕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  <a:ea typeface="DejaVu Sans"/>
              </a:rPr>
              <a:t>&lt;바닥글&gt;</a:t>
            </a:r>
            <a:endParaRPr lang="en-US" sz="1400" b="0" strike="noStrike" spc="-1">
              <a:solidFill>
                <a:srgbClr val="000000"/>
              </a:solidFill>
              <a:latin typeface="바탕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ldNum" idx="5"/>
          </p:nvPr>
        </p:nvSpPr>
        <p:spPr>
          <a:xfrm>
            <a:off x="8590680" y="6041520"/>
            <a:ext cx="679680" cy="361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accent1"/>
                </a:solidFill>
                <a:latin typeface="Trebuchet MS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6F611041-AC46-499F-9854-DF8AC8E779CB}" type="slidenum">
              <a:rPr lang="en-US" sz="900" b="0" strike="noStrike" spc="-1">
                <a:solidFill>
                  <a:schemeClr val="accent1"/>
                </a:solidFill>
                <a:latin typeface="Trebuchet MS"/>
                <a:ea typeface="DejaVu San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latin typeface="바탕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dt" idx="6"/>
          </p:nvPr>
        </p:nvSpPr>
        <p:spPr>
          <a:xfrm>
            <a:off x="7205040" y="6041520"/>
            <a:ext cx="908280" cy="361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바탕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</a:rPr>
              <a:t>&lt;날짜/시간&gt;</a:t>
            </a:r>
          </a:p>
        </p:txBody>
      </p:sp>
      <p:sp>
        <p:nvSpPr>
          <p:cNvPr id="8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제목 텍스트의 서식을 편집하려면 클릭하십시오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800" b="0" strike="noStrike" spc="-1">
                <a:solidFill>
                  <a:srgbClr val="000000"/>
                </a:solidFill>
                <a:latin typeface="Arial"/>
              </a:rPr>
              <a:t>개요 텍스트의 서식을 편집하려면 클릭하십시오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2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3</a:t>
            </a: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4</a:t>
            </a: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5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6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7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43"/>
          <p:cNvGrpSpPr/>
          <p:nvPr/>
        </p:nvGrpSpPr>
        <p:grpSpPr>
          <a:xfrm>
            <a:off x="0" y="-8640"/>
            <a:ext cx="12191400" cy="6869520"/>
            <a:chOff x="0" y="-8640"/>
            <a:chExt cx="12191400" cy="6869520"/>
          </a:xfrm>
        </p:grpSpPr>
        <p:cxnSp>
          <p:nvCxnSpPr>
            <p:cNvPr id="127" name="Straight Connector 19"/>
            <p:cNvCxnSpPr/>
            <p:nvPr/>
          </p:nvCxnSpPr>
          <p:spPr>
            <a:xfrm>
              <a:off x="9370800" y="0"/>
              <a:ext cx="1222560" cy="686124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128" name="Straight Connector 20"/>
            <p:cNvCxnSpPr/>
            <p:nvPr/>
          </p:nvCxnSpPr>
          <p:spPr>
            <a:xfrm flipH="1">
              <a:off x="7425000" y="3681360"/>
              <a:ext cx="4766760" cy="317988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129" name="Rectangle 23"/>
            <p:cNvSpPr/>
            <p:nvPr/>
          </p:nvSpPr>
          <p:spPr>
            <a:xfrm>
              <a:off x="9181440" y="-8640"/>
              <a:ext cx="3004200" cy="6863400"/>
            </a:xfrm>
            <a:custGeom>
              <a:avLst/>
              <a:gdLst>
                <a:gd name="textAreaLeft" fmla="*/ 0 w 3004200"/>
                <a:gd name="textAreaRight" fmla="*/ 3007440 w 3004200"/>
                <a:gd name="textAreaTop" fmla="*/ 0 h 6863400"/>
                <a:gd name="textAreaBottom" fmla="*/ 6866640 h 686340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130" name="Rectangle 25"/>
            <p:cNvSpPr/>
            <p:nvPr/>
          </p:nvSpPr>
          <p:spPr>
            <a:xfrm>
              <a:off x="9603360" y="-8640"/>
              <a:ext cx="2585160" cy="6863400"/>
            </a:xfrm>
            <a:custGeom>
              <a:avLst/>
              <a:gdLst>
                <a:gd name="textAreaLeft" fmla="*/ 0 w 2585160"/>
                <a:gd name="textAreaRight" fmla="*/ 2588400 w 2585160"/>
                <a:gd name="textAreaTop" fmla="*/ 0 h 6863400"/>
                <a:gd name="textAreaBottom" fmla="*/ 6866640 h 686340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131" name="Isosceles Triangle 23"/>
            <p:cNvSpPr/>
            <p:nvPr/>
          </p:nvSpPr>
          <p:spPr>
            <a:xfrm>
              <a:off x="8932320" y="3048120"/>
              <a:ext cx="3256560" cy="380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132" name="Rectangle 27"/>
            <p:cNvSpPr/>
            <p:nvPr/>
          </p:nvSpPr>
          <p:spPr>
            <a:xfrm>
              <a:off x="9334440" y="-8640"/>
              <a:ext cx="2851200" cy="6863400"/>
            </a:xfrm>
            <a:custGeom>
              <a:avLst/>
              <a:gdLst>
                <a:gd name="textAreaLeft" fmla="*/ 0 w 2851200"/>
                <a:gd name="textAreaRight" fmla="*/ 2854440 w 2851200"/>
                <a:gd name="textAreaTop" fmla="*/ 0 h 6863400"/>
                <a:gd name="textAreaBottom" fmla="*/ 6866640 h 686340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133" name="Rectangle 28"/>
            <p:cNvSpPr/>
            <p:nvPr/>
          </p:nvSpPr>
          <p:spPr>
            <a:xfrm>
              <a:off x="10898640" y="-8640"/>
              <a:ext cx="1287000" cy="6863400"/>
            </a:xfrm>
            <a:custGeom>
              <a:avLst/>
              <a:gdLst>
                <a:gd name="textAreaLeft" fmla="*/ 0 w 1287000"/>
                <a:gd name="textAreaRight" fmla="*/ 1290240 w 1287000"/>
                <a:gd name="textAreaTop" fmla="*/ 0 h 6863400"/>
                <a:gd name="textAreaBottom" fmla="*/ 6866640 h 686340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134" name="Rectangle 29"/>
            <p:cNvSpPr/>
            <p:nvPr/>
          </p:nvSpPr>
          <p:spPr>
            <a:xfrm>
              <a:off x="10938960" y="-8640"/>
              <a:ext cx="1246680" cy="6863400"/>
            </a:xfrm>
            <a:custGeom>
              <a:avLst/>
              <a:gdLst>
                <a:gd name="textAreaLeft" fmla="*/ 0 w 1246680"/>
                <a:gd name="textAreaRight" fmla="*/ 1249920 w 1246680"/>
                <a:gd name="textAreaTop" fmla="*/ 0 h 6863400"/>
                <a:gd name="textAreaBottom" fmla="*/ 6866640 h 686340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135" name="Isosceles Triangle 27"/>
            <p:cNvSpPr/>
            <p:nvPr/>
          </p:nvSpPr>
          <p:spPr>
            <a:xfrm>
              <a:off x="10371600" y="3589920"/>
              <a:ext cx="1814040" cy="32648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136" name="Isosceles Triangle 18"/>
            <p:cNvSpPr/>
            <p:nvPr/>
          </p:nvSpPr>
          <p:spPr>
            <a:xfrm>
              <a:off x="0" y="4013280"/>
              <a:ext cx="445320" cy="284148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</p:grpSp>
      <p:grpSp>
        <p:nvGrpSpPr>
          <p:cNvPr id="137" name="Group 15"/>
          <p:cNvGrpSpPr/>
          <p:nvPr/>
        </p:nvGrpSpPr>
        <p:grpSpPr>
          <a:xfrm>
            <a:off x="0" y="-8640"/>
            <a:ext cx="12191400" cy="6869520"/>
            <a:chOff x="0" y="-8640"/>
            <a:chExt cx="12191400" cy="6869520"/>
          </a:xfrm>
        </p:grpSpPr>
        <p:sp>
          <p:nvSpPr>
            <p:cNvPr id="138" name="Freeform 14"/>
            <p:cNvSpPr/>
            <p:nvPr/>
          </p:nvSpPr>
          <p:spPr>
            <a:xfrm>
              <a:off x="0" y="-7920"/>
              <a:ext cx="860400" cy="5694840"/>
            </a:xfrm>
            <a:custGeom>
              <a:avLst/>
              <a:gdLst>
                <a:gd name="textAreaLeft" fmla="*/ 0 w 860400"/>
                <a:gd name="textAreaRight" fmla="*/ 863640 w 860400"/>
                <a:gd name="textAreaTop" fmla="*/ 0 h 5694840"/>
                <a:gd name="textAreaBottom" fmla="*/ 5698080 h 5694840"/>
              </a:gdLst>
              <a:ahLst/>
              <a:cxnLst/>
              <a:rect l="textAreaLeft" t="textAreaTop" r="textAreaRight" b="textAreaBottom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cxnSp>
          <p:nvCxnSpPr>
            <p:cNvPr id="139" name="Straight Connector 18"/>
            <p:cNvCxnSpPr/>
            <p:nvPr/>
          </p:nvCxnSpPr>
          <p:spPr>
            <a:xfrm>
              <a:off x="9370800" y="0"/>
              <a:ext cx="1222560" cy="686124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140" name="Straight Connector 19"/>
            <p:cNvCxnSpPr/>
            <p:nvPr/>
          </p:nvCxnSpPr>
          <p:spPr>
            <a:xfrm flipH="1">
              <a:off x="7425000" y="3681360"/>
              <a:ext cx="4766760" cy="317988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141" name="Rectangle 23"/>
            <p:cNvSpPr/>
            <p:nvPr/>
          </p:nvSpPr>
          <p:spPr>
            <a:xfrm>
              <a:off x="9181440" y="-8640"/>
              <a:ext cx="3004200" cy="6863400"/>
            </a:xfrm>
            <a:custGeom>
              <a:avLst/>
              <a:gdLst>
                <a:gd name="textAreaLeft" fmla="*/ 0 w 3004200"/>
                <a:gd name="textAreaRight" fmla="*/ 3007440 w 3004200"/>
                <a:gd name="textAreaTop" fmla="*/ 0 h 6863400"/>
                <a:gd name="textAreaBottom" fmla="*/ 6866640 h 686340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142" name="Rectangle 25"/>
            <p:cNvSpPr/>
            <p:nvPr/>
          </p:nvSpPr>
          <p:spPr>
            <a:xfrm>
              <a:off x="9603360" y="-8640"/>
              <a:ext cx="2585160" cy="6863400"/>
            </a:xfrm>
            <a:custGeom>
              <a:avLst/>
              <a:gdLst>
                <a:gd name="textAreaLeft" fmla="*/ 0 w 2585160"/>
                <a:gd name="textAreaRight" fmla="*/ 2588400 w 2585160"/>
                <a:gd name="textAreaTop" fmla="*/ 0 h 6863400"/>
                <a:gd name="textAreaBottom" fmla="*/ 6866640 h 686340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143" name="Isosceles Triangle 22"/>
            <p:cNvSpPr/>
            <p:nvPr/>
          </p:nvSpPr>
          <p:spPr>
            <a:xfrm>
              <a:off x="8932320" y="3048120"/>
              <a:ext cx="3256560" cy="380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144" name="Rectangle 27"/>
            <p:cNvSpPr/>
            <p:nvPr/>
          </p:nvSpPr>
          <p:spPr>
            <a:xfrm>
              <a:off x="9334440" y="-8640"/>
              <a:ext cx="2851200" cy="6863400"/>
            </a:xfrm>
            <a:custGeom>
              <a:avLst/>
              <a:gdLst>
                <a:gd name="textAreaLeft" fmla="*/ 0 w 2851200"/>
                <a:gd name="textAreaRight" fmla="*/ 2854440 w 2851200"/>
                <a:gd name="textAreaTop" fmla="*/ 0 h 6863400"/>
                <a:gd name="textAreaBottom" fmla="*/ 6866640 h 686340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145" name="Rectangle 28"/>
            <p:cNvSpPr/>
            <p:nvPr/>
          </p:nvSpPr>
          <p:spPr>
            <a:xfrm>
              <a:off x="10898640" y="-8640"/>
              <a:ext cx="1287000" cy="6863400"/>
            </a:xfrm>
            <a:custGeom>
              <a:avLst/>
              <a:gdLst>
                <a:gd name="textAreaLeft" fmla="*/ 0 w 1287000"/>
                <a:gd name="textAreaRight" fmla="*/ 1290240 w 1287000"/>
                <a:gd name="textAreaTop" fmla="*/ 0 h 6863400"/>
                <a:gd name="textAreaBottom" fmla="*/ 6866640 h 686340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146" name="Rectangle 29"/>
            <p:cNvSpPr/>
            <p:nvPr/>
          </p:nvSpPr>
          <p:spPr>
            <a:xfrm>
              <a:off x="10938960" y="-8640"/>
              <a:ext cx="1246680" cy="6863400"/>
            </a:xfrm>
            <a:custGeom>
              <a:avLst/>
              <a:gdLst>
                <a:gd name="textAreaLeft" fmla="*/ 0 w 1246680"/>
                <a:gd name="textAreaRight" fmla="*/ 1249920 w 1246680"/>
                <a:gd name="textAreaTop" fmla="*/ 0 h 6863400"/>
                <a:gd name="textAreaBottom" fmla="*/ 6866640 h 686340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147" name="Isosceles Triangle 26"/>
            <p:cNvSpPr/>
            <p:nvPr/>
          </p:nvSpPr>
          <p:spPr>
            <a:xfrm>
              <a:off x="10371600" y="3589920"/>
              <a:ext cx="1814040" cy="32648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</p:grpSp>
      <p:sp>
        <p:nvSpPr>
          <p:cNvPr id="148" name="PlaceHolder 1"/>
          <p:cNvSpPr>
            <a:spLocks noGrp="1"/>
          </p:cNvSpPr>
          <p:nvPr>
            <p:ph type="ftr" idx="7"/>
          </p:nvPr>
        </p:nvSpPr>
        <p:spPr>
          <a:xfrm>
            <a:off x="677160" y="6041520"/>
            <a:ext cx="6294240" cy="361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바탕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  <a:ea typeface="DejaVu Sans"/>
              </a:rPr>
              <a:t>&lt;바닥글&gt;</a:t>
            </a:r>
            <a:endParaRPr lang="en-US" sz="1400" b="0" strike="noStrike" spc="-1">
              <a:solidFill>
                <a:srgbClr val="000000"/>
              </a:solidFill>
              <a:latin typeface="바탕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ldNum" idx="8"/>
          </p:nvPr>
        </p:nvSpPr>
        <p:spPr>
          <a:xfrm>
            <a:off x="8590680" y="6041520"/>
            <a:ext cx="680040" cy="361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accent1"/>
                </a:solidFill>
                <a:latin typeface="Trebuchet MS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F7F627D4-F74F-46E4-B149-BBC0BE82E0DC}" type="slidenum">
              <a:rPr lang="en-US" sz="900" b="0" strike="noStrike" spc="-1">
                <a:solidFill>
                  <a:schemeClr val="accent1"/>
                </a:solidFill>
                <a:latin typeface="Trebuchet MS"/>
                <a:ea typeface="DejaVu San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latin typeface="바탕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dt" idx="9"/>
          </p:nvPr>
        </p:nvSpPr>
        <p:spPr>
          <a:xfrm>
            <a:off x="7205040" y="6041520"/>
            <a:ext cx="908640" cy="361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바탕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</a:rPr>
              <a:t>&lt;날짜/시간&gt;</a:t>
            </a:r>
          </a:p>
        </p:txBody>
      </p:sp>
      <p:sp>
        <p:nvSpPr>
          <p:cNvPr id="15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제목 텍스트의 서식을 편집하려면 클릭하십시오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800" b="0" strike="noStrike" spc="-1">
                <a:solidFill>
                  <a:srgbClr val="000000"/>
                </a:solidFill>
                <a:latin typeface="Arial"/>
              </a:rPr>
              <a:t>개요 텍스트의 서식을 편집하려면 클릭하십시오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2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3</a:t>
            </a: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4</a:t>
            </a: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5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6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7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roup 43"/>
          <p:cNvGrpSpPr/>
          <p:nvPr/>
        </p:nvGrpSpPr>
        <p:grpSpPr>
          <a:xfrm>
            <a:off x="0" y="-8640"/>
            <a:ext cx="12191400" cy="6869520"/>
            <a:chOff x="0" y="-8640"/>
            <a:chExt cx="12191400" cy="6869520"/>
          </a:xfrm>
        </p:grpSpPr>
        <p:cxnSp>
          <p:nvCxnSpPr>
            <p:cNvPr id="190" name="Straight Connector 19"/>
            <p:cNvCxnSpPr/>
            <p:nvPr/>
          </p:nvCxnSpPr>
          <p:spPr>
            <a:xfrm>
              <a:off x="9370800" y="0"/>
              <a:ext cx="1222560" cy="686124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191" name="Straight Connector 20"/>
            <p:cNvCxnSpPr/>
            <p:nvPr/>
          </p:nvCxnSpPr>
          <p:spPr>
            <a:xfrm flipH="1">
              <a:off x="7425000" y="3681360"/>
              <a:ext cx="4766760" cy="317988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192" name="Rectangle 23"/>
            <p:cNvSpPr/>
            <p:nvPr/>
          </p:nvSpPr>
          <p:spPr>
            <a:xfrm>
              <a:off x="9181440" y="-8640"/>
              <a:ext cx="3004200" cy="6863400"/>
            </a:xfrm>
            <a:custGeom>
              <a:avLst/>
              <a:gdLst>
                <a:gd name="textAreaLeft" fmla="*/ 0 w 3004200"/>
                <a:gd name="textAreaRight" fmla="*/ 3007440 w 3004200"/>
                <a:gd name="textAreaTop" fmla="*/ 0 h 6863400"/>
                <a:gd name="textAreaBottom" fmla="*/ 6866640 h 686340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193" name="Rectangle 25"/>
            <p:cNvSpPr/>
            <p:nvPr/>
          </p:nvSpPr>
          <p:spPr>
            <a:xfrm>
              <a:off x="9603360" y="-8640"/>
              <a:ext cx="2585160" cy="6863400"/>
            </a:xfrm>
            <a:custGeom>
              <a:avLst/>
              <a:gdLst>
                <a:gd name="textAreaLeft" fmla="*/ 0 w 2585160"/>
                <a:gd name="textAreaRight" fmla="*/ 2588400 w 2585160"/>
                <a:gd name="textAreaTop" fmla="*/ 0 h 6863400"/>
                <a:gd name="textAreaBottom" fmla="*/ 6866640 h 686340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194" name="Isosceles Triangle 23"/>
            <p:cNvSpPr/>
            <p:nvPr/>
          </p:nvSpPr>
          <p:spPr>
            <a:xfrm>
              <a:off x="8932320" y="3048120"/>
              <a:ext cx="3256560" cy="380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195" name="Rectangle 27"/>
            <p:cNvSpPr/>
            <p:nvPr/>
          </p:nvSpPr>
          <p:spPr>
            <a:xfrm>
              <a:off x="9334440" y="-8640"/>
              <a:ext cx="2851200" cy="6863400"/>
            </a:xfrm>
            <a:custGeom>
              <a:avLst/>
              <a:gdLst>
                <a:gd name="textAreaLeft" fmla="*/ 0 w 2851200"/>
                <a:gd name="textAreaRight" fmla="*/ 2854440 w 2851200"/>
                <a:gd name="textAreaTop" fmla="*/ 0 h 6863400"/>
                <a:gd name="textAreaBottom" fmla="*/ 6866640 h 686340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196" name="Rectangle 28"/>
            <p:cNvSpPr/>
            <p:nvPr/>
          </p:nvSpPr>
          <p:spPr>
            <a:xfrm>
              <a:off x="10898640" y="-8640"/>
              <a:ext cx="1287000" cy="6863400"/>
            </a:xfrm>
            <a:custGeom>
              <a:avLst/>
              <a:gdLst>
                <a:gd name="textAreaLeft" fmla="*/ 0 w 1287000"/>
                <a:gd name="textAreaRight" fmla="*/ 1290240 w 1287000"/>
                <a:gd name="textAreaTop" fmla="*/ 0 h 6863400"/>
                <a:gd name="textAreaBottom" fmla="*/ 6866640 h 686340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197" name="Rectangle 29"/>
            <p:cNvSpPr/>
            <p:nvPr/>
          </p:nvSpPr>
          <p:spPr>
            <a:xfrm>
              <a:off x="10938960" y="-8640"/>
              <a:ext cx="1246680" cy="6863400"/>
            </a:xfrm>
            <a:custGeom>
              <a:avLst/>
              <a:gdLst>
                <a:gd name="textAreaLeft" fmla="*/ 0 w 1246680"/>
                <a:gd name="textAreaRight" fmla="*/ 1249920 w 1246680"/>
                <a:gd name="textAreaTop" fmla="*/ 0 h 6863400"/>
                <a:gd name="textAreaBottom" fmla="*/ 6866640 h 686340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198" name="Isosceles Triangle 27"/>
            <p:cNvSpPr/>
            <p:nvPr/>
          </p:nvSpPr>
          <p:spPr>
            <a:xfrm>
              <a:off x="10371600" y="3589920"/>
              <a:ext cx="1814040" cy="32648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199" name="Isosceles Triangle 18"/>
            <p:cNvSpPr/>
            <p:nvPr/>
          </p:nvSpPr>
          <p:spPr>
            <a:xfrm>
              <a:off x="0" y="4013280"/>
              <a:ext cx="445320" cy="284148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</p:grpSp>
      <p:grpSp>
        <p:nvGrpSpPr>
          <p:cNvPr id="200" name="Group 15"/>
          <p:cNvGrpSpPr/>
          <p:nvPr/>
        </p:nvGrpSpPr>
        <p:grpSpPr>
          <a:xfrm>
            <a:off x="0" y="-8640"/>
            <a:ext cx="12191400" cy="6869520"/>
            <a:chOff x="0" y="-8640"/>
            <a:chExt cx="12191400" cy="6869520"/>
          </a:xfrm>
        </p:grpSpPr>
        <p:sp>
          <p:nvSpPr>
            <p:cNvPr id="201" name="Freeform 14"/>
            <p:cNvSpPr/>
            <p:nvPr/>
          </p:nvSpPr>
          <p:spPr>
            <a:xfrm>
              <a:off x="0" y="-7920"/>
              <a:ext cx="860400" cy="5694840"/>
            </a:xfrm>
            <a:custGeom>
              <a:avLst/>
              <a:gdLst>
                <a:gd name="textAreaLeft" fmla="*/ 0 w 860400"/>
                <a:gd name="textAreaRight" fmla="*/ 863640 w 860400"/>
                <a:gd name="textAreaTop" fmla="*/ 0 h 5694840"/>
                <a:gd name="textAreaBottom" fmla="*/ 5698080 h 5694840"/>
              </a:gdLst>
              <a:ahLst/>
              <a:cxnLst/>
              <a:rect l="textAreaLeft" t="textAreaTop" r="textAreaRight" b="textAreaBottom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cxnSp>
          <p:nvCxnSpPr>
            <p:cNvPr id="202" name="Straight Connector 18"/>
            <p:cNvCxnSpPr/>
            <p:nvPr/>
          </p:nvCxnSpPr>
          <p:spPr>
            <a:xfrm>
              <a:off x="9370800" y="0"/>
              <a:ext cx="1222560" cy="686124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203" name="Straight Connector 19"/>
            <p:cNvCxnSpPr/>
            <p:nvPr/>
          </p:nvCxnSpPr>
          <p:spPr>
            <a:xfrm flipH="1">
              <a:off x="7425000" y="3681360"/>
              <a:ext cx="4766760" cy="317988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204" name="Rectangle 23"/>
            <p:cNvSpPr/>
            <p:nvPr/>
          </p:nvSpPr>
          <p:spPr>
            <a:xfrm>
              <a:off x="9181440" y="-8640"/>
              <a:ext cx="3004200" cy="6863400"/>
            </a:xfrm>
            <a:custGeom>
              <a:avLst/>
              <a:gdLst>
                <a:gd name="textAreaLeft" fmla="*/ 0 w 3004200"/>
                <a:gd name="textAreaRight" fmla="*/ 3007440 w 3004200"/>
                <a:gd name="textAreaTop" fmla="*/ 0 h 6863400"/>
                <a:gd name="textAreaBottom" fmla="*/ 6866640 h 686340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205" name="Rectangle 25"/>
            <p:cNvSpPr/>
            <p:nvPr/>
          </p:nvSpPr>
          <p:spPr>
            <a:xfrm>
              <a:off x="9603360" y="-8640"/>
              <a:ext cx="2585160" cy="6863400"/>
            </a:xfrm>
            <a:custGeom>
              <a:avLst/>
              <a:gdLst>
                <a:gd name="textAreaLeft" fmla="*/ 0 w 2585160"/>
                <a:gd name="textAreaRight" fmla="*/ 2588400 w 2585160"/>
                <a:gd name="textAreaTop" fmla="*/ 0 h 6863400"/>
                <a:gd name="textAreaBottom" fmla="*/ 6866640 h 686340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206" name="Isosceles Triangle 22"/>
            <p:cNvSpPr/>
            <p:nvPr/>
          </p:nvSpPr>
          <p:spPr>
            <a:xfrm>
              <a:off x="8932320" y="3048120"/>
              <a:ext cx="3256560" cy="380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207" name="Rectangle 27"/>
            <p:cNvSpPr/>
            <p:nvPr/>
          </p:nvSpPr>
          <p:spPr>
            <a:xfrm>
              <a:off x="9334440" y="-8640"/>
              <a:ext cx="2851200" cy="6863400"/>
            </a:xfrm>
            <a:custGeom>
              <a:avLst/>
              <a:gdLst>
                <a:gd name="textAreaLeft" fmla="*/ 0 w 2851200"/>
                <a:gd name="textAreaRight" fmla="*/ 2854440 w 2851200"/>
                <a:gd name="textAreaTop" fmla="*/ 0 h 6863400"/>
                <a:gd name="textAreaBottom" fmla="*/ 6866640 h 686340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208" name="Rectangle 28"/>
            <p:cNvSpPr/>
            <p:nvPr/>
          </p:nvSpPr>
          <p:spPr>
            <a:xfrm>
              <a:off x="10898640" y="-8640"/>
              <a:ext cx="1287000" cy="6863400"/>
            </a:xfrm>
            <a:custGeom>
              <a:avLst/>
              <a:gdLst>
                <a:gd name="textAreaLeft" fmla="*/ 0 w 1287000"/>
                <a:gd name="textAreaRight" fmla="*/ 1290240 w 1287000"/>
                <a:gd name="textAreaTop" fmla="*/ 0 h 6863400"/>
                <a:gd name="textAreaBottom" fmla="*/ 6866640 h 686340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209" name="Rectangle 29"/>
            <p:cNvSpPr/>
            <p:nvPr/>
          </p:nvSpPr>
          <p:spPr>
            <a:xfrm>
              <a:off x="10938960" y="-8640"/>
              <a:ext cx="1246680" cy="6863400"/>
            </a:xfrm>
            <a:custGeom>
              <a:avLst/>
              <a:gdLst>
                <a:gd name="textAreaLeft" fmla="*/ 0 w 1246680"/>
                <a:gd name="textAreaRight" fmla="*/ 1249920 w 1246680"/>
                <a:gd name="textAreaTop" fmla="*/ 0 h 6863400"/>
                <a:gd name="textAreaBottom" fmla="*/ 6866640 h 686340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210" name="Isosceles Triangle 26"/>
            <p:cNvSpPr/>
            <p:nvPr/>
          </p:nvSpPr>
          <p:spPr>
            <a:xfrm>
              <a:off x="10371600" y="3589920"/>
              <a:ext cx="1814040" cy="32648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</p:grpSp>
      <p:sp>
        <p:nvSpPr>
          <p:cNvPr id="211" name="PlaceHolder 1"/>
          <p:cNvSpPr>
            <a:spLocks noGrp="1"/>
          </p:cNvSpPr>
          <p:nvPr>
            <p:ph type="ftr" idx="10"/>
          </p:nvPr>
        </p:nvSpPr>
        <p:spPr>
          <a:xfrm>
            <a:off x="677160" y="6041520"/>
            <a:ext cx="6294240" cy="361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바탕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  <a:ea typeface="DejaVu Sans"/>
              </a:rPr>
              <a:t>&lt;바닥글&gt;</a:t>
            </a:r>
            <a:endParaRPr lang="en-US" sz="1400" b="0" strike="noStrike" spc="-1">
              <a:solidFill>
                <a:srgbClr val="000000"/>
              </a:solidFill>
              <a:latin typeface="바탕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sldNum" idx="11"/>
          </p:nvPr>
        </p:nvSpPr>
        <p:spPr>
          <a:xfrm>
            <a:off x="8590680" y="6041520"/>
            <a:ext cx="680040" cy="361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accent1"/>
                </a:solidFill>
                <a:latin typeface="Trebuchet MS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4CE2F6C4-DBC4-4988-9B64-E79AFC6F56B2}" type="slidenum">
              <a:rPr lang="en-US" sz="900" b="0" strike="noStrike" spc="-1">
                <a:solidFill>
                  <a:schemeClr val="accent1"/>
                </a:solidFill>
                <a:latin typeface="Trebuchet MS"/>
                <a:ea typeface="DejaVu San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latin typeface="바탕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dt" idx="12"/>
          </p:nvPr>
        </p:nvSpPr>
        <p:spPr>
          <a:xfrm>
            <a:off x="7205040" y="6041520"/>
            <a:ext cx="908640" cy="361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바탕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</a:rPr>
              <a:t>&lt;날짜/시간&gt;</a:t>
            </a:r>
          </a:p>
        </p:txBody>
      </p:sp>
      <p:sp>
        <p:nvSpPr>
          <p:cNvPr id="21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제목 텍스트의 서식을 편집하려면 클릭하십시오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21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800" b="0" strike="noStrike" spc="-1">
                <a:solidFill>
                  <a:srgbClr val="000000"/>
                </a:solidFill>
                <a:latin typeface="Arial"/>
              </a:rPr>
              <a:t>개요 텍스트의 서식을 편집하려면 클릭하십시오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2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3</a:t>
            </a: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4</a:t>
            </a: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5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6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7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roup 43"/>
          <p:cNvGrpSpPr/>
          <p:nvPr/>
        </p:nvGrpSpPr>
        <p:grpSpPr>
          <a:xfrm>
            <a:off x="0" y="-8640"/>
            <a:ext cx="12191400" cy="6869520"/>
            <a:chOff x="0" y="-8640"/>
            <a:chExt cx="12191400" cy="6869520"/>
          </a:xfrm>
        </p:grpSpPr>
        <p:cxnSp>
          <p:nvCxnSpPr>
            <p:cNvPr id="253" name="Straight Connector 19"/>
            <p:cNvCxnSpPr/>
            <p:nvPr/>
          </p:nvCxnSpPr>
          <p:spPr>
            <a:xfrm>
              <a:off x="9370800" y="0"/>
              <a:ext cx="1222560" cy="686124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254" name="Straight Connector 20"/>
            <p:cNvCxnSpPr/>
            <p:nvPr/>
          </p:nvCxnSpPr>
          <p:spPr>
            <a:xfrm flipH="1">
              <a:off x="7425000" y="3681360"/>
              <a:ext cx="4766760" cy="317988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255" name="Rectangle 23"/>
            <p:cNvSpPr/>
            <p:nvPr/>
          </p:nvSpPr>
          <p:spPr>
            <a:xfrm>
              <a:off x="9181440" y="-8640"/>
              <a:ext cx="3004200" cy="6863400"/>
            </a:xfrm>
            <a:custGeom>
              <a:avLst/>
              <a:gdLst>
                <a:gd name="textAreaLeft" fmla="*/ 0 w 3004200"/>
                <a:gd name="textAreaRight" fmla="*/ 3007440 w 3004200"/>
                <a:gd name="textAreaTop" fmla="*/ 0 h 6863400"/>
                <a:gd name="textAreaBottom" fmla="*/ 6866640 h 686340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256" name="Rectangle 25"/>
            <p:cNvSpPr/>
            <p:nvPr/>
          </p:nvSpPr>
          <p:spPr>
            <a:xfrm>
              <a:off x="9603360" y="-8640"/>
              <a:ext cx="2585160" cy="6863400"/>
            </a:xfrm>
            <a:custGeom>
              <a:avLst/>
              <a:gdLst>
                <a:gd name="textAreaLeft" fmla="*/ 0 w 2585160"/>
                <a:gd name="textAreaRight" fmla="*/ 2588400 w 2585160"/>
                <a:gd name="textAreaTop" fmla="*/ 0 h 6863400"/>
                <a:gd name="textAreaBottom" fmla="*/ 6866640 h 686340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257" name="Isosceles Triangle 23"/>
            <p:cNvSpPr/>
            <p:nvPr/>
          </p:nvSpPr>
          <p:spPr>
            <a:xfrm>
              <a:off x="8932320" y="3048120"/>
              <a:ext cx="3256560" cy="380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258" name="Rectangle 27"/>
            <p:cNvSpPr/>
            <p:nvPr/>
          </p:nvSpPr>
          <p:spPr>
            <a:xfrm>
              <a:off x="9334440" y="-8640"/>
              <a:ext cx="2851200" cy="6863400"/>
            </a:xfrm>
            <a:custGeom>
              <a:avLst/>
              <a:gdLst>
                <a:gd name="textAreaLeft" fmla="*/ 0 w 2851200"/>
                <a:gd name="textAreaRight" fmla="*/ 2854440 w 2851200"/>
                <a:gd name="textAreaTop" fmla="*/ 0 h 6863400"/>
                <a:gd name="textAreaBottom" fmla="*/ 6866640 h 686340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259" name="Rectangle 28"/>
            <p:cNvSpPr/>
            <p:nvPr/>
          </p:nvSpPr>
          <p:spPr>
            <a:xfrm>
              <a:off x="10898640" y="-8640"/>
              <a:ext cx="1287000" cy="6863400"/>
            </a:xfrm>
            <a:custGeom>
              <a:avLst/>
              <a:gdLst>
                <a:gd name="textAreaLeft" fmla="*/ 0 w 1287000"/>
                <a:gd name="textAreaRight" fmla="*/ 1290240 w 1287000"/>
                <a:gd name="textAreaTop" fmla="*/ 0 h 6863400"/>
                <a:gd name="textAreaBottom" fmla="*/ 6866640 h 686340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260" name="Rectangle 29"/>
            <p:cNvSpPr/>
            <p:nvPr/>
          </p:nvSpPr>
          <p:spPr>
            <a:xfrm>
              <a:off x="10938960" y="-8640"/>
              <a:ext cx="1246680" cy="6863400"/>
            </a:xfrm>
            <a:custGeom>
              <a:avLst/>
              <a:gdLst>
                <a:gd name="textAreaLeft" fmla="*/ 0 w 1246680"/>
                <a:gd name="textAreaRight" fmla="*/ 1249920 w 1246680"/>
                <a:gd name="textAreaTop" fmla="*/ 0 h 6863400"/>
                <a:gd name="textAreaBottom" fmla="*/ 6866640 h 686340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261" name="Isosceles Triangle 27"/>
            <p:cNvSpPr/>
            <p:nvPr/>
          </p:nvSpPr>
          <p:spPr>
            <a:xfrm>
              <a:off x="10371600" y="3589920"/>
              <a:ext cx="1814040" cy="32648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262" name="Isosceles Triangle 18"/>
            <p:cNvSpPr/>
            <p:nvPr/>
          </p:nvSpPr>
          <p:spPr>
            <a:xfrm>
              <a:off x="0" y="4013280"/>
              <a:ext cx="445320" cy="284148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</p:grpSp>
      <p:grpSp>
        <p:nvGrpSpPr>
          <p:cNvPr id="263" name="Group 15"/>
          <p:cNvGrpSpPr/>
          <p:nvPr/>
        </p:nvGrpSpPr>
        <p:grpSpPr>
          <a:xfrm>
            <a:off x="0" y="-8640"/>
            <a:ext cx="12191400" cy="6869520"/>
            <a:chOff x="0" y="-8640"/>
            <a:chExt cx="12191400" cy="6869520"/>
          </a:xfrm>
        </p:grpSpPr>
        <p:sp>
          <p:nvSpPr>
            <p:cNvPr id="264" name="Freeform 14"/>
            <p:cNvSpPr/>
            <p:nvPr/>
          </p:nvSpPr>
          <p:spPr>
            <a:xfrm>
              <a:off x="0" y="-7920"/>
              <a:ext cx="860400" cy="5694840"/>
            </a:xfrm>
            <a:custGeom>
              <a:avLst/>
              <a:gdLst>
                <a:gd name="textAreaLeft" fmla="*/ 0 w 860400"/>
                <a:gd name="textAreaRight" fmla="*/ 863640 w 860400"/>
                <a:gd name="textAreaTop" fmla="*/ 0 h 5694840"/>
                <a:gd name="textAreaBottom" fmla="*/ 5698080 h 5694840"/>
              </a:gdLst>
              <a:ahLst/>
              <a:cxnLst/>
              <a:rect l="textAreaLeft" t="textAreaTop" r="textAreaRight" b="textAreaBottom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cxnSp>
          <p:nvCxnSpPr>
            <p:cNvPr id="265" name="Straight Connector 18"/>
            <p:cNvCxnSpPr/>
            <p:nvPr/>
          </p:nvCxnSpPr>
          <p:spPr>
            <a:xfrm>
              <a:off x="9370800" y="0"/>
              <a:ext cx="1222560" cy="686124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266" name="Straight Connector 19"/>
            <p:cNvCxnSpPr/>
            <p:nvPr/>
          </p:nvCxnSpPr>
          <p:spPr>
            <a:xfrm flipH="1">
              <a:off x="7425000" y="3681360"/>
              <a:ext cx="4766760" cy="317988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267" name="Rectangle 23"/>
            <p:cNvSpPr/>
            <p:nvPr/>
          </p:nvSpPr>
          <p:spPr>
            <a:xfrm>
              <a:off x="9181440" y="-8640"/>
              <a:ext cx="3004200" cy="6863400"/>
            </a:xfrm>
            <a:custGeom>
              <a:avLst/>
              <a:gdLst>
                <a:gd name="textAreaLeft" fmla="*/ 0 w 3004200"/>
                <a:gd name="textAreaRight" fmla="*/ 3007440 w 3004200"/>
                <a:gd name="textAreaTop" fmla="*/ 0 h 6863400"/>
                <a:gd name="textAreaBottom" fmla="*/ 6866640 h 686340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268" name="Rectangle 25"/>
            <p:cNvSpPr/>
            <p:nvPr/>
          </p:nvSpPr>
          <p:spPr>
            <a:xfrm>
              <a:off x="9603360" y="-8640"/>
              <a:ext cx="2585160" cy="6863400"/>
            </a:xfrm>
            <a:custGeom>
              <a:avLst/>
              <a:gdLst>
                <a:gd name="textAreaLeft" fmla="*/ 0 w 2585160"/>
                <a:gd name="textAreaRight" fmla="*/ 2588400 w 2585160"/>
                <a:gd name="textAreaTop" fmla="*/ 0 h 6863400"/>
                <a:gd name="textAreaBottom" fmla="*/ 6866640 h 686340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269" name="Isosceles Triangle 22"/>
            <p:cNvSpPr/>
            <p:nvPr/>
          </p:nvSpPr>
          <p:spPr>
            <a:xfrm>
              <a:off x="8932320" y="3048120"/>
              <a:ext cx="3256560" cy="380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270" name="Rectangle 27"/>
            <p:cNvSpPr/>
            <p:nvPr/>
          </p:nvSpPr>
          <p:spPr>
            <a:xfrm>
              <a:off x="9334440" y="-8640"/>
              <a:ext cx="2851200" cy="6863400"/>
            </a:xfrm>
            <a:custGeom>
              <a:avLst/>
              <a:gdLst>
                <a:gd name="textAreaLeft" fmla="*/ 0 w 2851200"/>
                <a:gd name="textAreaRight" fmla="*/ 2854440 w 2851200"/>
                <a:gd name="textAreaTop" fmla="*/ 0 h 6863400"/>
                <a:gd name="textAreaBottom" fmla="*/ 6866640 h 686340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271" name="Rectangle 28"/>
            <p:cNvSpPr/>
            <p:nvPr/>
          </p:nvSpPr>
          <p:spPr>
            <a:xfrm>
              <a:off x="10898640" y="-8640"/>
              <a:ext cx="1287000" cy="6863400"/>
            </a:xfrm>
            <a:custGeom>
              <a:avLst/>
              <a:gdLst>
                <a:gd name="textAreaLeft" fmla="*/ 0 w 1287000"/>
                <a:gd name="textAreaRight" fmla="*/ 1290240 w 1287000"/>
                <a:gd name="textAreaTop" fmla="*/ 0 h 6863400"/>
                <a:gd name="textAreaBottom" fmla="*/ 6866640 h 686340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272" name="Rectangle 29"/>
            <p:cNvSpPr/>
            <p:nvPr/>
          </p:nvSpPr>
          <p:spPr>
            <a:xfrm>
              <a:off x="10938960" y="-8640"/>
              <a:ext cx="1246680" cy="6863400"/>
            </a:xfrm>
            <a:custGeom>
              <a:avLst/>
              <a:gdLst>
                <a:gd name="textAreaLeft" fmla="*/ 0 w 1246680"/>
                <a:gd name="textAreaRight" fmla="*/ 1249920 w 1246680"/>
                <a:gd name="textAreaTop" fmla="*/ 0 h 6863400"/>
                <a:gd name="textAreaBottom" fmla="*/ 6866640 h 686340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273" name="Isosceles Triangle 26"/>
            <p:cNvSpPr/>
            <p:nvPr/>
          </p:nvSpPr>
          <p:spPr>
            <a:xfrm>
              <a:off x="10371600" y="3589920"/>
              <a:ext cx="1814040" cy="32648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</p:grpSp>
      <p:sp>
        <p:nvSpPr>
          <p:cNvPr id="274" name="PlaceHolder 1"/>
          <p:cNvSpPr>
            <a:spLocks noGrp="1"/>
          </p:cNvSpPr>
          <p:nvPr>
            <p:ph type="ftr" idx="13"/>
          </p:nvPr>
        </p:nvSpPr>
        <p:spPr>
          <a:xfrm>
            <a:off x="677160" y="6041520"/>
            <a:ext cx="6294240" cy="361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바탕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  <a:ea typeface="DejaVu Sans"/>
              </a:rPr>
              <a:t>&lt;바닥글&gt;</a:t>
            </a:r>
            <a:endParaRPr lang="en-US" sz="1400" b="0" strike="noStrike" spc="-1">
              <a:solidFill>
                <a:srgbClr val="000000"/>
              </a:solidFill>
              <a:latin typeface="바탕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sldNum" idx="14"/>
          </p:nvPr>
        </p:nvSpPr>
        <p:spPr>
          <a:xfrm>
            <a:off x="8590680" y="6041520"/>
            <a:ext cx="680040" cy="361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accent1"/>
                </a:solidFill>
                <a:latin typeface="Trebuchet MS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6361FEED-52CB-49D1-9A8C-D407761F3969}" type="slidenum">
              <a:rPr lang="en-US" sz="900" b="0" strike="noStrike" spc="-1">
                <a:solidFill>
                  <a:schemeClr val="accent1"/>
                </a:solidFill>
                <a:latin typeface="Trebuchet MS"/>
                <a:ea typeface="DejaVu San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latin typeface="바탕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dt" idx="15"/>
          </p:nvPr>
        </p:nvSpPr>
        <p:spPr>
          <a:xfrm>
            <a:off x="7205040" y="6041520"/>
            <a:ext cx="908640" cy="361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바탕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</a:rPr>
              <a:t>&lt;날짜/시간&gt;</a:t>
            </a:r>
          </a:p>
        </p:txBody>
      </p:sp>
      <p:sp>
        <p:nvSpPr>
          <p:cNvPr id="27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제목 텍스트의 서식을 편집하려면 클릭하십시오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27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800" b="0" strike="noStrike" spc="-1">
                <a:solidFill>
                  <a:srgbClr val="000000"/>
                </a:solidFill>
                <a:latin typeface="Arial"/>
              </a:rPr>
              <a:t>개요 텍스트의 서식을 편집하려면 클릭하십시오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2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3</a:t>
            </a: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4</a:t>
            </a: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5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6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7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roup 43"/>
          <p:cNvGrpSpPr/>
          <p:nvPr/>
        </p:nvGrpSpPr>
        <p:grpSpPr>
          <a:xfrm>
            <a:off x="0" y="-8640"/>
            <a:ext cx="12191400" cy="6869520"/>
            <a:chOff x="0" y="-8640"/>
            <a:chExt cx="12191400" cy="6869520"/>
          </a:xfrm>
        </p:grpSpPr>
        <p:cxnSp>
          <p:nvCxnSpPr>
            <p:cNvPr id="316" name="Straight Connector 19"/>
            <p:cNvCxnSpPr/>
            <p:nvPr/>
          </p:nvCxnSpPr>
          <p:spPr>
            <a:xfrm>
              <a:off x="9370800" y="0"/>
              <a:ext cx="1222560" cy="686124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317" name="Straight Connector 20"/>
            <p:cNvCxnSpPr/>
            <p:nvPr/>
          </p:nvCxnSpPr>
          <p:spPr>
            <a:xfrm flipH="1">
              <a:off x="7425000" y="3681360"/>
              <a:ext cx="4766760" cy="317988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318" name="Rectangle 23"/>
            <p:cNvSpPr/>
            <p:nvPr/>
          </p:nvSpPr>
          <p:spPr>
            <a:xfrm>
              <a:off x="9181440" y="-8640"/>
              <a:ext cx="3004200" cy="6863400"/>
            </a:xfrm>
            <a:custGeom>
              <a:avLst/>
              <a:gdLst>
                <a:gd name="textAreaLeft" fmla="*/ 0 w 3004200"/>
                <a:gd name="textAreaRight" fmla="*/ 3007440 w 3004200"/>
                <a:gd name="textAreaTop" fmla="*/ 0 h 6863400"/>
                <a:gd name="textAreaBottom" fmla="*/ 6866640 h 686340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319" name="Rectangle 25"/>
            <p:cNvSpPr/>
            <p:nvPr/>
          </p:nvSpPr>
          <p:spPr>
            <a:xfrm>
              <a:off x="9603360" y="-8640"/>
              <a:ext cx="2585160" cy="6863400"/>
            </a:xfrm>
            <a:custGeom>
              <a:avLst/>
              <a:gdLst>
                <a:gd name="textAreaLeft" fmla="*/ 0 w 2585160"/>
                <a:gd name="textAreaRight" fmla="*/ 2588400 w 2585160"/>
                <a:gd name="textAreaTop" fmla="*/ 0 h 6863400"/>
                <a:gd name="textAreaBottom" fmla="*/ 6866640 h 686340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320" name="Isosceles Triangle 23"/>
            <p:cNvSpPr/>
            <p:nvPr/>
          </p:nvSpPr>
          <p:spPr>
            <a:xfrm>
              <a:off x="8932320" y="3048120"/>
              <a:ext cx="3256560" cy="380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321" name="Rectangle 27"/>
            <p:cNvSpPr/>
            <p:nvPr/>
          </p:nvSpPr>
          <p:spPr>
            <a:xfrm>
              <a:off x="9334440" y="-8640"/>
              <a:ext cx="2851200" cy="6863400"/>
            </a:xfrm>
            <a:custGeom>
              <a:avLst/>
              <a:gdLst>
                <a:gd name="textAreaLeft" fmla="*/ 0 w 2851200"/>
                <a:gd name="textAreaRight" fmla="*/ 2854440 w 2851200"/>
                <a:gd name="textAreaTop" fmla="*/ 0 h 6863400"/>
                <a:gd name="textAreaBottom" fmla="*/ 6866640 h 686340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322" name="Rectangle 28"/>
            <p:cNvSpPr/>
            <p:nvPr/>
          </p:nvSpPr>
          <p:spPr>
            <a:xfrm>
              <a:off x="10898640" y="-8640"/>
              <a:ext cx="1287000" cy="6863400"/>
            </a:xfrm>
            <a:custGeom>
              <a:avLst/>
              <a:gdLst>
                <a:gd name="textAreaLeft" fmla="*/ 0 w 1287000"/>
                <a:gd name="textAreaRight" fmla="*/ 1290240 w 1287000"/>
                <a:gd name="textAreaTop" fmla="*/ 0 h 6863400"/>
                <a:gd name="textAreaBottom" fmla="*/ 6866640 h 686340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323" name="Rectangle 29"/>
            <p:cNvSpPr/>
            <p:nvPr/>
          </p:nvSpPr>
          <p:spPr>
            <a:xfrm>
              <a:off x="10938960" y="-8640"/>
              <a:ext cx="1246680" cy="6863400"/>
            </a:xfrm>
            <a:custGeom>
              <a:avLst/>
              <a:gdLst>
                <a:gd name="textAreaLeft" fmla="*/ 0 w 1246680"/>
                <a:gd name="textAreaRight" fmla="*/ 1249920 w 1246680"/>
                <a:gd name="textAreaTop" fmla="*/ 0 h 6863400"/>
                <a:gd name="textAreaBottom" fmla="*/ 6866640 h 686340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324" name="Isosceles Triangle 27"/>
            <p:cNvSpPr/>
            <p:nvPr/>
          </p:nvSpPr>
          <p:spPr>
            <a:xfrm>
              <a:off x="10371600" y="3589920"/>
              <a:ext cx="1814040" cy="32648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325" name="Isosceles Triangle 18"/>
            <p:cNvSpPr/>
            <p:nvPr/>
          </p:nvSpPr>
          <p:spPr>
            <a:xfrm>
              <a:off x="0" y="4013280"/>
              <a:ext cx="445320" cy="284148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</p:grpSp>
      <p:grpSp>
        <p:nvGrpSpPr>
          <p:cNvPr id="326" name="Group 15"/>
          <p:cNvGrpSpPr/>
          <p:nvPr/>
        </p:nvGrpSpPr>
        <p:grpSpPr>
          <a:xfrm>
            <a:off x="0" y="-8640"/>
            <a:ext cx="12191400" cy="6869520"/>
            <a:chOff x="0" y="-8640"/>
            <a:chExt cx="12191400" cy="6869520"/>
          </a:xfrm>
        </p:grpSpPr>
        <p:sp>
          <p:nvSpPr>
            <p:cNvPr id="327" name="Freeform 14"/>
            <p:cNvSpPr/>
            <p:nvPr/>
          </p:nvSpPr>
          <p:spPr>
            <a:xfrm>
              <a:off x="0" y="-7920"/>
              <a:ext cx="860400" cy="5694840"/>
            </a:xfrm>
            <a:custGeom>
              <a:avLst/>
              <a:gdLst>
                <a:gd name="textAreaLeft" fmla="*/ 0 w 860400"/>
                <a:gd name="textAreaRight" fmla="*/ 863640 w 860400"/>
                <a:gd name="textAreaTop" fmla="*/ 0 h 5694840"/>
                <a:gd name="textAreaBottom" fmla="*/ 5698080 h 5694840"/>
              </a:gdLst>
              <a:ahLst/>
              <a:cxnLst/>
              <a:rect l="textAreaLeft" t="textAreaTop" r="textAreaRight" b="textAreaBottom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cxnSp>
          <p:nvCxnSpPr>
            <p:cNvPr id="328" name="Straight Connector 18"/>
            <p:cNvCxnSpPr/>
            <p:nvPr/>
          </p:nvCxnSpPr>
          <p:spPr>
            <a:xfrm>
              <a:off x="9370800" y="0"/>
              <a:ext cx="1222560" cy="686124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329" name="Straight Connector 19"/>
            <p:cNvCxnSpPr/>
            <p:nvPr/>
          </p:nvCxnSpPr>
          <p:spPr>
            <a:xfrm flipH="1">
              <a:off x="7425000" y="3681360"/>
              <a:ext cx="4766760" cy="317988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330" name="Rectangle 23"/>
            <p:cNvSpPr/>
            <p:nvPr/>
          </p:nvSpPr>
          <p:spPr>
            <a:xfrm>
              <a:off x="9181440" y="-8640"/>
              <a:ext cx="3004200" cy="6863400"/>
            </a:xfrm>
            <a:custGeom>
              <a:avLst/>
              <a:gdLst>
                <a:gd name="textAreaLeft" fmla="*/ 0 w 3004200"/>
                <a:gd name="textAreaRight" fmla="*/ 3007440 w 3004200"/>
                <a:gd name="textAreaTop" fmla="*/ 0 h 6863400"/>
                <a:gd name="textAreaBottom" fmla="*/ 6866640 h 686340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331" name="Rectangle 25"/>
            <p:cNvSpPr/>
            <p:nvPr/>
          </p:nvSpPr>
          <p:spPr>
            <a:xfrm>
              <a:off x="9603360" y="-8640"/>
              <a:ext cx="2585160" cy="6863400"/>
            </a:xfrm>
            <a:custGeom>
              <a:avLst/>
              <a:gdLst>
                <a:gd name="textAreaLeft" fmla="*/ 0 w 2585160"/>
                <a:gd name="textAreaRight" fmla="*/ 2588400 w 2585160"/>
                <a:gd name="textAreaTop" fmla="*/ 0 h 6863400"/>
                <a:gd name="textAreaBottom" fmla="*/ 6866640 h 686340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332" name="Isosceles Triangle 22"/>
            <p:cNvSpPr/>
            <p:nvPr/>
          </p:nvSpPr>
          <p:spPr>
            <a:xfrm>
              <a:off x="8932320" y="3048120"/>
              <a:ext cx="3256560" cy="380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333" name="Rectangle 27"/>
            <p:cNvSpPr/>
            <p:nvPr/>
          </p:nvSpPr>
          <p:spPr>
            <a:xfrm>
              <a:off x="9334440" y="-8640"/>
              <a:ext cx="2851200" cy="6863400"/>
            </a:xfrm>
            <a:custGeom>
              <a:avLst/>
              <a:gdLst>
                <a:gd name="textAreaLeft" fmla="*/ 0 w 2851200"/>
                <a:gd name="textAreaRight" fmla="*/ 2854440 w 2851200"/>
                <a:gd name="textAreaTop" fmla="*/ 0 h 6863400"/>
                <a:gd name="textAreaBottom" fmla="*/ 6866640 h 686340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334" name="Rectangle 28"/>
            <p:cNvSpPr/>
            <p:nvPr/>
          </p:nvSpPr>
          <p:spPr>
            <a:xfrm>
              <a:off x="10898640" y="-8640"/>
              <a:ext cx="1287000" cy="6863400"/>
            </a:xfrm>
            <a:custGeom>
              <a:avLst/>
              <a:gdLst>
                <a:gd name="textAreaLeft" fmla="*/ 0 w 1287000"/>
                <a:gd name="textAreaRight" fmla="*/ 1290240 w 1287000"/>
                <a:gd name="textAreaTop" fmla="*/ 0 h 6863400"/>
                <a:gd name="textAreaBottom" fmla="*/ 6866640 h 686340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335" name="Rectangle 29"/>
            <p:cNvSpPr/>
            <p:nvPr/>
          </p:nvSpPr>
          <p:spPr>
            <a:xfrm>
              <a:off x="10938960" y="-8640"/>
              <a:ext cx="1246680" cy="6863400"/>
            </a:xfrm>
            <a:custGeom>
              <a:avLst/>
              <a:gdLst>
                <a:gd name="textAreaLeft" fmla="*/ 0 w 1246680"/>
                <a:gd name="textAreaRight" fmla="*/ 1249920 w 1246680"/>
                <a:gd name="textAreaTop" fmla="*/ 0 h 6863400"/>
                <a:gd name="textAreaBottom" fmla="*/ 6866640 h 686340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336" name="Isosceles Triangle 26"/>
            <p:cNvSpPr/>
            <p:nvPr/>
          </p:nvSpPr>
          <p:spPr>
            <a:xfrm>
              <a:off x="10371600" y="3589920"/>
              <a:ext cx="1814040" cy="32648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</p:grpSp>
      <p:sp>
        <p:nvSpPr>
          <p:cNvPr id="337" name="PlaceHolder 1"/>
          <p:cNvSpPr>
            <a:spLocks noGrp="1"/>
          </p:cNvSpPr>
          <p:nvPr>
            <p:ph type="ftr" idx="16"/>
          </p:nvPr>
        </p:nvSpPr>
        <p:spPr>
          <a:xfrm>
            <a:off x="677160" y="6041520"/>
            <a:ext cx="6294240" cy="361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바탕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  <a:ea typeface="DejaVu Sans"/>
              </a:rPr>
              <a:t>&lt;바닥글&gt;</a:t>
            </a:r>
            <a:endParaRPr lang="en-US" sz="1400" b="0" strike="noStrike" spc="-1">
              <a:solidFill>
                <a:srgbClr val="000000"/>
              </a:solidFill>
              <a:latin typeface="바탕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sldNum" idx="17"/>
          </p:nvPr>
        </p:nvSpPr>
        <p:spPr>
          <a:xfrm>
            <a:off x="8590680" y="6041520"/>
            <a:ext cx="680040" cy="361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accent1"/>
                </a:solidFill>
                <a:latin typeface="Trebuchet MS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DBBB86FF-6E56-4A1C-959A-62F76FADBE7E}" type="slidenum">
              <a:rPr lang="en-US" sz="900" b="0" strike="noStrike" spc="-1">
                <a:solidFill>
                  <a:schemeClr val="accent1"/>
                </a:solidFill>
                <a:latin typeface="Trebuchet MS"/>
                <a:ea typeface="DejaVu San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latin typeface="바탕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dt" idx="18"/>
          </p:nvPr>
        </p:nvSpPr>
        <p:spPr>
          <a:xfrm>
            <a:off x="7205040" y="6041520"/>
            <a:ext cx="908640" cy="361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바탕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</a:rPr>
              <a:t>&lt;날짜/시간&gt;</a:t>
            </a:r>
          </a:p>
        </p:txBody>
      </p:sp>
      <p:sp>
        <p:nvSpPr>
          <p:cNvPr id="34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제목 텍스트의 서식을 편집하려면 클릭하십시오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34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800" b="0" strike="noStrike" spc="-1">
                <a:solidFill>
                  <a:srgbClr val="000000"/>
                </a:solidFill>
                <a:latin typeface="Arial"/>
              </a:rPr>
              <a:t>개요 텍스트의 서식을 편집하려면 클릭하십시오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2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3</a:t>
            </a: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4</a:t>
            </a: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5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6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7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" name="Group 43"/>
          <p:cNvGrpSpPr/>
          <p:nvPr/>
        </p:nvGrpSpPr>
        <p:grpSpPr>
          <a:xfrm>
            <a:off x="0" y="-8640"/>
            <a:ext cx="12191400" cy="6869520"/>
            <a:chOff x="0" y="-8640"/>
            <a:chExt cx="12191400" cy="6869520"/>
          </a:xfrm>
        </p:grpSpPr>
        <p:cxnSp>
          <p:nvCxnSpPr>
            <p:cNvPr id="379" name="Straight Connector 19"/>
            <p:cNvCxnSpPr/>
            <p:nvPr/>
          </p:nvCxnSpPr>
          <p:spPr>
            <a:xfrm>
              <a:off x="9370800" y="0"/>
              <a:ext cx="1222560" cy="686124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380" name="Straight Connector 20"/>
            <p:cNvCxnSpPr/>
            <p:nvPr/>
          </p:nvCxnSpPr>
          <p:spPr>
            <a:xfrm flipH="1">
              <a:off x="7425000" y="3681360"/>
              <a:ext cx="4766760" cy="317988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381" name="Rectangle 23"/>
            <p:cNvSpPr/>
            <p:nvPr/>
          </p:nvSpPr>
          <p:spPr>
            <a:xfrm>
              <a:off x="9181440" y="-8640"/>
              <a:ext cx="3004200" cy="6863400"/>
            </a:xfrm>
            <a:custGeom>
              <a:avLst/>
              <a:gdLst>
                <a:gd name="textAreaLeft" fmla="*/ 0 w 3004200"/>
                <a:gd name="textAreaRight" fmla="*/ 3007440 w 3004200"/>
                <a:gd name="textAreaTop" fmla="*/ 0 h 6863400"/>
                <a:gd name="textAreaBottom" fmla="*/ 6866640 h 686340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382" name="Rectangle 25"/>
            <p:cNvSpPr/>
            <p:nvPr/>
          </p:nvSpPr>
          <p:spPr>
            <a:xfrm>
              <a:off x="9603360" y="-8640"/>
              <a:ext cx="2585160" cy="6863400"/>
            </a:xfrm>
            <a:custGeom>
              <a:avLst/>
              <a:gdLst>
                <a:gd name="textAreaLeft" fmla="*/ 0 w 2585160"/>
                <a:gd name="textAreaRight" fmla="*/ 2588400 w 2585160"/>
                <a:gd name="textAreaTop" fmla="*/ 0 h 6863400"/>
                <a:gd name="textAreaBottom" fmla="*/ 6866640 h 686340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383" name="Isosceles Triangle 23"/>
            <p:cNvSpPr/>
            <p:nvPr/>
          </p:nvSpPr>
          <p:spPr>
            <a:xfrm>
              <a:off x="8932320" y="3048120"/>
              <a:ext cx="3256560" cy="380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384" name="Rectangle 27"/>
            <p:cNvSpPr/>
            <p:nvPr/>
          </p:nvSpPr>
          <p:spPr>
            <a:xfrm>
              <a:off x="9334440" y="-8640"/>
              <a:ext cx="2851200" cy="6863400"/>
            </a:xfrm>
            <a:custGeom>
              <a:avLst/>
              <a:gdLst>
                <a:gd name="textAreaLeft" fmla="*/ 0 w 2851200"/>
                <a:gd name="textAreaRight" fmla="*/ 2854440 w 2851200"/>
                <a:gd name="textAreaTop" fmla="*/ 0 h 6863400"/>
                <a:gd name="textAreaBottom" fmla="*/ 6866640 h 686340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385" name="Rectangle 28"/>
            <p:cNvSpPr/>
            <p:nvPr/>
          </p:nvSpPr>
          <p:spPr>
            <a:xfrm>
              <a:off x="10898640" y="-8640"/>
              <a:ext cx="1287000" cy="6863400"/>
            </a:xfrm>
            <a:custGeom>
              <a:avLst/>
              <a:gdLst>
                <a:gd name="textAreaLeft" fmla="*/ 0 w 1287000"/>
                <a:gd name="textAreaRight" fmla="*/ 1290240 w 1287000"/>
                <a:gd name="textAreaTop" fmla="*/ 0 h 6863400"/>
                <a:gd name="textAreaBottom" fmla="*/ 6866640 h 686340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386" name="Rectangle 29"/>
            <p:cNvSpPr/>
            <p:nvPr/>
          </p:nvSpPr>
          <p:spPr>
            <a:xfrm>
              <a:off x="10938960" y="-8640"/>
              <a:ext cx="1246680" cy="6863400"/>
            </a:xfrm>
            <a:custGeom>
              <a:avLst/>
              <a:gdLst>
                <a:gd name="textAreaLeft" fmla="*/ 0 w 1246680"/>
                <a:gd name="textAreaRight" fmla="*/ 1249920 w 1246680"/>
                <a:gd name="textAreaTop" fmla="*/ 0 h 6863400"/>
                <a:gd name="textAreaBottom" fmla="*/ 6866640 h 686340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387" name="Isosceles Triangle 27"/>
            <p:cNvSpPr/>
            <p:nvPr/>
          </p:nvSpPr>
          <p:spPr>
            <a:xfrm>
              <a:off x="10371600" y="3589920"/>
              <a:ext cx="1814040" cy="32648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388" name="Isosceles Triangle 18"/>
            <p:cNvSpPr/>
            <p:nvPr/>
          </p:nvSpPr>
          <p:spPr>
            <a:xfrm>
              <a:off x="0" y="4013280"/>
              <a:ext cx="445320" cy="284148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</p:grpSp>
      <p:grpSp>
        <p:nvGrpSpPr>
          <p:cNvPr id="389" name="Group 15"/>
          <p:cNvGrpSpPr/>
          <p:nvPr/>
        </p:nvGrpSpPr>
        <p:grpSpPr>
          <a:xfrm>
            <a:off x="0" y="-8640"/>
            <a:ext cx="12191400" cy="6869520"/>
            <a:chOff x="0" y="-8640"/>
            <a:chExt cx="12191400" cy="6869520"/>
          </a:xfrm>
        </p:grpSpPr>
        <p:sp>
          <p:nvSpPr>
            <p:cNvPr id="390" name="Freeform 14"/>
            <p:cNvSpPr/>
            <p:nvPr/>
          </p:nvSpPr>
          <p:spPr>
            <a:xfrm>
              <a:off x="0" y="-7920"/>
              <a:ext cx="860400" cy="5694840"/>
            </a:xfrm>
            <a:custGeom>
              <a:avLst/>
              <a:gdLst>
                <a:gd name="textAreaLeft" fmla="*/ 0 w 860400"/>
                <a:gd name="textAreaRight" fmla="*/ 863640 w 860400"/>
                <a:gd name="textAreaTop" fmla="*/ 0 h 5694840"/>
                <a:gd name="textAreaBottom" fmla="*/ 5698080 h 5694840"/>
              </a:gdLst>
              <a:ahLst/>
              <a:cxnLst/>
              <a:rect l="textAreaLeft" t="textAreaTop" r="textAreaRight" b="textAreaBottom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cxnSp>
          <p:nvCxnSpPr>
            <p:cNvPr id="391" name="Straight Connector 18"/>
            <p:cNvCxnSpPr/>
            <p:nvPr/>
          </p:nvCxnSpPr>
          <p:spPr>
            <a:xfrm>
              <a:off x="9370800" y="0"/>
              <a:ext cx="1222560" cy="686124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392" name="Straight Connector 19"/>
            <p:cNvCxnSpPr/>
            <p:nvPr/>
          </p:nvCxnSpPr>
          <p:spPr>
            <a:xfrm flipH="1">
              <a:off x="7425000" y="3681360"/>
              <a:ext cx="4766760" cy="317988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393" name="Rectangle 23"/>
            <p:cNvSpPr/>
            <p:nvPr/>
          </p:nvSpPr>
          <p:spPr>
            <a:xfrm>
              <a:off x="9181440" y="-8640"/>
              <a:ext cx="3004200" cy="6863400"/>
            </a:xfrm>
            <a:custGeom>
              <a:avLst/>
              <a:gdLst>
                <a:gd name="textAreaLeft" fmla="*/ 0 w 3004200"/>
                <a:gd name="textAreaRight" fmla="*/ 3007440 w 3004200"/>
                <a:gd name="textAreaTop" fmla="*/ 0 h 6863400"/>
                <a:gd name="textAreaBottom" fmla="*/ 6866640 h 686340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394" name="Rectangle 25"/>
            <p:cNvSpPr/>
            <p:nvPr/>
          </p:nvSpPr>
          <p:spPr>
            <a:xfrm>
              <a:off x="9603360" y="-8640"/>
              <a:ext cx="2585160" cy="6863400"/>
            </a:xfrm>
            <a:custGeom>
              <a:avLst/>
              <a:gdLst>
                <a:gd name="textAreaLeft" fmla="*/ 0 w 2585160"/>
                <a:gd name="textAreaRight" fmla="*/ 2588400 w 2585160"/>
                <a:gd name="textAreaTop" fmla="*/ 0 h 6863400"/>
                <a:gd name="textAreaBottom" fmla="*/ 6866640 h 686340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395" name="Isosceles Triangle 22"/>
            <p:cNvSpPr/>
            <p:nvPr/>
          </p:nvSpPr>
          <p:spPr>
            <a:xfrm>
              <a:off x="8932320" y="3048120"/>
              <a:ext cx="3256560" cy="380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396" name="Rectangle 27"/>
            <p:cNvSpPr/>
            <p:nvPr/>
          </p:nvSpPr>
          <p:spPr>
            <a:xfrm>
              <a:off x="9334440" y="-8640"/>
              <a:ext cx="2851200" cy="6863400"/>
            </a:xfrm>
            <a:custGeom>
              <a:avLst/>
              <a:gdLst>
                <a:gd name="textAreaLeft" fmla="*/ 0 w 2851200"/>
                <a:gd name="textAreaRight" fmla="*/ 2854440 w 2851200"/>
                <a:gd name="textAreaTop" fmla="*/ 0 h 6863400"/>
                <a:gd name="textAreaBottom" fmla="*/ 6866640 h 686340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397" name="Rectangle 28"/>
            <p:cNvSpPr/>
            <p:nvPr/>
          </p:nvSpPr>
          <p:spPr>
            <a:xfrm>
              <a:off x="10898640" y="-8640"/>
              <a:ext cx="1287000" cy="6863400"/>
            </a:xfrm>
            <a:custGeom>
              <a:avLst/>
              <a:gdLst>
                <a:gd name="textAreaLeft" fmla="*/ 0 w 1287000"/>
                <a:gd name="textAreaRight" fmla="*/ 1290240 w 1287000"/>
                <a:gd name="textAreaTop" fmla="*/ 0 h 6863400"/>
                <a:gd name="textAreaBottom" fmla="*/ 6866640 h 686340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398" name="Rectangle 29"/>
            <p:cNvSpPr/>
            <p:nvPr/>
          </p:nvSpPr>
          <p:spPr>
            <a:xfrm>
              <a:off x="10938960" y="-8640"/>
              <a:ext cx="1246680" cy="6863400"/>
            </a:xfrm>
            <a:custGeom>
              <a:avLst/>
              <a:gdLst>
                <a:gd name="textAreaLeft" fmla="*/ 0 w 1246680"/>
                <a:gd name="textAreaRight" fmla="*/ 1249920 w 1246680"/>
                <a:gd name="textAreaTop" fmla="*/ 0 h 6863400"/>
                <a:gd name="textAreaBottom" fmla="*/ 6866640 h 686340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399" name="Isosceles Triangle 26"/>
            <p:cNvSpPr/>
            <p:nvPr/>
          </p:nvSpPr>
          <p:spPr>
            <a:xfrm>
              <a:off x="10371600" y="3589920"/>
              <a:ext cx="1814040" cy="32648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</p:grpSp>
      <p:sp>
        <p:nvSpPr>
          <p:cNvPr id="400" name="PlaceHolder 1"/>
          <p:cNvSpPr>
            <a:spLocks noGrp="1"/>
          </p:cNvSpPr>
          <p:nvPr>
            <p:ph type="ftr" idx="19"/>
          </p:nvPr>
        </p:nvSpPr>
        <p:spPr>
          <a:xfrm>
            <a:off x="677160" y="6041520"/>
            <a:ext cx="6294240" cy="361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바탕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  <a:ea typeface="DejaVu Sans"/>
              </a:rPr>
              <a:t>&lt;바닥글&gt;</a:t>
            </a:r>
            <a:endParaRPr lang="en-US" sz="1400" b="0" strike="noStrike" spc="-1">
              <a:solidFill>
                <a:srgbClr val="000000"/>
              </a:solidFill>
              <a:latin typeface="바탕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 type="sldNum" idx="20"/>
          </p:nvPr>
        </p:nvSpPr>
        <p:spPr>
          <a:xfrm>
            <a:off x="8590680" y="6041520"/>
            <a:ext cx="680040" cy="361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accent1"/>
                </a:solidFill>
                <a:latin typeface="Trebuchet MS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D99A085E-DA15-412C-8036-AC511EC35C39}" type="slidenum">
              <a:rPr lang="en-US" sz="900" b="0" strike="noStrike" spc="-1">
                <a:solidFill>
                  <a:schemeClr val="accent1"/>
                </a:solidFill>
                <a:latin typeface="Trebuchet MS"/>
                <a:ea typeface="DejaVu San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latin typeface="바탕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 type="dt" idx="21"/>
          </p:nvPr>
        </p:nvSpPr>
        <p:spPr>
          <a:xfrm>
            <a:off x="7205040" y="6041520"/>
            <a:ext cx="908640" cy="361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바탕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</a:rPr>
              <a:t>&lt;날짜/시간&gt;</a:t>
            </a:r>
          </a:p>
        </p:txBody>
      </p:sp>
      <p:sp>
        <p:nvSpPr>
          <p:cNvPr id="40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제목 텍스트의 서식을 편집하려면 클릭하십시오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40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800" b="0" strike="noStrike" spc="-1">
                <a:solidFill>
                  <a:srgbClr val="000000"/>
                </a:solidFill>
                <a:latin typeface="Arial"/>
              </a:rPr>
              <a:t>개요 텍스트의 서식을 편집하려면 클릭하십시오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2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3</a:t>
            </a: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4</a:t>
            </a: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5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6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7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roup 43"/>
          <p:cNvGrpSpPr/>
          <p:nvPr/>
        </p:nvGrpSpPr>
        <p:grpSpPr>
          <a:xfrm>
            <a:off x="0" y="-8640"/>
            <a:ext cx="12191400" cy="6869520"/>
            <a:chOff x="0" y="-8640"/>
            <a:chExt cx="12191400" cy="6869520"/>
          </a:xfrm>
        </p:grpSpPr>
        <p:cxnSp>
          <p:nvCxnSpPr>
            <p:cNvPr id="442" name="Straight Connector 19"/>
            <p:cNvCxnSpPr/>
            <p:nvPr/>
          </p:nvCxnSpPr>
          <p:spPr>
            <a:xfrm>
              <a:off x="9370800" y="0"/>
              <a:ext cx="1222560" cy="686124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443" name="Straight Connector 20"/>
            <p:cNvCxnSpPr/>
            <p:nvPr/>
          </p:nvCxnSpPr>
          <p:spPr>
            <a:xfrm flipH="1">
              <a:off x="7425000" y="3681360"/>
              <a:ext cx="4766760" cy="317988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444" name="Rectangle 23"/>
            <p:cNvSpPr/>
            <p:nvPr/>
          </p:nvSpPr>
          <p:spPr>
            <a:xfrm>
              <a:off x="9181440" y="-8640"/>
              <a:ext cx="3004200" cy="6863400"/>
            </a:xfrm>
            <a:custGeom>
              <a:avLst/>
              <a:gdLst>
                <a:gd name="textAreaLeft" fmla="*/ 0 w 3004200"/>
                <a:gd name="textAreaRight" fmla="*/ 3007440 w 3004200"/>
                <a:gd name="textAreaTop" fmla="*/ 0 h 6863400"/>
                <a:gd name="textAreaBottom" fmla="*/ 6866640 h 686340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445" name="Rectangle 25"/>
            <p:cNvSpPr/>
            <p:nvPr/>
          </p:nvSpPr>
          <p:spPr>
            <a:xfrm>
              <a:off x="9603360" y="-8640"/>
              <a:ext cx="2585160" cy="6863400"/>
            </a:xfrm>
            <a:custGeom>
              <a:avLst/>
              <a:gdLst>
                <a:gd name="textAreaLeft" fmla="*/ 0 w 2585160"/>
                <a:gd name="textAreaRight" fmla="*/ 2588400 w 2585160"/>
                <a:gd name="textAreaTop" fmla="*/ 0 h 6863400"/>
                <a:gd name="textAreaBottom" fmla="*/ 6866640 h 686340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446" name="Isosceles Triangle 23"/>
            <p:cNvSpPr/>
            <p:nvPr/>
          </p:nvSpPr>
          <p:spPr>
            <a:xfrm>
              <a:off x="8932320" y="3048120"/>
              <a:ext cx="3256560" cy="380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447" name="Rectangle 27"/>
            <p:cNvSpPr/>
            <p:nvPr/>
          </p:nvSpPr>
          <p:spPr>
            <a:xfrm>
              <a:off x="9334440" y="-8640"/>
              <a:ext cx="2851200" cy="6863400"/>
            </a:xfrm>
            <a:custGeom>
              <a:avLst/>
              <a:gdLst>
                <a:gd name="textAreaLeft" fmla="*/ 0 w 2851200"/>
                <a:gd name="textAreaRight" fmla="*/ 2854440 w 2851200"/>
                <a:gd name="textAreaTop" fmla="*/ 0 h 6863400"/>
                <a:gd name="textAreaBottom" fmla="*/ 6866640 h 686340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448" name="Rectangle 28"/>
            <p:cNvSpPr/>
            <p:nvPr/>
          </p:nvSpPr>
          <p:spPr>
            <a:xfrm>
              <a:off x="10898640" y="-8640"/>
              <a:ext cx="1287000" cy="6863400"/>
            </a:xfrm>
            <a:custGeom>
              <a:avLst/>
              <a:gdLst>
                <a:gd name="textAreaLeft" fmla="*/ 0 w 1287000"/>
                <a:gd name="textAreaRight" fmla="*/ 1290240 w 1287000"/>
                <a:gd name="textAreaTop" fmla="*/ 0 h 6863400"/>
                <a:gd name="textAreaBottom" fmla="*/ 6866640 h 686340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449" name="Rectangle 29"/>
            <p:cNvSpPr/>
            <p:nvPr/>
          </p:nvSpPr>
          <p:spPr>
            <a:xfrm>
              <a:off x="10938960" y="-8640"/>
              <a:ext cx="1246680" cy="6863400"/>
            </a:xfrm>
            <a:custGeom>
              <a:avLst/>
              <a:gdLst>
                <a:gd name="textAreaLeft" fmla="*/ 0 w 1246680"/>
                <a:gd name="textAreaRight" fmla="*/ 1249920 w 1246680"/>
                <a:gd name="textAreaTop" fmla="*/ 0 h 6863400"/>
                <a:gd name="textAreaBottom" fmla="*/ 6866640 h 686340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450" name="Isosceles Triangle 27"/>
            <p:cNvSpPr/>
            <p:nvPr/>
          </p:nvSpPr>
          <p:spPr>
            <a:xfrm>
              <a:off x="10371600" y="3589920"/>
              <a:ext cx="1814040" cy="32648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451" name="Isosceles Triangle 18"/>
            <p:cNvSpPr/>
            <p:nvPr/>
          </p:nvSpPr>
          <p:spPr>
            <a:xfrm>
              <a:off x="0" y="4013280"/>
              <a:ext cx="445320" cy="284148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</p:grpSp>
      <p:grpSp>
        <p:nvGrpSpPr>
          <p:cNvPr id="452" name="Group 15"/>
          <p:cNvGrpSpPr/>
          <p:nvPr/>
        </p:nvGrpSpPr>
        <p:grpSpPr>
          <a:xfrm>
            <a:off x="0" y="-8640"/>
            <a:ext cx="12191400" cy="6869520"/>
            <a:chOff x="0" y="-8640"/>
            <a:chExt cx="12191400" cy="6869520"/>
          </a:xfrm>
        </p:grpSpPr>
        <p:sp>
          <p:nvSpPr>
            <p:cNvPr id="453" name="Freeform 14"/>
            <p:cNvSpPr/>
            <p:nvPr/>
          </p:nvSpPr>
          <p:spPr>
            <a:xfrm>
              <a:off x="0" y="-7920"/>
              <a:ext cx="860400" cy="5694840"/>
            </a:xfrm>
            <a:custGeom>
              <a:avLst/>
              <a:gdLst>
                <a:gd name="textAreaLeft" fmla="*/ 0 w 860400"/>
                <a:gd name="textAreaRight" fmla="*/ 863640 w 860400"/>
                <a:gd name="textAreaTop" fmla="*/ 0 h 5694840"/>
                <a:gd name="textAreaBottom" fmla="*/ 5698080 h 5694840"/>
              </a:gdLst>
              <a:ahLst/>
              <a:cxnLst/>
              <a:rect l="textAreaLeft" t="textAreaTop" r="textAreaRight" b="textAreaBottom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cxnSp>
          <p:nvCxnSpPr>
            <p:cNvPr id="454" name="Straight Connector 18"/>
            <p:cNvCxnSpPr/>
            <p:nvPr/>
          </p:nvCxnSpPr>
          <p:spPr>
            <a:xfrm>
              <a:off x="9370800" y="0"/>
              <a:ext cx="1222560" cy="686124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455" name="Straight Connector 19"/>
            <p:cNvCxnSpPr/>
            <p:nvPr/>
          </p:nvCxnSpPr>
          <p:spPr>
            <a:xfrm flipH="1">
              <a:off x="7425000" y="3681360"/>
              <a:ext cx="4766760" cy="317988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456" name="Rectangle 23"/>
            <p:cNvSpPr/>
            <p:nvPr/>
          </p:nvSpPr>
          <p:spPr>
            <a:xfrm>
              <a:off x="9181440" y="-8640"/>
              <a:ext cx="3004200" cy="6863400"/>
            </a:xfrm>
            <a:custGeom>
              <a:avLst/>
              <a:gdLst>
                <a:gd name="textAreaLeft" fmla="*/ 0 w 3004200"/>
                <a:gd name="textAreaRight" fmla="*/ 3007440 w 3004200"/>
                <a:gd name="textAreaTop" fmla="*/ 0 h 6863400"/>
                <a:gd name="textAreaBottom" fmla="*/ 6866640 h 686340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457" name="Rectangle 25"/>
            <p:cNvSpPr/>
            <p:nvPr/>
          </p:nvSpPr>
          <p:spPr>
            <a:xfrm>
              <a:off x="9603360" y="-8640"/>
              <a:ext cx="2585160" cy="6863400"/>
            </a:xfrm>
            <a:custGeom>
              <a:avLst/>
              <a:gdLst>
                <a:gd name="textAreaLeft" fmla="*/ 0 w 2585160"/>
                <a:gd name="textAreaRight" fmla="*/ 2588400 w 2585160"/>
                <a:gd name="textAreaTop" fmla="*/ 0 h 6863400"/>
                <a:gd name="textAreaBottom" fmla="*/ 6866640 h 686340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458" name="Isosceles Triangle 22"/>
            <p:cNvSpPr/>
            <p:nvPr/>
          </p:nvSpPr>
          <p:spPr>
            <a:xfrm>
              <a:off x="8932320" y="3048120"/>
              <a:ext cx="3256560" cy="380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459" name="Rectangle 27"/>
            <p:cNvSpPr/>
            <p:nvPr/>
          </p:nvSpPr>
          <p:spPr>
            <a:xfrm>
              <a:off x="9334440" y="-8640"/>
              <a:ext cx="2851200" cy="6863400"/>
            </a:xfrm>
            <a:custGeom>
              <a:avLst/>
              <a:gdLst>
                <a:gd name="textAreaLeft" fmla="*/ 0 w 2851200"/>
                <a:gd name="textAreaRight" fmla="*/ 2854440 w 2851200"/>
                <a:gd name="textAreaTop" fmla="*/ 0 h 6863400"/>
                <a:gd name="textAreaBottom" fmla="*/ 6866640 h 686340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460" name="Rectangle 28"/>
            <p:cNvSpPr/>
            <p:nvPr/>
          </p:nvSpPr>
          <p:spPr>
            <a:xfrm>
              <a:off x="10898640" y="-8640"/>
              <a:ext cx="1287000" cy="6863400"/>
            </a:xfrm>
            <a:custGeom>
              <a:avLst/>
              <a:gdLst>
                <a:gd name="textAreaLeft" fmla="*/ 0 w 1287000"/>
                <a:gd name="textAreaRight" fmla="*/ 1290240 w 1287000"/>
                <a:gd name="textAreaTop" fmla="*/ 0 h 6863400"/>
                <a:gd name="textAreaBottom" fmla="*/ 6866640 h 686340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461" name="Rectangle 29"/>
            <p:cNvSpPr/>
            <p:nvPr/>
          </p:nvSpPr>
          <p:spPr>
            <a:xfrm>
              <a:off x="10938960" y="-8640"/>
              <a:ext cx="1246680" cy="6863400"/>
            </a:xfrm>
            <a:custGeom>
              <a:avLst/>
              <a:gdLst>
                <a:gd name="textAreaLeft" fmla="*/ 0 w 1246680"/>
                <a:gd name="textAreaRight" fmla="*/ 1249920 w 1246680"/>
                <a:gd name="textAreaTop" fmla="*/ 0 h 6863400"/>
                <a:gd name="textAreaBottom" fmla="*/ 6866640 h 686340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462" name="Isosceles Triangle 26"/>
            <p:cNvSpPr/>
            <p:nvPr/>
          </p:nvSpPr>
          <p:spPr>
            <a:xfrm>
              <a:off x="10371600" y="3589920"/>
              <a:ext cx="1814040" cy="32648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</p:grpSp>
      <p:sp>
        <p:nvSpPr>
          <p:cNvPr id="463" name="PlaceHolder 1"/>
          <p:cNvSpPr>
            <a:spLocks noGrp="1"/>
          </p:cNvSpPr>
          <p:nvPr>
            <p:ph type="ftr" idx="22"/>
          </p:nvPr>
        </p:nvSpPr>
        <p:spPr>
          <a:xfrm>
            <a:off x="677160" y="6041520"/>
            <a:ext cx="6294240" cy="361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바탕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  <a:ea typeface="DejaVu Sans"/>
              </a:rPr>
              <a:t>&lt;바닥글&gt;</a:t>
            </a:r>
            <a:endParaRPr lang="en-US" sz="1400" b="0" strike="noStrike" spc="-1">
              <a:solidFill>
                <a:srgbClr val="000000"/>
              </a:solidFill>
              <a:latin typeface="바탕"/>
            </a:endParaRPr>
          </a:p>
        </p:txBody>
      </p:sp>
      <p:sp>
        <p:nvSpPr>
          <p:cNvPr id="464" name="PlaceHolder 2"/>
          <p:cNvSpPr>
            <a:spLocks noGrp="1"/>
          </p:cNvSpPr>
          <p:nvPr>
            <p:ph type="sldNum" idx="23"/>
          </p:nvPr>
        </p:nvSpPr>
        <p:spPr>
          <a:xfrm>
            <a:off x="8590680" y="6041520"/>
            <a:ext cx="680040" cy="361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accent1"/>
                </a:solidFill>
                <a:latin typeface="Trebuchet MS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27A8805-0BF3-4D20-A90E-21F4C893DBB9}" type="slidenum">
              <a:rPr lang="en-US" sz="900" b="0" strike="noStrike" spc="-1">
                <a:solidFill>
                  <a:schemeClr val="accent1"/>
                </a:solidFill>
                <a:latin typeface="Trebuchet MS"/>
                <a:ea typeface="DejaVu San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latin typeface="바탕"/>
            </a:endParaRPr>
          </a:p>
        </p:txBody>
      </p:sp>
      <p:sp>
        <p:nvSpPr>
          <p:cNvPr id="465" name="PlaceHolder 3"/>
          <p:cNvSpPr>
            <a:spLocks noGrp="1"/>
          </p:cNvSpPr>
          <p:nvPr>
            <p:ph type="dt" idx="24"/>
          </p:nvPr>
        </p:nvSpPr>
        <p:spPr>
          <a:xfrm>
            <a:off x="7205040" y="6041520"/>
            <a:ext cx="908640" cy="361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바탕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</a:rPr>
              <a:t>&lt;날짜/시간&gt;</a:t>
            </a:r>
          </a:p>
        </p:txBody>
      </p:sp>
      <p:sp>
        <p:nvSpPr>
          <p:cNvPr id="46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제목 텍스트의 서식을 편집하려면 클릭하십시오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46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800" b="0" strike="noStrike" spc="-1">
                <a:solidFill>
                  <a:srgbClr val="000000"/>
                </a:solidFill>
                <a:latin typeface="Arial"/>
              </a:rPr>
              <a:t>개요 텍스트의 서식을 편집하려면 클릭하십시오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2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3</a:t>
            </a: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4</a:t>
            </a: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5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6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7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3400" cy="1642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ko-KR" sz="3600" b="1" strike="noStrike" spc="-1">
                <a:solidFill>
                  <a:schemeClr val="accent1"/>
                </a:solidFill>
                <a:latin typeface="맑은 고딕"/>
                <a:ea typeface="맑은 고딕"/>
              </a:rPr>
              <a:t>파이썬 프로그래밍 입문 강의 </a:t>
            </a:r>
            <a:r>
              <a:rPr lang="en-US" sz="3600" b="1" strike="noStrike" spc="-1">
                <a:solidFill>
                  <a:schemeClr val="accent1"/>
                </a:solidFill>
                <a:latin typeface="맑은 고딕"/>
                <a:ea typeface="맑은 고딕"/>
              </a:rPr>
              <a:t>4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 type="subTitle"/>
          </p:nvPr>
        </p:nvSpPr>
        <p:spPr>
          <a:xfrm>
            <a:off x="1506960" y="4066920"/>
            <a:ext cx="7763400" cy="109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8600" indent="0" algn="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808080"/>
                </a:solidFill>
                <a:latin typeface="Trebuchet MS"/>
                <a:ea typeface="DejaVu Sans"/>
              </a:rPr>
              <a:t>Ji Wan Kang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8"/>
          <p:cNvSpPr/>
          <p:nvPr/>
        </p:nvSpPr>
        <p:spPr>
          <a:xfrm>
            <a:off x="1447200" y="305280"/>
            <a:ext cx="7403040" cy="92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ko-KR" sz="2800" b="1" strike="noStrike" spc="-1">
                <a:solidFill>
                  <a:srgbClr val="729FCF"/>
                </a:solidFill>
                <a:latin typeface="맑은 고딕"/>
                <a:ea typeface="맑은 고딕"/>
              </a:rPr>
              <a:t>반복문 종류별 차이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graphicFrame>
        <p:nvGraphicFramePr>
          <p:cNvPr id="530" name="표 529"/>
          <p:cNvGraphicFramePr/>
          <p:nvPr/>
        </p:nvGraphicFramePr>
        <p:xfrm>
          <a:off x="1194120" y="1333800"/>
          <a:ext cx="8093520" cy="5005800"/>
        </p:xfrm>
        <a:graphic>
          <a:graphicData uri="http://schemas.openxmlformats.org/drawingml/2006/table">
            <a:tbl>
              <a:tblPr/>
              <a:tblGrid>
                <a:gridCol w="1705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9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8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01160">
                <a:tc>
                  <a:txBody>
                    <a:bodyPr/>
                    <a:lstStyle/>
                    <a:p>
                      <a:endParaRPr lang="en-US" sz="2400" b="0" strike="noStrike" spc="-1">
                        <a:solidFill>
                          <a:srgbClr val="FFFFFF"/>
                        </a:solidFill>
                        <a:latin typeface="바탕"/>
                        <a:ea typeface="DejaVu Sans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맑은 고딕"/>
                          <a:ea typeface="DejaVu Sans"/>
                        </a:rPr>
                        <a:t>for </a:t>
                      </a:r>
                      <a:r>
                        <a:rPr lang="ko-KR" sz="1800" b="0" strike="noStrike" spc="-1">
                          <a:solidFill>
                            <a:srgbClr val="FFFFFF"/>
                          </a:solidFill>
                          <a:latin typeface="맑은 고딕"/>
                          <a:ea typeface="DejaVu Sans"/>
                        </a:rPr>
                        <a:t>반복문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맑은 고딕"/>
                          <a:ea typeface="DejaVu Sans"/>
                        </a:rPr>
                        <a:t>while </a:t>
                      </a:r>
                      <a:r>
                        <a:rPr lang="ko-KR" sz="1800" b="0" strike="noStrike" spc="-1">
                          <a:solidFill>
                            <a:srgbClr val="FFFFFF"/>
                          </a:solidFill>
                          <a:latin typeface="맑은 고딕"/>
                          <a:ea typeface="DejaVu Sans"/>
                        </a:rPr>
                        <a:t>반복문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1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sz="1800" b="0" strike="noStrike" spc="-1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사용할 요소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sz="1800" b="0" strike="noStrike" spc="-1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인덱싱 가능한 범위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bool </a:t>
                      </a:r>
                      <a:r>
                        <a:rPr lang="ko-KR" sz="1800" b="0" strike="noStrike" spc="-1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자료형으로 나타나는 조건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1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sz="1800" b="0" strike="noStrike" spc="-1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종료 조건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sz="1800" b="0" strike="noStrike" spc="-1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범위를 모두 순회했을 때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sz="1800" b="0" strike="noStrike" spc="-1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입력된 조건이 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False</a:t>
                      </a:r>
                      <a:r>
                        <a:rPr lang="ko-KR" sz="1800" b="0" strike="noStrike" spc="-1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일 때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1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sz="1800" b="0" strike="noStrike" spc="-1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루프 조절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sz="1800" b="0" strike="noStrike" spc="-1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범위의 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step </a:t>
                      </a:r>
                      <a:r>
                        <a:rPr lang="ko-KR" sz="1800" b="0" strike="noStrike" spc="-1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조절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sz="1800" b="0" strike="noStrike" spc="-1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조건문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sz="1800" b="0" strike="noStrike" spc="-1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조건문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1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sz="1800" b="0" strike="noStrike" spc="-1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공통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continue: </a:t>
                      </a:r>
                      <a:r>
                        <a:rPr lang="ko-KR" sz="1800" b="0" strike="noStrike" spc="-1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다음 루프로 이동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break: </a:t>
                      </a:r>
                      <a:r>
                        <a:rPr lang="ko-KR" sz="1800" b="0" strike="noStrike" spc="-1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반복문 종료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pass: </a:t>
                      </a:r>
                      <a:r>
                        <a:rPr lang="ko-KR" sz="1800" b="0" strike="noStrike" spc="-1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아무 영향 없음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PlaceHolder 12"/>
          <p:cNvSpPr/>
          <p:nvPr/>
        </p:nvSpPr>
        <p:spPr>
          <a:xfrm>
            <a:off x="1332000" y="1603080"/>
            <a:ext cx="7846920" cy="451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404040"/>
              </a:buClr>
              <a:buFont typeface="Symbol"/>
              <a:buChar char=""/>
              <a:tabLst>
                <a:tab pos="0" algn="l"/>
              </a:tabLst>
            </a:pPr>
            <a:r>
              <a:rPr lang="ko-KR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반복문 안에 반복문을 삽입할 수 있다</a:t>
            </a:r>
            <a:endParaRPr lang="en-US" sz="2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32" name="PlaceHolder 13"/>
          <p:cNvSpPr/>
          <p:nvPr/>
        </p:nvSpPr>
        <p:spPr>
          <a:xfrm>
            <a:off x="1447200" y="305280"/>
            <a:ext cx="7403040" cy="92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2800" b="1" strike="noStrike" spc="-1">
                <a:solidFill>
                  <a:srgbClr val="729FCF"/>
                </a:solidFill>
                <a:latin typeface="맑은 고딕"/>
                <a:ea typeface="맑은 고딕"/>
              </a:rPr>
              <a:t>for</a:t>
            </a:r>
            <a:r>
              <a:rPr lang="ko-KR" sz="2800" b="1" strike="noStrike" spc="-1">
                <a:solidFill>
                  <a:srgbClr val="729FCF"/>
                </a:solidFill>
                <a:latin typeface="맑은 고딕"/>
                <a:ea typeface="맑은 고딕"/>
              </a:rPr>
              <a:t>문 다중 루프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33" name="직사각형 532"/>
          <p:cNvSpPr/>
          <p:nvPr/>
        </p:nvSpPr>
        <p:spPr>
          <a:xfrm>
            <a:off x="5412240" y="3225960"/>
            <a:ext cx="4209120" cy="72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ko-KR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반복문 </a:t>
            </a: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1: </a:t>
            </a:r>
            <a:r>
              <a:rPr lang="ko-KR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한 단락 들여쓰기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ko-KR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범위</a:t>
            </a: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1</a:t>
            </a:r>
            <a:r>
              <a:rPr lang="ko-KR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을 순회하는 변수</a:t>
            </a: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A</a:t>
            </a:r>
            <a:r>
              <a:rPr lang="ko-KR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에 영향을 받음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34" name="직사각형 533"/>
          <p:cNvSpPr/>
          <p:nvPr/>
        </p:nvSpPr>
        <p:spPr>
          <a:xfrm>
            <a:off x="5412240" y="4728960"/>
            <a:ext cx="3401280" cy="72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ko-KR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반복문 </a:t>
            </a: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2: </a:t>
            </a:r>
            <a:r>
              <a:rPr lang="ko-KR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두 단락 들여쓰기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ko-KR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반복문 </a:t>
            </a: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1, 2</a:t>
            </a:r>
            <a:r>
              <a:rPr lang="ko-KR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에 모두 영향을 받음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535" name="그림 534"/>
          <p:cNvPicPr/>
          <p:nvPr/>
        </p:nvPicPr>
        <p:blipFill>
          <a:blip r:embed="rId2"/>
          <a:stretch/>
        </p:blipFill>
        <p:spPr>
          <a:xfrm>
            <a:off x="1260000" y="2592000"/>
            <a:ext cx="4123800" cy="3418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4"/>
          <p:cNvSpPr/>
          <p:nvPr/>
        </p:nvSpPr>
        <p:spPr>
          <a:xfrm>
            <a:off x="1332000" y="1603080"/>
            <a:ext cx="7846920" cy="440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404040"/>
              </a:buClr>
              <a:buFont typeface="Symbol"/>
              <a:buChar char=""/>
              <a:tabLst>
                <a:tab pos="0" algn="l"/>
              </a:tabLst>
            </a:pPr>
            <a:r>
              <a:rPr lang="ko-KR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반복문 안에 반복문을 삽입할 수 있다</a:t>
            </a:r>
            <a:endParaRPr lang="en-US" sz="22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endParaRPr lang="en-US" sz="2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37" name="PlaceHolder 23"/>
          <p:cNvSpPr/>
          <p:nvPr/>
        </p:nvSpPr>
        <p:spPr>
          <a:xfrm>
            <a:off x="1447200" y="305280"/>
            <a:ext cx="7403040" cy="92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2800" b="1" strike="noStrike" spc="-1">
                <a:solidFill>
                  <a:srgbClr val="729FCF"/>
                </a:solidFill>
                <a:latin typeface="맑은 고딕"/>
                <a:ea typeface="맑은 고딕"/>
              </a:rPr>
              <a:t>while</a:t>
            </a:r>
            <a:r>
              <a:rPr lang="ko-KR" sz="2800" b="1" strike="noStrike" spc="-1">
                <a:solidFill>
                  <a:srgbClr val="729FCF"/>
                </a:solidFill>
                <a:latin typeface="맑은 고딕"/>
                <a:ea typeface="맑은 고딕"/>
              </a:rPr>
              <a:t>문 다중 루프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38" name="직사각형 537"/>
          <p:cNvSpPr/>
          <p:nvPr/>
        </p:nvSpPr>
        <p:spPr>
          <a:xfrm>
            <a:off x="5412240" y="3186360"/>
            <a:ext cx="4364640" cy="706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ko-KR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반복문 </a:t>
            </a: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1: </a:t>
            </a:r>
            <a:r>
              <a:rPr lang="ko-KR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한 단락 들여쓰기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ko-KR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조건</a:t>
            </a: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1</a:t>
            </a:r>
            <a:r>
              <a:rPr lang="ko-KR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을 확인하는 </a:t>
            </a: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while</a:t>
            </a:r>
            <a:r>
              <a:rPr lang="ko-KR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문에 영향을 받음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39" name="직사각형 538"/>
          <p:cNvSpPr/>
          <p:nvPr/>
        </p:nvSpPr>
        <p:spPr>
          <a:xfrm>
            <a:off x="5412240" y="4579200"/>
            <a:ext cx="3060000" cy="101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ko-KR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반복문 </a:t>
            </a: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2: </a:t>
            </a:r>
            <a:r>
              <a:rPr lang="ko-KR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두 단락 들여쓰기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ko-KR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조건</a:t>
            </a: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2</a:t>
            </a:r>
            <a:r>
              <a:rPr lang="ko-KR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를 확인하는 </a:t>
            </a: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while</a:t>
            </a:r>
            <a:r>
              <a:rPr lang="ko-KR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문과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ko-KR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반복문</a:t>
            </a: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1 </a:t>
            </a:r>
            <a:r>
              <a:rPr lang="ko-KR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모두 영향을 받음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540" name="그림 539"/>
          <p:cNvPicPr/>
          <p:nvPr/>
        </p:nvPicPr>
        <p:blipFill>
          <a:blip r:embed="rId2"/>
          <a:stretch/>
        </p:blipFill>
        <p:spPr>
          <a:xfrm>
            <a:off x="1116000" y="2520000"/>
            <a:ext cx="4282920" cy="3600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PlaceHolder 17"/>
          <p:cNvSpPr/>
          <p:nvPr/>
        </p:nvSpPr>
        <p:spPr>
          <a:xfrm>
            <a:off x="1332000" y="1603080"/>
            <a:ext cx="7846920" cy="440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404040"/>
              </a:buClr>
              <a:buFont typeface="Symbol"/>
              <a:buChar char=""/>
              <a:tabLst>
                <a:tab pos="0" algn="l"/>
              </a:tabLst>
            </a:pPr>
            <a:r>
              <a:rPr lang="ko-KR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아래 데이터를 이용해 예시대로 출력해보자</a:t>
            </a:r>
            <a:endParaRPr lang="en-US" sz="2200" b="0" strike="noStrike" spc="-1">
              <a:solidFill>
                <a:srgbClr val="000000"/>
              </a:solidFill>
              <a:latin typeface="맑은 고딕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404040"/>
              </a:buClr>
              <a:buFont typeface="Symbol"/>
              <a:buChar char=""/>
              <a:tabLst>
                <a:tab pos="0" algn="l"/>
              </a:tabLst>
            </a:pPr>
            <a:r>
              <a:rPr lang="en-US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list1 = [[1, 2, 3], [4, 5, 6], [7, 8, 9]]</a:t>
            </a:r>
            <a:endParaRPr lang="en-US" sz="2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42" name="PlaceHolder 20"/>
          <p:cNvSpPr/>
          <p:nvPr/>
        </p:nvSpPr>
        <p:spPr>
          <a:xfrm>
            <a:off x="1447200" y="305280"/>
            <a:ext cx="7403040" cy="92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ko-KR" sz="2800" b="1" strike="noStrike" spc="-1">
                <a:solidFill>
                  <a:srgbClr val="729FCF"/>
                </a:solidFill>
                <a:latin typeface="맑은 고딕"/>
                <a:ea typeface="맑은 고딕"/>
              </a:rPr>
              <a:t>다중 루프 실습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43" name="직사각형 542"/>
          <p:cNvSpPr/>
          <p:nvPr/>
        </p:nvSpPr>
        <p:spPr>
          <a:xfrm>
            <a:off x="1440000" y="2880000"/>
            <a:ext cx="1258920" cy="231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[</a:t>
            </a:r>
            <a:r>
              <a:rPr lang="ko-KR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예시 </a:t>
            </a:r>
            <a:r>
              <a:rPr lang="en-US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1]</a:t>
            </a:r>
            <a:endParaRPr lang="en-US" sz="22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1  2  3</a:t>
            </a:r>
            <a:endParaRPr lang="en-US" sz="22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4  5  6</a:t>
            </a:r>
            <a:endParaRPr lang="en-US" sz="22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7  8  9</a:t>
            </a:r>
            <a:endParaRPr lang="en-US" sz="22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2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44" name="직사각형 543"/>
          <p:cNvSpPr/>
          <p:nvPr/>
        </p:nvSpPr>
        <p:spPr>
          <a:xfrm>
            <a:off x="3600000" y="2880000"/>
            <a:ext cx="4138920" cy="231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[</a:t>
            </a:r>
            <a:r>
              <a:rPr lang="ko-KR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예시 </a:t>
            </a:r>
            <a:r>
              <a:rPr lang="en-US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2]</a:t>
            </a:r>
            <a:endParaRPr lang="en-US" sz="22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1  2  3  4  5  6  7  8  9</a:t>
            </a:r>
            <a:endParaRPr lang="en-US" sz="22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2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0"/>
          <p:cNvSpPr/>
          <p:nvPr/>
        </p:nvSpPr>
        <p:spPr>
          <a:xfrm>
            <a:off x="1332000" y="1603080"/>
            <a:ext cx="7954920" cy="472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2200" b="1" strike="noStrike" spc="-1">
                <a:solidFill>
                  <a:schemeClr val="accent3">
                    <a:lumMod val="75000"/>
                  </a:schemeClr>
                </a:solidFill>
                <a:latin typeface="맑은 고딕"/>
                <a:ea typeface="맑은 고딕"/>
              </a:rPr>
              <a:t>if</a:t>
            </a:r>
            <a:r>
              <a:rPr lang="en-US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ko-KR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조건</a:t>
            </a:r>
            <a:r>
              <a:rPr lang="en-US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1:</a:t>
            </a:r>
            <a:endParaRPr lang="en-US" sz="22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    </a:t>
            </a:r>
            <a:r>
              <a:rPr lang="ko-KR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코드블럭</a:t>
            </a:r>
            <a:r>
              <a:rPr lang="en-US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1</a:t>
            </a:r>
            <a:endParaRPr lang="en-US" sz="22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2200" b="1" strike="noStrike" spc="-1">
                <a:solidFill>
                  <a:schemeClr val="accent3">
                    <a:lumMod val="75000"/>
                  </a:schemeClr>
                </a:solidFill>
                <a:latin typeface="맑은 고딕"/>
                <a:ea typeface="DejaVu Sans"/>
              </a:rPr>
              <a:t>elif</a:t>
            </a:r>
            <a:r>
              <a:rPr lang="en-US" sz="22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ko-KR" sz="22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조건</a:t>
            </a:r>
            <a:r>
              <a:rPr lang="en-US" sz="22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2:</a:t>
            </a:r>
            <a:endParaRPr lang="en-US" sz="22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22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    </a:t>
            </a:r>
            <a:r>
              <a:rPr lang="ko-KR" sz="22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코드블럭</a:t>
            </a:r>
            <a:r>
              <a:rPr lang="en-US" sz="22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2</a:t>
            </a:r>
            <a:endParaRPr lang="en-US" sz="22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2200" b="1" strike="noStrike" spc="-1">
                <a:solidFill>
                  <a:schemeClr val="accent3">
                    <a:lumMod val="75000"/>
                  </a:schemeClr>
                </a:solidFill>
                <a:latin typeface="맑은 고딕"/>
                <a:ea typeface="DejaVu Sans"/>
              </a:rPr>
              <a:t>else</a:t>
            </a:r>
            <a:r>
              <a:rPr lang="en-US" sz="22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:</a:t>
            </a:r>
            <a:endParaRPr lang="en-US" sz="22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22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    </a:t>
            </a:r>
            <a:r>
              <a:rPr lang="ko-KR" sz="22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코드블럭</a:t>
            </a:r>
            <a:r>
              <a:rPr lang="en-US" sz="22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3</a:t>
            </a:r>
            <a:endParaRPr lang="en-US" sz="22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endParaRPr lang="en-US" sz="22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→ </a:t>
            </a:r>
            <a:r>
              <a:rPr lang="ko-KR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조건</a:t>
            </a:r>
            <a:r>
              <a:rPr lang="en-US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1</a:t>
            </a:r>
            <a:r>
              <a:rPr lang="ko-KR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이 </a:t>
            </a:r>
            <a:r>
              <a:rPr lang="en-US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True</a:t>
            </a:r>
            <a:r>
              <a:rPr lang="ko-KR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일 경우</a:t>
            </a:r>
            <a:r>
              <a:rPr lang="en-US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, </a:t>
            </a:r>
            <a:r>
              <a:rPr lang="ko-KR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코드블럭</a:t>
            </a:r>
            <a:r>
              <a:rPr lang="en-US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1</a:t>
            </a:r>
            <a:r>
              <a:rPr lang="ko-KR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을 실행한다</a:t>
            </a:r>
            <a:endParaRPr lang="en-US" sz="22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→ </a:t>
            </a:r>
            <a:r>
              <a:rPr lang="ko-KR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조건</a:t>
            </a:r>
            <a:r>
              <a:rPr lang="en-US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1</a:t>
            </a:r>
            <a:r>
              <a:rPr lang="ko-KR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이 </a:t>
            </a:r>
            <a:r>
              <a:rPr lang="en-US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False, </a:t>
            </a:r>
            <a:r>
              <a:rPr lang="ko-KR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조건</a:t>
            </a:r>
            <a:r>
              <a:rPr lang="en-US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2</a:t>
            </a:r>
            <a:r>
              <a:rPr lang="ko-KR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가 </a:t>
            </a:r>
            <a:r>
              <a:rPr lang="en-US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True</a:t>
            </a:r>
            <a:r>
              <a:rPr lang="ko-KR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일 경우</a:t>
            </a:r>
            <a:r>
              <a:rPr lang="en-US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, </a:t>
            </a:r>
            <a:r>
              <a:rPr lang="ko-KR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코드블럭</a:t>
            </a:r>
            <a:r>
              <a:rPr lang="en-US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2</a:t>
            </a:r>
            <a:r>
              <a:rPr lang="ko-KR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를 실행한다</a:t>
            </a:r>
            <a:endParaRPr lang="en-US" sz="22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→ </a:t>
            </a:r>
            <a:r>
              <a:rPr lang="ko-KR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조건</a:t>
            </a:r>
            <a:r>
              <a:rPr lang="en-US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1</a:t>
            </a:r>
            <a:r>
              <a:rPr lang="ko-KR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과 조건</a:t>
            </a:r>
            <a:r>
              <a:rPr lang="en-US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2</a:t>
            </a:r>
            <a:r>
              <a:rPr lang="ko-KR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가 </a:t>
            </a:r>
            <a:r>
              <a:rPr lang="en-US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False</a:t>
            </a:r>
            <a:r>
              <a:rPr lang="ko-KR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인 경우</a:t>
            </a:r>
            <a:r>
              <a:rPr lang="en-US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, </a:t>
            </a:r>
            <a:r>
              <a:rPr lang="ko-KR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코드블럭</a:t>
            </a:r>
            <a:r>
              <a:rPr lang="en-US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3</a:t>
            </a:r>
            <a:r>
              <a:rPr lang="ko-KR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을 실행한다</a:t>
            </a:r>
            <a:endParaRPr lang="en-US" sz="2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46" name="PlaceHolder 7"/>
          <p:cNvSpPr/>
          <p:nvPr/>
        </p:nvSpPr>
        <p:spPr>
          <a:xfrm>
            <a:off x="1447200" y="305280"/>
            <a:ext cx="7403040" cy="92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ko-KR" sz="2800" b="1" strike="noStrike" spc="-1">
                <a:solidFill>
                  <a:srgbClr val="729FCF"/>
                </a:solidFill>
                <a:latin typeface="맑은 고딕"/>
                <a:ea typeface="맑은 고딕"/>
              </a:rPr>
              <a:t>조건문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PlaceHolder 6"/>
          <p:cNvSpPr/>
          <p:nvPr/>
        </p:nvSpPr>
        <p:spPr>
          <a:xfrm>
            <a:off x="1332000" y="1603080"/>
            <a:ext cx="7846920" cy="433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Clr>
                <a:srgbClr val="404040"/>
              </a:buClr>
              <a:tabLst>
                <a:tab pos="0" algn="l"/>
              </a:tabLst>
            </a:pPr>
            <a:r>
              <a:rPr lang="ko-KR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아래 조건을 고려해 프로그램을 만들자</a:t>
            </a:r>
            <a:endParaRPr lang="en-US" sz="2000" b="0" strike="noStrike" spc="-1" dirty="0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[</a:t>
            </a:r>
            <a:r>
              <a:rPr lang="ko-KR" sz="2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프로그램 제작 조건</a:t>
            </a:r>
            <a:r>
              <a:rPr lang="en-US" sz="2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]</a:t>
            </a:r>
            <a:endParaRPr lang="en-US" sz="20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404040"/>
              </a:buClr>
              <a:buFont typeface="OpenSymbol"/>
              <a:buAutoNum type="alphaLcPeriod"/>
              <a:tabLst>
                <a:tab pos="0" algn="l"/>
              </a:tabLst>
            </a:pPr>
            <a:r>
              <a:rPr lang="ko-KR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숫자 하나를 </a:t>
            </a:r>
            <a:r>
              <a:rPr lang="ko-KR" sz="2000" b="0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입력받는다</a:t>
            </a:r>
            <a:endParaRPr lang="en-US" sz="20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404040"/>
              </a:buClr>
              <a:buFont typeface="OpenSymbol"/>
              <a:buAutoNum type="alphaLcPeriod"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1</a:t>
            </a:r>
            <a:r>
              <a:rPr lang="ko-KR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부터 </a:t>
            </a:r>
            <a:r>
              <a:rPr lang="ko-KR" sz="2000" b="0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입력받은</a:t>
            </a:r>
            <a:r>
              <a:rPr lang="ko-KR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숫자까지의 범위에서 짝수만 선택한다</a:t>
            </a:r>
            <a:endParaRPr lang="en-US" sz="20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404040"/>
              </a:buClr>
              <a:buFont typeface="OpenSymbol"/>
              <a:buAutoNum type="alphaLcPeriod"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(b)</a:t>
            </a:r>
            <a:r>
              <a:rPr lang="ko-KR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의 숫자 각각 </a:t>
            </a:r>
            <a:r>
              <a:rPr lang="ko-KR" sz="2000" b="0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팩토리얼</a:t>
            </a:r>
            <a:r>
              <a:rPr lang="ko-KR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(!n) </a:t>
            </a:r>
            <a:r>
              <a:rPr lang="ko-KR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연산 결과를 구해 출력한다</a:t>
            </a:r>
            <a:endParaRPr lang="en-US" sz="2000" b="0" strike="noStrike" spc="-1" dirty="0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[</a:t>
            </a:r>
            <a:r>
              <a:rPr lang="ko-KR" sz="2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출력 예시</a:t>
            </a:r>
            <a:r>
              <a:rPr lang="en-US" sz="2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]</a:t>
            </a:r>
            <a:endParaRPr lang="en-US" sz="2000" b="0" strike="noStrike" spc="-1" dirty="0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(</a:t>
            </a:r>
            <a:r>
              <a:rPr lang="ko-KR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숫자 </a:t>
            </a:r>
            <a:r>
              <a:rPr lang="en-US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6</a:t>
            </a:r>
            <a:r>
              <a:rPr lang="ko-KR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을 입력한 경우</a:t>
            </a:r>
            <a:r>
              <a:rPr lang="en-US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)</a:t>
            </a:r>
            <a:endParaRPr lang="en-US" sz="2000" b="0" strike="noStrike" spc="-1" dirty="0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2 24 720</a:t>
            </a:r>
            <a:endParaRPr lang="en-US" sz="20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48" name="PlaceHolder 9"/>
          <p:cNvSpPr/>
          <p:nvPr/>
        </p:nvSpPr>
        <p:spPr>
          <a:xfrm>
            <a:off x="1447200" y="305280"/>
            <a:ext cx="7403040" cy="92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ko-KR" sz="2800" b="1" strike="noStrike" spc="-1">
                <a:solidFill>
                  <a:srgbClr val="729FCF"/>
                </a:solidFill>
                <a:latin typeface="맑은 고딕"/>
                <a:ea typeface="맑은 고딕"/>
              </a:rPr>
              <a:t>과제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5"/>
          <p:cNvSpPr/>
          <p:nvPr/>
        </p:nvSpPr>
        <p:spPr>
          <a:xfrm>
            <a:off x="1260000" y="1533600"/>
            <a:ext cx="7916400" cy="458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 fontScale="99000" lnSpcReduction="10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ko-KR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반복되는 코드를 실행하는 명령어</a:t>
            </a:r>
            <a:endParaRPr lang="en-US" sz="22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endParaRPr lang="en-US" sz="2200" b="0" strike="noStrike" spc="-1">
              <a:solidFill>
                <a:srgbClr val="000000"/>
              </a:solidFill>
              <a:latin typeface="맑은 고딕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404040"/>
              </a:buClr>
              <a:buFont typeface="Symbol"/>
              <a:buChar char=""/>
              <a:tabLst>
                <a:tab pos="0" algn="l"/>
              </a:tabLst>
            </a:pPr>
            <a:r>
              <a:rPr lang="ko-KR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만약 </a:t>
            </a:r>
            <a:r>
              <a:rPr lang="en-US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1~5</a:t>
            </a:r>
            <a:r>
              <a:rPr lang="ko-KR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까지 숫자를 출력한다면</a:t>
            </a:r>
            <a:r>
              <a:rPr lang="en-US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?</a:t>
            </a:r>
            <a:endParaRPr lang="en-US" sz="22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print(1)</a:t>
            </a:r>
            <a:endParaRPr lang="en-US" sz="22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print(2)</a:t>
            </a:r>
            <a:endParaRPr lang="en-US" sz="22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print(3)</a:t>
            </a:r>
            <a:endParaRPr lang="en-US" sz="22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print(4)</a:t>
            </a:r>
            <a:endParaRPr lang="en-US" sz="22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print(5)</a:t>
            </a:r>
            <a:endParaRPr lang="en-US" sz="22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endParaRPr lang="en-US" sz="2200" b="0" strike="noStrike" spc="-1">
              <a:solidFill>
                <a:srgbClr val="000000"/>
              </a:solidFill>
              <a:latin typeface="맑은 고딕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404040"/>
              </a:buClr>
              <a:buFont typeface="Symbol"/>
              <a:buChar char=""/>
              <a:tabLst>
                <a:tab pos="0" algn="l"/>
              </a:tabLst>
            </a:pPr>
            <a:r>
              <a:rPr lang="ko-KR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만약 </a:t>
            </a:r>
            <a:r>
              <a:rPr lang="en-US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1~2048</a:t>
            </a:r>
            <a:r>
              <a:rPr lang="ko-KR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까지 숫자를 출력한다면</a:t>
            </a:r>
            <a:r>
              <a:rPr lang="en-US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?</a:t>
            </a:r>
            <a:endParaRPr lang="en-US" sz="2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07" name="PlaceHolder 16"/>
          <p:cNvSpPr/>
          <p:nvPr/>
        </p:nvSpPr>
        <p:spPr>
          <a:xfrm>
            <a:off x="1447200" y="305280"/>
            <a:ext cx="7403040" cy="92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ko-KR" sz="2800" b="1" strike="noStrike" spc="-1">
                <a:solidFill>
                  <a:srgbClr val="729FCF"/>
                </a:solidFill>
                <a:latin typeface="맑은 고딕"/>
                <a:ea typeface="맑은 고딕"/>
              </a:rPr>
              <a:t>반복문 </a:t>
            </a:r>
            <a:r>
              <a:rPr lang="en-US" sz="2800" b="1" strike="noStrike" spc="-1">
                <a:solidFill>
                  <a:srgbClr val="729FCF"/>
                </a:solidFill>
                <a:latin typeface="맑은 고딕"/>
                <a:ea typeface="맑은 고딕"/>
              </a:rPr>
              <a:t>(loop)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1"/>
          <p:cNvSpPr/>
          <p:nvPr/>
        </p:nvSpPr>
        <p:spPr>
          <a:xfrm>
            <a:off x="1296000" y="1605600"/>
            <a:ext cx="7916400" cy="397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for i in range(1,11):</a:t>
            </a:r>
            <a:endParaRPr lang="en-US" sz="22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    print(‘hello!’)</a:t>
            </a:r>
            <a:endParaRPr lang="en-US" sz="22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endParaRPr lang="en-US" sz="22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→ 1</a:t>
            </a:r>
            <a:r>
              <a:rPr lang="ko-KR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부터 </a:t>
            </a:r>
            <a:r>
              <a:rPr lang="en-US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(11-1)</a:t>
            </a:r>
            <a:r>
              <a:rPr lang="ko-KR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까지의 범위를 </a:t>
            </a:r>
            <a:r>
              <a:rPr lang="en-US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i</a:t>
            </a:r>
            <a:r>
              <a:rPr lang="ko-KR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가 순회합니다</a:t>
            </a:r>
            <a:endParaRPr lang="en-US" sz="22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    </a:t>
            </a:r>
            <a:r>
              <a:rPr lang="ko-KR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각 숫자별로 </a:t>
            </a:r>
            <a:r>
              <a:rPr lang="en-US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i</a:t>
            </a:r>
            <a:r>
              <a:rPr lang="ko-KR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가 순회할 때마다</a:t>
            </a:r>
            <a:r>
              <a:rPr lang="en-US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, hello! </a:t>
            </a:r>
            <a:r>
              <a:rPr lang="ko-KR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를 출력하세요</a:t>
            </a:r>
            <a:endParaRPr lang="en-US" sz="2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09" name="PlaceHolder 5"/>
          <p:cNvSpPr/>
          <p:nvPr/>
        </p:nvSpPr>
        <p:spPr>
          <a:xfrm>
            <a:off x="1447200" y="305280"/>
            <a:ext cx="7403040" cy="92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2800" b="1" strike="noStrike" spc="-1">
                <a:solidFill>
                  <a:srgbClr val="729FCF"/>
                </a:solidFill>
                <a:latin typeface="맑은 고딕"/>
                <a:ea typeface="맑은 고딕"/>
              </a:rPr>
              <a:t>for </a:t>
            </a:r>
            <a:r>
              <a:rPr lang="ko-KR" sz="2800" b="1" strike="noStrike" spc="-1">
                <a:solidFill>
                  <a:srgbClr val="729FCF"/>
                </a:solidFill>
                <a:latin typeface="맑은 고딕"/>
                <a:ea typeface="맑은 고딕"/>
              </a:rPr>
              <a:t>반복문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3"/>
          <p:cNvSpPr/>
          <p:nvPr/>
        </p:nvSpPr>
        <p:spPr>
          <a:xfrm>
            <a:off x="1262520" y="1188000"/>
            <a:ext cx="2516400" cy="251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404040"/>
              </a:buClr>
              <a:buFont typeface="Symbol"/>
              <a:buChar char=""/>
              <a:tabLst>
                <a:tab pos="0" algn="l"/>
              </a:tabLst>
            </a:pPr>
            <a:r>
              <a:rPr lang="ko-KR" sz="22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올바른 코드</a:t>
            </a:r>
            <a:endParaRPr lang="en-US" sz="2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11" name="PlaceHolder 4"/>
          <p:cNvSpPr/>
          <p:nvPr/>
        </p:nvSpPr>
        <p:spPr>
          <a:xfrm>
            <a:off x="1447200" y="305280"/>
            <a:ext cx="7403040" cy="92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2800" b="1" strike="noStrike" spc="-1">
                <a:solidFill>
                  <a:srgbClr val="729FCF"/>
                </a:solidFill>
                <a:latin typeface="맑은 고딕"/>
                <a:ea typeface="맑은 고딕"/>
              </a:rPr>
              <a:t>for </a:t>
            </a:r>
            <a:r>
              <a:rPr lang="ko-KR" sz="2800" b="1" strike="noStrike" spc="-1">
                <a:solidFill>
                  <a:srgbClr val="729FCF"/>
                </a:solidFill>
                <a:latin typeface="맑은 고딕"/>
                <a:ea typeface="맑은 고딕"/>
              </a:rPr>
              <a:t>반복문의 구조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12" name="오른쪽 화살표 511"/>
          <p:cNvSpPr/>
          <p:nvPr/>
        </p:nvSpPr>
        <p:spPr>
          <a:xfrm>
            <a:off x="3852000" y="2700000"/>
            <a:ext cx="718920" cy="358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0">
            <a:solidFill>
              <a:srgbClr val="0F769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13" name="직사각형 512"/>
          <p:cNvSpPr/>
          <p:nvPr/>
        </p:nvSpPr>
        <p:spPr>
          <a:xfrm>
            <a:off x="4727880" y="2338200"/>
            <a:ext cx="4866120" cy="1104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코드블럭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(codeblock): 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코드의 집합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파이썬은 같은 단락으로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들여쓰기를 해서 표현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14" name="오른쪽 화살표 513"/>
          <p:cNvSpPr/>
          <p:nvPr/>
        </p:nvSpPr>
        <p:spPr>
          <a:xfrm>
            <a:off x="3842640" y="5580000"/>
            <a:ext cx="718920" cy="358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0">
            <a:solidFill>
              <a:srgbClr val="0F769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15" name="직사각형 514"/>
          <p:cNvSpPr/>
          <p:nvPr/>
        </p:nvSpPr>
        <p:spPr>
          <a:xfrm>
            <a:off x="4718520" y="5542200"/>
            <a:ext cx="4866120" cy="76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코드 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2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는 반복문 종료 후 실행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코드 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3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에서 에러 발생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16" name="오른쪽 화살표 515"/>
          <p:cNvSpPr/>
          <p:nvPr/>
        </p:nvSpPr>
        <p:spPr>
          <a:xfrm>
            <a:off x="3843000" y="5040360"/>
            <a:ext cx="718920" cy="358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0">
            <a:solidFill>
              <a:srgbClr val="0F769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17" name="직사각형 516"/>
          <p:cNvSpPr/>
          <p:nvPr/>
        </p:nvSpPr>
        <p:spPr>
          <a:xfrm>
            <a:off x="4718520" y="4966560"/>
            <a:ext cx="4866120" cy="76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반복문 종료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518" name="그림 517"/>
          <p:cNvPicPr/>
          <p:nvPr/>
        </p:nvPicPr>
        <p:blipFill>
          <a:blip r:embed="rId2"/>
          <a:stretch/>
        </p:blipFill>
        <p:spPr>
          <a:xfrm>
            <a:off x="1154520" y="1730520"/>
            <a:ext cx="2444400" cy="4568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PlaceHolder 18"/>
          <p:cNvSpPr/>
          <p:nvPr/>
        </p:nvSpPr>
        <p:spPr>
          <a:xfrm>
            <a:off x="1298520" y="1584000"/>
            <a:ext cx="7880400" cy="471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ko-KR" sz="22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범위를 표현하는 파이썬 함수</a:t>
            </a:r>
            <a:endParaRPr lang="en-US" sz="2200" b="0" strike="noStrike" spc="-1">
              <a:solidFill>
                <a:srgbClr val="000000"/>
              </a:solidFill>
              <a:latin typeface="맑은 고딕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404040"/>
              </a:buClr>
              <a:buFont typeface="Symbol"/>
              <a:buChar char=""/>
              <a:tabLst>
                <a:tab pos="0" algn="l"/>
              </a:tabLst>
            </a:pPr>
            <a:r>
              <a:rPr lang="en-US" sz="22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for </a:t>
            </a:r>
            <a:r>
              <a:rPr lang="ko-KR" sz="22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반복문의 필수요소</a:t>
            </a:r>
            <a:r>
              <a:rPr lang="en-US" sz="22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lang="ko-KR" sz="22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범위</a:t>
            </a:r>
            <a:endParaRPr lang="en-US" sz="2200" b="0" strike="noStrike" spc="-1">
              <a:solidFill>
                <a:srgbClr val="000000"/>
              </a:solidFill>
              <a:latin typeface="맑은 고딕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404040"/>
              </a:buClr>
              <a:buFont typeface="Symbol"/>
              <a:buChar char=""/>
              <a:tabLst>
                <a:tab pos="0" algn="l"/>
              </a:tabLst>
            </a:pPr>
            <a:r>
              <a:rPr lang="ko-KR" sz="22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범위는 인덱싱 가능한 객체</a:t>
            </a:r>
            <a:r>
              <a:rPr lang="en-US" sz="22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lang="ko-KR" sz="22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리스트</a:t>
            </a:r>
            <a:r>
              <a:rPr lang="en-US" sz="22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) </a:t>
            </a:r>
            <a:r>
              <a:rPr lang="ko-KR" sz="22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또는 </a:t>
            </a:r>
            <a:r>
              <a:rPr lang="en-US" sz="22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range </a:t>
            </a:r>
            <a:r>
              <a:rPr lang="ko-KR" sz="22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함수로 표현</a:t>
            </a:r>
            <a:endParaRPr lang="en-US" sz="22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endParaRPr lang="en-US" sz="2200" b="0" strike="noStrike" spc="-1">
              <a:solidFill>
                <a:srgbClr val="000000"/>
              </a:solidFill>
              <a:latin typeface="맑은 고딕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404040"/>
              </a:buClr>
              <a:buFont typeface="Symbol"/>
              <a:buChar char=""/>
              <a:tabLst>
                <a:tab pos="0" algn="l"/>
              </a:tabLst>
            </a:pPr>
            <a:r>
              <a:rPr lang="en-US" sz="220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[range </a:t>
            </a:r>
            <a:r>
              <a:rPr lang="ko-KR" sz="220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함수의 구조</a:t>
            </a:r>
            <a:r>
              <a:rPr lang="en-US" sz="220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]</a:t>
            </a:r>
            <a:endParaRPr lang="en-US" sz="2200" b="0" strike="noStrike" spc="-1">
              <a:solidFill>
                <a:srgbClr val="000000"/>
              </a:solidFill>
              <a:latin typeface="맑은 고딕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404040"/>
              </a:buClr>
              <a:buFont typeface="Symbol"/>
              <a:buChar char=""/>
              <a:tabLst>
                <a:tab pos="0" algn="l"/>
              </a:tabLst>
            </a:pPr>
            <a:r>
              <a:rPr lang="en-US" sz="22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range(start, stop, step)</a:t>
            </a:r>
            <a:endParaRPr lang="en-US" sz="2200" b="0" strike="noStrike" spc="-1">
              <a:solidFill>
                <a:srgbClr val="000000"/>
              </a:solidFill>
              <a:latin typeface="맑은 고딕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404040"/>
              </a:buClr>
              <a:buFont typeface="Symbol"/>
              <a:buChar char=""/>
              <a:tabLst>
                <a:tab pos="0" algn="l"/>
              </a:tabLst>
            </a:pPr>
            <a:r>
              <a:rPr lang="en-US" sz="22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start: </a:t>
            </a:r>
            <a:r>
              <a:rPr lang="ko-KR" sz="22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시작할 숫자 </a:t>
            </a:r>
            <a:r>
              <a:rPr lang="en-US" sz="22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lang="ko-KR" sz="22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기본값</a:t>
            </a:r>
            <a:r>
              <a:rPr lang="en-US" sz="22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: 0)</a:t>
            </a:r>
            <a:endParaRPr lang="en-US" sz="2200" b="0" strike="noStrike" spc="-1">
              <a:solidFill>
                <a:srgbClr val="000000"/>
              </a:solidFill>
              <a:latin typeface="맑은 고딕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404040"/>
              </a:buClr>
              <a:buFont typeface="Symbol"/>
              <a:buChar char=""/>
              <a:tabLst>
                <a:tab pos="0" algn="l"/>
              </a:tabLst>
            </a:pPr>
            <a:r>
              <a:rPr lang="en-US" sz="22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stop: </a:t>
            </a:r>
            <a:r>
              <a:rPr lang="ko-KR" sz="22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멈출 숫자 </a:t>
            </a:r>
            <a:r>
              <a:rPr lang="en-US" sz="22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(ex. 1~10</a:t>
            </a:r>
            <a:r>
              <a:rPr lang="ko-KR" sz="22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까지의 범위는 </a:t>
            </a:r>
            <a:r>
              <a:rPr lang="en-US" sz="22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10+1=11 </a:t>
            </a:r>
            <a:r>
              <a:rPr lang="ko-KR" sz="22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입력</a:t>
            </a:r>
            <a:r>
              <a:rPr lang="en-US" sz="22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endParaRPr lang="en-US" sz="2200" b="0" strike="noStrike" spc="-1">
              <a:solidFill>
                <a:srgbClr val="000000"/>
              </a:solidFill>
              <a:latin typeface="맑은 고딕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404040"/>
              </a:buClr>
              <a:buFont typeface="Symbol"/>
              <a:buChar char=""/>
              <a:tabLst>
                <a:tab pos="0" algn="l"/>
              </a:tabLst>
            </a:pPr>
            <a:r>
              <a:rPr lang="en-US" sz="22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step: </a:t>
            </a:r>
            <a:r>
              <a:rPr lang="ko-KR" sz="22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범위 내에서 특정 숫자만큼 증가하도록 설정 </a:t>
            </a:r>
            <a:r>
              <a:rPr lang="en-US" sz="22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lang="ko-KR" sz="22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기본값</a:t>
            </a:r>
            <a:r>
              <a:rPr lang="en-US" sz="22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: 1)</a:t>
            </a:r>
            <a:endParaRPr lang="en-US" sz="2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0" name="PlaceHolder 19"/>
          <p:cNvSpPr/>
          <p:nvPr/>
        </p:nvSpPr>
        <p:spPr>
          <a:xfrm>
            <a:off x="1447200" y="305280"/>
            <a:ext cx="7403040" cy="92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2800" b="1" strike="noStrike" spc="-1">
                <a:solidFill>
                  <a:srgbClr val="729FCF"/>
                </a:solidFill>
                <a:latin typeface="맑은 고딕"/>
                <a:ea typeface="맑은 고딕"/>
              </a:rPr>
              <a:t>range </a:t>
            </a:r>
            <a:r>
              <a:rPr lang="ko-KR" sz="2800" b="1" strike="noStrike" spc="-1">
                <a:solidFill>
                  <a:srgbClr val="729FCF"/>
                </a:solidFill>
                <a:latin typeface="맑은 고딕"/>
                <a:ea typeface="맑은 고딕"/>
              </a:rPr>
              <a:t>함수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24"/>
          <p:cNvSpPr/>
          <p:nvPr/>
        </p:nvSpPr>
        <p:spPr>
          <a:xfrm>
            <a:off x="1332000" y="1603080"/>
            <a:ext cx="7846920" cy="433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404040"/>
              </a:buClr>
              <a:buFont typeface="Symbol"/>
              <a:buChar char=""/>
              <a:tabLst>
                <a:tab pos="0" algn="l"/>
              </a:tabLst>
            </a:pPr>
            <a:r>
              <a:rPr lang="ko-KR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아래 조건을 고려해 프로그램을 만들자</a:t>
            </a:r>
            <a:endParaRPr lang="en-US" sz="22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endParaRPr lang="en-US" sz="22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22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[</a:t>
            </a:r>
            <a:r>
              <a:rPr lang="ko-KR" sz="22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프로그램 제작 조건</a:t>
            </a:r>
            <a:r>
              <a:rPr lang="en-US" sz="22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]</a:t>
            </a:r>
            <a:endParaRPr lang="en-US" sz="2200" b="0" strike="noStrike" spc="-1">
              <a:solidFill>
                <a:srgbClr val="000000"/>
              </a:solidFill>
              <a:latin typeface="맑은 고딕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404040"/>
              </a:buClr>
              <a:buFont typeface="OpenSymbol"/>
              <a:buAutoNum type="alphaLcPeriod"/>
              <a:tabLst>
                <a:tab pos="0" algn="l"/>
              </a:tabLst>
            </a:pPr>
            <a:r>
              <a:rPr lang="ko-KR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숫자 하나를 입력받는다</a:t>
            </a:r>
            <a:endParaRPr lang="en-US" sz="2200" b="0" strike="noStrike" spc="-1">
              <a:solidFill>
                <a:srgbClr val="000000"/>
              </a:solidFill>
              <a:latin typeface="맑은 고딕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404040"/>
              </a:buClr>
              <a:buFont typeface="OpenSymbol"/>
              <a:buAutoNum type="alphaLcPeriod"/>
              <a:tabLst>
                <a:tab pos="0" algn="l"/>
              </a:tabLst>
            </a:pPr>
            <a:r>
              <a:rPr lang="en-US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1</a:t>
            </a:r>
            <a:r>
              <a:rPr lang="ko-KR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부터 입력받은 숫자까지의 범위에서 짝수를 출력한다</a:t>
            </a:r>
            <a:endParaRPr lang="en-US" sz="22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endParaRPr lang="en-US" sz="22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22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[</a:t>
            </a:r>
            <a:r>
              <a:rPr lang="ko-KR" sz="22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출력 예시</a:t>
            </a:r>
            <a:r>
              <a:rPr lang="en-US" sz="22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]</a:t>
            </a:r>
            <a:endParaRPr lang="en-US" sz="22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(</a:t>
            </a:r>
            <a:r>
              <a:rPr lang="ko-KR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숫자 </a:t>
            </a:r>
            <a:r>
              <a:rPr lang="en-US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6</a:t>
            </a:r>
            <a:r>
              <a:rPr lang="ko-KR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을 입력한 경우</a:t>
            </a:r>
            <a:r>
              <a:rPr lang="en-US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)</a:t>
            </a:r>
            <a:endParaRPr lang="en-US" sz="22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2 4 6</a:t>
            </a:r>
            <a:endParaRPr lang="en-US" sz="2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2" name="PlaceHolder 25"/>
          <p:cNvSpPr/>
          <p:nvPr/>
        </p:nvSpPr>
        <p:spPr>
          <a:xfrm>
            <a:off x="1447200" y="305280"/>
            <a:ext cx="7403040" cy="92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ko-KR" sz="2800" b="1" strike="noStrike" spc="-1">
                <a:solidFill>
                  <a:srgbClr val="729FCF"/>
                </a:solidFill>
                <a:latin typeface="맑은 고딕"/>
                <a:ea typeface="맑은 고딕"/>
              </a:rPr>
              <a:t>반복문 실습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PlaceHolder 10"/>
          <p:cNvSpPr/>
          <p:nvPr/>
        </p:nvSpPr>
        <p:spPr>
          <a:xfrm>
            <a:off x="1332000" y="1603080"/>
            <a:ext cx="7954920" cy="433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ind = 0</a:t>
            </a:r>
            <a:endParaRPr lang="en-US" sz="22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endParaRPr lang="en-US" sz="22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while ind &lt; 10:</a:t>
            </a:r>
            <a:endParaRPr lang="en-US" sz="22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    ind += 1</a:t>
            </a:r>
            <a:endParaRPr lang="en-US" sz="22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    print(ind)</a:t>
            </a:r>
            <a:endParaRPr lang="en-US" sz="22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endParaRPr lang="en-US" sz="22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→ ind</a:t>
            </a:r>
            <a:r>
              <a:rPr lang="ko-KR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가 </a:t>
            </a:r>
            <a:r>
              <a:rPr lang="en-US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10 </a:t>
            </a:r>
            <a:r>
              <a:rPr lang="ko-KR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미만이라면</a:t>
            </a:r>
            <a:r>
              <a:rPr lang="en-US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, ind</a:t>
            </a:r>
            <a:r>
              <a:rPr lang="ko-KR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를 </a:t>
            </a:r>
            <a:r>
              <a:rPr lang="en-US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1 </a:t>
            </a:r>
            <a:r>
              <a:rPr lang="ko-KR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더하고 출력하세요</a:t>
            </a:r>
            <a:endParaRPr lang="en-US" sz="2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4" name="PlaceHolder 7"/>
          <p:cNvSpPr/>
          <p:nvPr/>
        </p:nvSpPr>
        <p:spPr>
          <a:xfrm>
            <a:off x="1447200" y="305280"/>
            <a:ext cx="7403040" cy="92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2800" b="1" strike="noStrike" spc="-1">
                <a:solidFill>
                  <a:srgbClr val="729FCF"/>
                </a:solidFill>
                <a:latin typeface="맑은 고딕"/>
                <a:ea typeface="맑은 고딕"/>
              </a:rPr>
              <a:t>while </a:t>
            </a:r>
            <a:r>
              <a:rPr lang="ko-KR" sz="2800" b="1" strike="noStrike" spc="-1">
                <a:solidFill>
                  <a:srgbClr val="729FCF"/>
                </a:solidFill>
                <a:latin typeface="맑은 고딕"/>
                <a:ea typeface="맑은 고딕"/>
              </a:rPr>
              <a:t>반복문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21"/>
          <p:cNvSpPr/>
          <p:nvPr/>
        </p:nvSpPr>
        <p:spPr>
          <a:xfrm>
            <a:off x="1447200" y="305280"/>
            <a:ext cx="7403040" cy="92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2800" b="1" strike="noStrike" spc="-1">
                <a:solidFill>
                  <a:srgbClr val="729FCF"/>
                </a:solidFill>
                <a:latin typeface="맑은 고딕"/>
                <a:ea typeface="맑은 고딕"/>
              </a:rPr>
              <a:t>while </a:t>
            </a:r>
            <a:r>
              <a:rPr lang="ko-KR" sz="2800" b="1" strike="noStrike" spc="-1">
                <a:solidFill>
                  <a:srgbClr val="729FCF"/>
                </a:solidFill>
                <a:latin typeface="맑은 고딕"/>
                <a:ea typeface="맑은 고딕"/>
              </a:rPr>
              <a:t>반복문의 구조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526" name="그림 525"/>
          <p:cNvPicPr/>
          <p:nvPr/>
        </p:nvPicPr>
        <p:blipFill>
          <a:blip r:embed="rId2"/>
          <a:stretch/>
        </p:blipFill>
        <p:spPr>
          <a:xfrm>
            <a:off x="1404000" y="1620000"/>
            <a:ext cx="7936200" cy="3958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26"/>
          <p:cNvSpPr/>
          <p:nvPr/>
        </p:nvSpPr>
        <p:spPr>
          <a:xfrm>
            <a:off x="1332000" y="1603080"/>
            <a:ext cx="7846920" cy="433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 fontScale="93000" lnSpcReduction="10000"/>
          </a:bodyPr>
          <a:lstStyle/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404040"/>
              </a:buClr>
              <a:buFont typeface="Symbol"/>
              <a:buChar char=""/>
              <a:tabLst>
                <a:tab pos="0" algn="l"/>
              </a:tabLst>
            </a:pPr>
            <a:r>
              <a:rPr lang="ko-KR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아래 조건을 고려해 프로그램을 만들자</a:t>
            </a:r>
            <a:endParaRPr lang="en-US" sz="2200" b="0" strike="noStrike" spc="-1">
              <a:solidFill>
                <a:srgbClr val="000000"/>
              </a:solidFill>
              <a:latin typeface="맑은 고딕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404040"/>
              </a:buClr>
              <a:buFont typeface="Symbol"/>
              <a:buChar char=""/>
              <a:tabLst>
                <a:tab pos="0" algn="l"/>
              </a:tabLst>
            </a:pPr>
            <a:r>
              <a:rPr lang="ko-KR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단</a:t>
            </a:r>
            <a:r>
              <a:rPr lang="en-US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, while </a:t>
            </a:r>
            <a:r>
              <a:rPr lang="ko-KR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반복문을 이용한다</a:t>
            </a:r>
            <a:endParaRPr lang="en-US" sz="22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endParaRPr lang="en-US" sz="22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22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[</a:t>
            </a:r>
            <a:r>
              <a:rPr lang="ko-KR" sz="22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프로그램 제작 조건</a:t>
            </a:r>
            <a:r>
              <a:rPr lang="en-US" sz="22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]</a:t>
            </a:r>
            <a:endParaRPr lang="en-US" sz="2200" b="0" strike="noStrike" spc="-1">
              <a:solidFill>
                <a:srgbClr val="000000"/>
              </a:solidFill>
              <a:latin typeface="맑은 고딕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404040"/>
              </a:buClr>
              <a:buFont typeface="OpenSymbol"/>
              <a:buAutoNum type="alphaLcPeriod"/>
              <a:tabLst>
                <a:tab pos="0" algn="l"/>
              </a:tabLst>
            </a:pPr>
            <a:r>
              <a:rPr lang="ko-KR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숫자 하나를 입력받는다</a:t>
            </a:r>
            <a:endParaRPr lang="en-US" sz="2200" b="0" strike="noStrike" spc="-1">
              <a:solidFill>
                <a:srgbClr val="000000"/>
              </a:solidFill>
              <a:latin typeface="맑은 고딕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404040"/>
              </a:buClr>
              <a:buFont typeface="OpenSymbol"/>
              <a:buAutoNum type="alphaLcPeriod"/>
              <a:tabLst>
                <a:tab pos="0" algn="l"/>
              </a:tabLst>
            </a:pPr>
            <a:r>
              <a:rPr lang="en-US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1</a:t>
            </a:r>
            <a:r>
              <a:rPr lang="ko-KR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부터 입력받은 숫자까지의 범위에서 짝수를 출력한다</a:t>
            </a:r>
            <a:endParaRPr lang="en-US" sz="22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endParaRPr lang="en-US" sz="22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22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[</a:t>
            </a:r>
            <a:r>
              <a:rPr lang="ko-KR" sz="22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출력 예시</a:t>
            </a:r>
            <a:r>
              <a:rPr lang="en-US" sz="22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]</a:t>
            </a:r>
            <a:endParaRPr lang="en-US" sz="22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(</a:t>
            </a:r>
            <a:r>
              <a:rPr lang="ko-KR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숫자 </a:t>
            </a:r>
            <a:r>
              <a:rPr lang="en-US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6</a:t>
            </a:r>
            <a:r>
              <a:rPr lang="ko-KR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을 입력한 경우</a:t>
            </a:r>
            <a:r>
              <a:rPr lang="en-US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)</a:t>
            </a:r>
            <a:endParaRPr lang="en-US" sz="22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2 4 6</a:t>
            </a:r>
            <a:endParaRPr lang="en-US" sz="2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8" name="PlaceHolder 27"/>
          <p:cNvSpPr/>
          <p:nvPr/>
        </p:nvSpPr>
        <p:spPr>
          <a:xfrm>
            <a:off x="1447200" y="305280"/>
            <a:ext cx="7403040" cy="92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ko-KR" sz="2800" b="1" strike="noStrike" spc="-1">
                <a:solidFill>
                  <a:srgbClr val="729FCF"/>
                </a:solidFill>
                <a:latin typeface="맑은 고딕"/>
                <a:ea typeface="맑은 고딕"/>
              </a:rPr>
              <a:t>반복문 실습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패싯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3684</TotalTime>
  <Words>579</Words>
  <Application>Microsoft Office PowerPoint</Application>
  <PresentationFormat>와이드스크린</PresentationFormat>
  <Paragraphs>128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8</vt:i4>
      </vt:variant>
      <vt:variant>
        <vt:lpstr>슬라이드 제목</vt:lpstr>
      </vt:variant>
      <vt:variant>
        <vt:i4>15</vt:i4>
      </vt:variant>
    </vt:vector>
  </HeadingPairs>
  <TitlesOfParts>
    <vt:vector size="31" baseType="lpstr">
      <vt:lpstr>맑은 고딕</vt:lpstr>
      <vt:lpstr>바탕</vt:lpstr>
      <vt:lpstr>Arial</vt:lpstr>
      <vt:lpstr>DejaVu Sans</vt:lpstr>
      <vt:lpstr>OpenSymbol</vt:lpstr>
      <vt:lpstr>Symbol</vt:lpstr>
      <vt:lpstr>Trebuchet MS</vt:lpstr>
      <vt:lpstr>Wingdings</vt:lpstr>
      <vt:lpstr>Office Theme</vt:lpstr>
      <vt:lpstr>Office Theme</vt:lpstr>
      <vt:lpstr>Office Theme</vt:lpstr>
      <vt:lpstr>패싯</vt:lpstr>
      <vt:lpstr>Office Theme</vt:lpstr>
      <vt:lpstr>Office Theme</vt:lpstr>
      <vt:lpstr>Office Theme</vt:lpstr>
      <vt:lpstr>Office Theme</vt:lpstr>
      <vt:lpstr>파이썬 프로그래밍 입문 강의 4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boring ariel</dc:creator>
  <dc:description/>
  <cp:lastModifiedBy>user</cp:lastModifiedBy>
  <cp:revision>400</cp:revision>
  <dcterms:created xsi:type="dcterms:W3CDTF">2021-09-30T03:55:32Z</dcterms:created>
  <dcterms:modified xsi:type="dcterms:W3CDTF">2023-04-11T06:50:45Z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15</vt:i4>
  </property>
</Properties>
</file>