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6" r:id="rId3"/>
    <p:sldId id="267" r:id="rId4"/>
    <p:sldId id="265" r:id="rId5"/>
    <p:sldId id="268" r:id="rId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E5391E-DD65-45C5-87F9-0A249AF3AF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55A4F7-868E-4D6F-8466-54E2404242F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282151-76FB-4C1F-92BF-6E7BDABB459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4E356-929D-4285-95E6-C71567ED2C5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3958ED-E5DA-4FFC-9852-4BB23F846C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96F867-0CC5-4AAC-932C-A889214DB2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CB0BAC-E472-4431-8DB2-7A98F2931BC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FBCD7D-FFFB-4913-AA5D-9762DFDADC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372638-341C-45AF-BBA4-DC28106194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1F5D34-18F1-4460-AFB1-9AE93A6B022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A249447-12C8-4544-8863-AA0B68503D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2026AD-D544-4D47-8BB7-46ACD941EA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3920" cy="6872040"/>
            <a:chOff x="0" y="-8640"/>
            <a:chExt cx="12193920" cy="687204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5080" cy="68637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9280" cy="31824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1680" cy="6860880"/>
            </a:xfrm>
            <a:custGeom>
              <a:avLst/>
              <a:gdLst>
                <a:gd name="textAreaLeft" fmla="*/ 0 w 3001680"/>
                <a:gd name="textAreaRight" fmla="*/ 3007440 w 3001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2640" cy="6860880"/>
            </a:xfrm>
            <a:custGeom>
              <a:avLst/>
              <a:gdLst>
                <a:gd name="textAreaLeft" fmla="*/ 0 w 2582640"/>
                <a:gd name="textAreaRight" fmla="*/ 2588400 w 258264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4040" cy="380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48680" cy="6860880"/>
            </a:xfrm>
            <a:custGeom>
              <a:avLst/>
              <a:gdLst>
                <a:gd name="textAreaLeft" fmla="*/ 0 w 2848680"/>
                <a:gd name="textAreaRight" fmla="*/ 2854440 w 2848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4480" cy="6860880"/>
            </a:xfrm>
            <a:custGeom>
              <a:avLst/>
              <a:gdLst>
                <a:gd name="textAreaLeft" fmla="*/ 0 w 1284480"/>
                <a:gd name="textAreaRight" fmla="*/ 1290240 w 12844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4160" cy="6860880"/>
            </a:xfrm>
            <a:custGeom>
              <a:avLst/>
              <a:gdLst>
                <a:gd name="textAreaLeft" fmla="*/ 0 w 1244160"/>
                <a:gd name="textAreaRight" fmla="*/ 1249920 w 124416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1520" cy="3262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2800" cy="28389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3920" cy="6872040"/>
            <a:chOff x="0" y="-8640"/>
            <a:chExt cx="12193920" cy="68720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7880" cy="5692320"/>
            </a:xfrm>
            <a:custGeom>
              <a:avLst/>
              <a:gdLst>
                <a:gd name="textAreaLeft" fmla="*/ 0 w 857880"/>
                <a:gd name="textAreaRight" fmla="*/ 863640 w 857880"/>
                <a:gd name="textAreaTop" fmla="*/ 0 h 5692320"/>
                <a:gd name="textAreaBottom" fmla="*/ 5698080 h 56923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5080" cy="68637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9280" cy="31824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1680" cy="6860880"/>
            </a:xfrm>
            <a:custGeom>
              <a:avLst/>
              <a:gdLst>
                <a:gd name="textAreaLeft" fmla="*/ 0 w 3001680"/>
                <a:gd name="textAreaRight" fmla="*/ 3007440 w 3001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2640" cy="6860880"/>
            </a:xfrm>
            <a:custGeom>
              <a:avLst/>
              <a:gdLst>
                <a:gd name="textAreaLeft" fmla="*/ 0 w 2582640"/>
                <a:gd name="textAreaRight" fmla="*/ 2588400 w 258264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4040" cy="380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48680" cy="6860880"/>
            </a:xfrm>
            <a:custGeom>
              <a:avLst/>
              <a:gdLst>
                <a:gd name="textAreaLeft" fmla="*/ 0 w 2848680"/>
                <a:gd name="textAreaRight" fmla="*/ 2854440 w 28486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4480" cy="6860880"/>
            </a:xfrm>
            <a:custGeom>
              <a:avLst/>
              <a:gdLst>
                <a:gd name="textAreaLeft" fmla="*/ 0 w 1284480"/>
                <a:gd name="textAreaRight" fmla="*/ 1290240 w 128448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4160" cy="6860880"/>
            </a:xfrm>
            <a:custGeom>
              <a:avLst/>
              <a:gdLst>
                <a:gd name="textAreaLeft" fmla="*/ 0 w 1244160"/>
                <a:gd name="textAreaRight" fmla="*/ 1249920 w 1244160"/>
                <a:gd name="textAreaTop" fmla="*/ 0 h 6860880"/>
                <a:gd name="textAreaBottom" fmla="*/ 6866640 h 68608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1520" cy="3262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17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75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32D9C97-8AD8-40A0-BCEF-84204DA32338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6120" cy="35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lotly.com/pytho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ngariel/python/tree/tmp/visualiz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 idx="4294967295"/>
          </p:nvPr>
        </p:nvSpPr>
        <p:spPr>
          <a:xfrm>
            <a:off x="1506960" y="2404440"/>
            <a:ext cx="7763400" cy="16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 dirty="0">
                <a:solidFill>
                  <a:schemeClr val="accent1"/>
                </a:solidFill>
                <a:latin typeface="맑은 고딕"/>
                <a:ea typeface="맑은 고딕"/>
              </a:rPr>
              <a:t>파이썬 프로그래밍 입문 강의 </a:t>
            </a:r>
            <a:r>
              <a:rPr lang="en-US" altLang="ko-KR" sz="3600" b="1" spc="-1" dirty="0">
                <a:solidFill>
                  <a:schemeClr val="accent1"/>
                </a:solidFill>
                <a:latin typeface="맑은 고딕"/>
                <a:ea typeface="맑은 고딕"/>
              </a:rPr>
              <a:t>9</a:t>
            </a:r>
            <a:endParaRPr lang="en-US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 idx="4294967295"/>
          </p:nvPr>
        </p:nvSpPr>
        <p:spPr>
          <a:xfrm>
            <a:off x="1506960" y="4066920"/>
            <a:ext cx="7763400" cy="109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6797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268544" y="1526576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파이썬의</a:t>
            </a:r>
            <a:r>
              <a:rPr lang="ko-KR" altLang="en-US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대표적인 시각화 패키지</a:t>
            </a:r>
            <a:endParaRPr lang="en-US" altLang="ko-KR" sz="2400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시각화 패키지가 </a:t>
            </a:r>
            <a:r>
              <a:rPr lang="en-US" altLang="ko-KR" sz="24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동작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sz="2400" b="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matplotlib.org</a:t>
            </a: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/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400" b="0" strike="noStrike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※Anaconda </a:t>
            </a:r>
            <a:r>
              <a:rPr lang="ko-KR" altLang="en-US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설치 패키지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matplotlib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6" y="2607728"/>
            <a:ext cx="5010907" cy="112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268544" y="1526576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파이썬의</a:t>
            </a:r>
            <a:r>
              <a:rPr lang="ko-KR" altLang="en-US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대표적인 시각화 패키지 </a:t>
            </a:r>
            <a:r>
              <a:rPr lang="en-US" altLang="ko-KR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동작하며</a:t>
            </a:r>
            <a:r>
              <a:rPr lang="en-US" altLang="ko-KR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pc="-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요소와 통계 차트를 추가한 패키지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sz="2400" b="0" strike="noStrike" spc="-1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seaborn.pydata.org</a:t>
            </a:r>
            <a:r>
              <a:rPr lang="en-US" altLang="ko-KR" sz="2400" b="0" strike="noStrike" spc="-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/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400" b="0" strike="noStrike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※Anaconda </a:t>
            </a:r>
            <a:r>
              <a:rPr lang="ko-KR" altLang="en-US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설치 패키지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1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seaborn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88" y="2781170"/>
            <a:ext cx="4620146" cy="11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268544" y="1526576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ko-KR" sz="2400" strike="noStrike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인터렉티브</a:t>
            </a:r>
            <a:r>
              <a:rPr lang="ko-KR" alt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플롯을 위한 패키지</a:t>
            </a:r>
            <a:endParaRPr lang="en-US" altLang="ko-KR" sz="240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strike="noStrike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alt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40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등에서 다양한 데이터 확인에 최적화</a:t>
            </a:r>
            <a:endParaRPr lang="en-US" altLang="ko-KR" sz="240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altLang="ko-KR" sz="2400" b="0" strike="noStrike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plotly.com</a:t>
            </a:r>
            <a:r>
              <a:rPr lang="en-US" alt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/python/</a:t>
            </a:r>
            <a:endParaRPr lang="en-US" altLang="ko-KR" sz="2400" b="0" strike="noStrike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400" b="0" strike="noStrike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 pip install </a:t>
            </a:r>
            <a:r>
              <a:rPr lang="en-US" altLang="ko-KR" sz="2400" b="0" strike="noStrike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plotly</a:t>
            </a:r>
            <a:r>
              <a:rPr lang="en-US" alt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==5.14.1</a:t>
            </a: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alt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sz="2400" b="0" strike="noStrike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conda</a:t>
            </a:r>
            <a:r>
              <a:rPr lang="en-US" alt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 -c </a:t>
            </a:r>
            <a:r>
              <a:rPr lang="en-US" altLang="ko-KR" sz="2400" b="0" strike="noStrike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plotly</a:t>
            </a:r>
            <a:r>
              <a:rPr lang="en-US" alt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0" strike="noStrike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plotly</a:t>
            </a:r>
            <a:r>
              <a:rPr lang="en-US" alt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=5.14.1</a:t>
            </a:r>
            <a:endParaRPr lang="en-US" altLang="ko-KR" sz="2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Plotly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28" name="Picture 4" descr="Plotl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9" y="2295520"/>
            <a:ext cx="5589587" cy="18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5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268544" y="1526576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b="1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파이썬 주요 시각화 패키지를 이용한 그래프 그리기</a:t>
            </a:r>
            <a:endParaRPr lang="en-US" altLang="ko-KR" sz="2400" b="1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참고자료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22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4526</TotalTime>
  <Words>92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파이썬 프로그래밍 입문 강의 9</vt:lpstr>
      <vt:lpstr>matplotlib</vt:lpstr>
      <vt:lpstr>seaborn</vt:lpstr>
      <vt:lpstr>Plotly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422</cp:revision>
  <dcterms:created xsi:type="dcterms:W3CDTF">2021-09-30T03:55:32Z</dcterms:created>
  <dcterms:modified xsi:type="dcterms:W3CDTF">2023-08-14T07:05:28Z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사용자 지정</vt:lpwstr>
  </property>
  <property fmtid="{D5CDD505-2E9C-101B-9397-08002B2CF9AE}" pid="3" name="Slides">
    <vt:i4>8</vt:i4>
  </property>
</Properties>
</file>