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B6BD-C37D-4187-97AB-C9B951472D9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67377-2552-4346-94C3-EC265779C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67377-2552-4346-94C3-EC265779CC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7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67377-2552-4346-94C3-EC265779CC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67377-2552-4346-94C3-EC265779CC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B03F-B2F5-4AAE-A904-60F8EE6908D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BB2839-EDED-4B0D-B754-792249FAE7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7081F-8F29-4DFE-845F-4C5B08F5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algn="ctr"/>
            <a:r>
              <a:rPr lang="ko-KR" altLang="en-US" dirty="0"/>
              <a:t>스케줄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5ABC4-3CFD-4EE7-8A21-BABC17E6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2" cy="977621"/>
          </a:xfrm>
        </p:spPr>
        <p:txBody>
          <a:bodyPr/>
          <a:lstStyle/>
          <a:p>
            <a:pPr algn="ctr"/>
            <a:r>
              <a:rPr lang="en-US" altLang="ko-KR" dirty="0"/>
              <a:t>20203091 </a:t>
            </a:r>
            <a:r>
              <a:rPr lang="ko-KR" altLang="en-US" dirty="0"/>
              <a:t>신유송</a:t>
            </a:r>
          </a:p>
        </p:txBody>
      </p:sp>
    </p:spTree>
    <p:extLst>
      <p:ext uri="{BB962C8B-B14F-4D97-AF65-F5344CB8AC3E}">
        <p14:creationId xmlns:p14="http://schemas.microsoft.com/office/powerpoint/2010/main" val="358165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E55-88A8-4EA7-90C7-B08AD139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보완할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BB87-9B45-459A-B2B0-B5391B7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잡지 못한 버그가 있을 수도 있다 </a:t>
            </a:r>
            <a:r>
              <a:rPr lang="en-US" altLang="ko-KR" sz="2800" dirty="0"/>
              <a:t>(</a:t>
            </a:r>
            <a:r>
              <a:rPr lang="ko-KR" altLang="en-US" sz="2800" dirty="0"/>
              <a:t>없을 수도 있다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구성 코드가 최적화되지 않았다 </a:t>
            </a:r>
            <a:r>
              <a:rPr lang="en-US" altLang="ko-KR" sz="2800" dirty="0"/>
              <a:t>(</a:t>
            </a:r>
            <a:r>
              <a:rPr lang="ko-KR" altLang="en-US" sz="2800" dirty="0"/>
              <a:t>이후 보완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생각치 못한 기능이 필요할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0147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FC4A5-5039-4E66-9617-0F8D377A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0683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921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6BE7-3CF9-41B2-8E80-EBD7814C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만든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BD98-0C29-4BEF-B17C-3630325C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주기적인 일들에 대한 관리</a:t>
            </a:r>
            <a:br>
              <a:rPr lang="en-US" altLang="ko-KR" sz="3200" dirty="0"/>
            </a:br>
            <a:r>
              <a:rPr lang="en-US" altLang="ko-KR" sz="3200" dirty="0"/>
              <a:t>-</a:t>
            </a:r>
            <a:r>
              <a:rPr lang="ko-KR" altLang="en-US" sz="3200" dirty="0"/>
              <a:t>하루</a:t>
            </a:r>
            <a:r>
              <a:rPr lang="en-US" altLang="ko-KR" sz="3200" dirty="0"/>
              <a:t>, </a:t>
            </a:r>
            <a:r>
              <a:rPr lang="ko-KR" altLang="en-US" sz="3200" dirty="0"/>
              <a:t>일주일 단위로 하는 일들</a:t>
            </a:r>
            <a:endParaRPr lang="en-US" altLang="ko-KR" sz="3200" dirty="0"/>
          </a:p>
          <a:p>
            <a:r>
              <a:rPr lang="ko-KR" altLang="en-US" sz="3200" dirty="0"/>
              <a:t>갑자기 생각난 것에 대한 관리</a:t>
            </a:r>
            <a:br>
              <a:rPr lang="en-US" altLang="ko-KR" sz="3200" dirty="0"/>
            </a:br>
            <a:r>
              <a:rPr lang="en-US" altLang="ko-KR" sz="3200" dirty="0"/>
              <a:t>-</a:t>
            </a:r>
            <a:r>
              <a:rPr lang="ko-KR" altLang="en-US" sz="3200" dirty="0"/>
              <a:t>분류가 명확하지 않은 일</a:t>
            </a:r>
            <a:endParaRPr lang="en-US" altLang="ko-KR" sz="3200" dirty="0"/>
          </a:p>
          <a:p>
            <a:r>
              <a:rPr lang="ko-KR" altLang="en-US" sz="3200" dirty="0"/>
              <a:t>날짜 순으로</a:t>
            </a:r>
            <a:r>
              <a:rPr lang="en-US" altLang="ko-KR" sz="3200" dirty="0"/>
              <a:t>, </a:t>
            </a:r>
            <a:r>
              <a:rPr lang="ko-KR" altLang="en-US" sz="3200" dirty="0"/>
              <a:t>중요도 순으로 과제 확인</a:t>
            </a:r>
          </a:p>
        </p:txBody>
      </p:sp>
    </p:spTree>
    <p:extLst>
      <p:ext uri="{BB962C8B-B14F-4D97-AF65-F5344CB8AC3E}">
        <p14:creationId xmlns:p14="http://schemas.microsoft.com/office/powerpoint/2010/main" val="40677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58C74-BD67-46B3-99D4-8EFD0F63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D860B-694B-4BD1-BA96-8B9BF609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65995" cy="3450613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기존 스케줄 관리 프로그램이 하는 일은 전부 수행할 수 있게 함</a:t>
            </a:r>
            <a:endParaRPr lang="en-US" altLang="ko-KR" sz="3200" dirty="0"/>
          </a:p>
          <a:p>
            <a:r>
              <a:rPr lang="ko-KR" altLang="en-US" sz="3200" dirty="0"/>
              <a:t>주기적인 일들은 하루 또는 일주일 단위로 재생성</a:t>
            </a:r>
            <a:br>
              <a:rPr lang="en-US" altLang="ko-KR" sz="3200" dirty="0"/>
            </a:br>
            <a:r>
              <a:rPr lang="en-US" altLang="ko-KR" sz="3200" dirty="0"/>
              <a:t>&gt;routine </a:t>
            </a:r>
            <a:r>
              <a:rPr lang="ko-KR" altLang="en-US" sz="3200" dirty="0"/>
              <a:t>저장소</a:t>
            </a:r>
            <a:endParaRPr lang="en-US" altLang="ko-KR" sz="3200" dirty="0"/>
          </a:p>
          <a:p>
            <a:r>
              <a:rPr lang="ko-KR" altLang="en-US" sz="3200" dirty="0"/>
              <a:t>갑자기 생각난 일을 </a:t>
            </a:r>
            <a:r>
              <a:rPr lang="ko-KR" altLang="en-US" sz="3200" dirty="0" err="1"/>
              <a:t>적어놓을</a:t>
            </a:r>
            <a:r>
              <a:rPr lang="ko-KR" altLang="en-US" sz="3200" dirty="0"/>
              <a:t> 곳을 생성</a:t>
            </a:r>
            <a:r>
              <a:rPr lang="en-US" altLang="ko-KR" sz="3200" dirty="0"/>
              <a:t> </a:t>
            </a:r>
            <a:r>
              <a:rPr lang="en-US" altLang="ko-KR" sz="3200"/>
              <a:t>&gt;</a:t>
            </a:r>
            <a:r>
              <a:rPr lang="en-US" altLang="ko-KR" sz="3200" dirty="0" err="1"/>
              <a:t>etc</a:t>
            </a:r>
            <a:r>
              <a:rPr lang="en-US" altLang="ko-KR" sz="3200" dirty="0"/>
              <a:t> </a:t>
            </a:r>
            <a:r>
              <a:rPr lang="ko-KR" altLang="en-US" sz="3200" dirty="0"/>
              <a:t>저장소</a:t>
            </a:r>
            <a:endParaRPr lang="en-US" altLang="ko-KR" sz="3200" dirty="0"/>
          </a:p>
          <a:p>
            <a:r>
              <a:rPr lang="ko-KR" altLang="en-US" sz="3200" dirty="0"/>
              <a:t>날짜 순으로</a:t>
            </a:r>
            <a:r>
              <a:rPr lang="en-US" altLang="ko-KR" sz="3200" dirty="0"/>
              <a:t>,  </a:t>
            </a:r>
            <a:r>
              <a:rPr lang="ko-KR" altLang="en-US" sz="3200" dirty="0"/>
              <a:t>중요도 순으로 과제를 정렬 </a:t>
            </a:r>
            <a:r>
              <a:rPr lang="en-US" altLang="ko-KR" sz="3200" dirty="0"/>
              <a:t>&gt;</a:t>
            </a:r>
            <a:r>
              <a:rPr lang="ko-KR" altLang="en-US" sz="3200" dirty="0"/>
              <a:t>기준 상자 </a:t>
            </a:r>
          </a:p>
        </p:txBody>
      </p:sp>
    </p:spTree>
    <p:extLst>
      <p:ext uri="{BB962C8B-B14F-4D97-AF65-F5344CB8AC3E}">
        <p14:creationId xmlns:p14="http://schemas.microsoft.com/office/powerpoint/2010/main" val="31641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5AD4B-5422-4853-8F35-FF3A32FA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4C8FA8-DBF6-4983-9CC7-DF84D80ED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5" y="1853754"/>
            <a:ext cx="6077710" cy="4881916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886473E-F2FE-4BB5-A2C4-BFE281190D65}"/>
              </a:ext>
            </a:extLst>
          </p:cNvPr>
          <p:cNvSpPr/>
          <p:nvPr/>
        </p:nvSpPr>
        <p:spPr>
          <a:xfrm>
            <a:off x="3057145" y="2290439"/>
            <a:ext cx="4417853" cy="2086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EB49B0-C4AA-4BD4-9112-0BE2531B4A30}"/>
              </a:ext>
            </a:extLst>
          </p:cNvPr>
          <p:cNvSpPr/>
          <p:nvPr/>
        </p:nvSpPr>
        <p:spPr>
          <a:xfrm>
            <a:off x="3209545" y="4383373"/>
            <a:ext cx="5769563" cy="2086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322B3-5189-48C0-B3A1-21D06D04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기능 수행</a:t>
            </a:r>
            <a:r>
              <a:rPr lang="en-US" altLang="ko-KR" sz="5400" dirty="0"/>
              <a:t>-</a:t>
            </a:r>
            <a:r>
              <a:rPr lang="ko-KR" altLang="en-US" sz="5400" dirty="0"/>
              <a:t>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99E68-2CE9-489B-8644-67F82EB3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" y="2873085"/>
            <a:ext cx="3253430" cy="2613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89FE53-0E3A-4FCF-A8FB-F25FC2F4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17" y="2069530"/>
            <a:ext cx="2903166" cy="37466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61368F9-0591-4268-AD31-412FECEE3CC2}"/>
              </a:ext>
            </a:extLst>
          </p:cNvPr>
          <p:cNvSpPr/>
          <p:nvPr/>
        </p:nvSpPr>
        <p:spPr>
          <a:xfrm>
            <a:off x="2625739" y="3027285"/>
            <a:ext cx="997048" cy="126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2AB04BE-FF7A-4CBC-9C67-56ACFC09B775}"/>
              </a:ext>
            </a:extLst>
          </p:cNvPr>
          <p:cNvSpPr/>
          <p:nvPr/>
        </p:nvSpPr>
        <p:spPr>
          <a:xfrm>
            <a:off x="3803787" y="3338004"/>
            <a:ext cx="710214" cy="408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FC21AA-8174-402B-9BBE-9ADEB1CB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170" y="2290067"/>
            <a:ext cx="1295400" cy="885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15801A-5E4A-4BB3-AAAF-4ED8ED053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657" y="2294829"/>
            <a:ext cx="1285875" cy="4381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193983EB-5E3F-44E1-B042-EB5CD63367AD}"/>
              </a:ext>
            </a:extLst>
          </p:cNvPr>
          <p:cNvSpPr/>
          <p:nvPr/>
        </p:nvSpPr>
        <p:spPr>
          <a:xfrm>
            <a:off x="4811697" y="2221444"/>
            <a:ext cx="2503503" cy="954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24279CE-18EB-42AA-8915-6CBD54ADDA6B}"/>
              </a:ext>
            </a:extLst>
          </p:cNvPr>
          <p:cNvSpPr/>
          <p:nvPr/>
        </p:nvSpPr>
        <p:spPr>
          <a:xfrm>
            <a:off x="7422007" y="2583402"/>
            <a:ext cx="399663" cy="1495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0406F-17CF-4C88-87A7-FE8C66125959}"/>
              </a:ext>
            </a:extLst>
          </p:cNvPr>
          <p:cNvSpPr txBox="1"/>
          <p:nvPr/>
        </p:nvSpPr>
        <p:spPr>
          <a:xfrm>
            <a:off x="7794065" y="3338004"/>
            <a:ext cx="35443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첫 상자</a:t>
            </a:r>
            <a:r>
              <a:rPr lang="en-US" altLang="ko-KR" sz="2800" dirty="0"/>
              <a:t>: </a:t>
            </a:r>
            <a:r>
              <a:rPr lang="ko-KR" altLang="en-US" sz="2800" dirty="0"/>
              <a:t>저장소 선택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다음 상자</a:t>
            </a:r>
            <a:r>
              <a:rPr lang="en-US" altLang="ko-KR" sz="2800" dirty="0"/>
              <a:t>: </a:t>
            </a:r>
            <a:r>
              <a:rPr lang="ko-KR" altLang="en-US" sz="2800" dirty="0"/>
              <a:t>정렬 기준 선택</a:t>
            </a:r>
            <a:endParaRPr lang="en-US" altLang="ko-KR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0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322B3-5189-48C0-B3A1-21D06D04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기능 수행</a:t>
            </a:r>
            <a:r>
              <a:rPr lang="en-US" altLang="ko-KR" sz="5400" dirty="0"/>
              <a:t>-</a:t>
            </a:r>
            <a:r>
              <a:rPr lang="ko-KR" altLang="en-US" sz="5400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9FE53-0E3A-4FCF-A8FB-F25FC2F4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9510"/>
            <a:ext cx="2903166" cy="374665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F6E8F80-47EC-42A2-8F76-4ED042DD8A8D}"/>
              </a:ext>
            </a:extLst>
          </p:cNvPr>
          <p:cNvSpPr/>
          <p:nvPr/>
        </p:nvSpPr>
        <p:spPr>
          <a:xfrm>
            <a:off x="1451579" y="3357786"/>
            <a:ext cx="997048" cy="1185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EBC498-E9F6-430E-B68C-CC9DBE7C8631}"/>
              </a:ext>
            </a:extLst>
          </p:cNvPr>
          <p:cNvSpPr/>
          <p:nvPr/>
        </p:nvSpPr>
        <p:spPr>
          <a:xfrm rot="20080793">
            <a:off x="2607335" y="3165046"/>
            <a:ext cx="2174519" cy="2823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2F6F9-AF05-45D2-B05E-FD505E4B2550}"/>
              </a:ext>
            </a:extLst>
          </p:cNvPr>
          <p:cNvSpPr txBox="1"/>
          <p:nvPr/>
        </p:nvSpPr>
        <p:spPr>
          <a:xfrm>
            <a:off x="4818388" y="1971542"/>
            <a:ext cx="6634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Save </a:t>
            </a:r>
            <a:r>
              <a:rPr lang="ko-KR" altLang="en-US" sz="2800" dirty="0"/>
              <a:t>버튼</a:t>
            </a:r>
            <a:r>
              <a:rPr lang="en-US" altLang="ko-KR" sz="2800" dirty="0"/>
              <a:t>: </a:t>
            </a:r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값들을 현재 저장소에 저장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Edit</a:t>
            </a:r>
            <a:r>
              <a:rPr lang="ko-KR" altLang="en-US" sz="2800" dirty="0"/>
              <a:t> 버튼</a:t>
            </a:r>
            <a:r>
              <a:rPr lang="en-US" altLang="ko-KR" sz="2800" dirty="0"/>
              <a:t>: </a:t>
            </a:r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이름과 </a:t>
            </a:r>
            <a:br>
              <a:rPr lang="en-US" altLang="ko-KR" sz="2800" dirty="0"/>
            </a:br>
            <a:r>
              <a:rPr lang="ko-KR" altLang="en-US" sz="2800" dirty="0"/>
              <a:t>현재 저장소에서 이름이 일치하는 일의 정보를 </a:t>
            </a:r>
            <a:r>
              <a:rPr lang="ko-KR" altLang="en-US" sz="2800" dirty="0" err="1"/>
              <a:t>받아옴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06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322B3-5189-48C0-B3A1-21D06D04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기능 수행</a:t>
            </a:r>
            <a:r>
              <a:rPr lang="en-US" altLang="ko-KR" sz="5400" dirty="0"/>
              <a:t>-</a:t>
            </a:r>
            <a:r>
              <a:rPr lang="ko-KR" altLang="en-US" sz="5400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9FE53-0E3A-4FCF-A8FB-F25FC2F4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3163"/>
            <a:ext cx="2903166" cy="374665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F6E8F80-47EC-42A2-8F76-4ED042DD8A8D}"/>
              </a:ext>
            </a:extLst>
          </p:cNvPr>
          <p:cNvSpPr/>
          <p:nvPr/>
        </p:nvSpPr>
        <p:spPr>
          <a:xfrm>
            <a:off x="1451578" y="4585633"/>
            <a:ext cx="2670783" cy="5996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EBC498-E9F6-430E-B68C-CC9DBE7C8631}"/>
              </a:ext>
            </a:extLst>
          </p:cNvPr>
          <p:cNvSpPr/>
          <p:nvPr/>
        </p:nvSpPr>
        <p:spPr>
          <a:xfrm rot="19026092">
            <a:off x="2474541" y="3368566"/>
            <a:ext cx="2537080" cy="3745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9CF52-E6A3-4BCA-9347-B78348EB73F5}"/>
              </a:ext>
            </a:extLst>
          </p:cNvPr>
          <p:cNvSpPr txBox="1"/>
          <p:nvPr/>
        </p:nvSpPr>
        <p:spPr>
          <a:xfrm>
            <a:off x="4662007" y="2083163"/>
            <a:ext cx="7529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Del </a:t>
            </a:r>
            <a:r>
              <a:rPr lang="ko-KR" altLang="en-US" sz="2800" dirty="0"/>
              <a:t>버튼</a:t>
            </a:r>
            <a:r>
              <a:rPr lang="en-US" altLang="ko-KR" sz="2800" dirty="0"/>
              <a:t>: </a:t>
            </a:r>
            <a:br>
              <a:rPr lang="en-US" altLang="ko-KR" sz="2800" dirty="0"/>
            </a:br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이름과 </a:t>
            </a:r>
            <a:br>
              <a:rPr lang="en-US" altLang="ko-KR" sz="2800" dirty="0"/>
            </a:br>
            <a:r>
              <a:rPr lang="ko-KR" altLang="en-US" sz="2800" dirty="0"/>
              <a:t>현재 저장소에서 이름이 일치하는 일 삭제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Routine Del </a:t>
            </a:r>
            <a:r>
              <a:rPr lang="ko-KR" altLang="en-US" sz="2800" dirty="0"/>
              <a:t>버튼</a:t>
            </a:r>
            <a:r>
              <a:rPr lang="en-US" altLang="ko-KR" sz="2800" dirty="0"/>
              <a:t>: </a:t>
            </a:r>
            <a:br>
              <a:rPr lang="en-US" altLang="ko-KR" sz="2800" dirty="0"/>
            </a:br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이름과 </a:t>
            </a:r>
            <a:br>
              <a:rPr lang="en-US" altLang="ko-KR" sz="2800" dirty="0"/>
            </a:br>
            <a:r>
              <a:rPr lang="ko-KR" altLang="en-US" sz="2800" dirty="0"/>
              <a:t>현재 저장소에서 이름이 일치하는 일 임시삭제</a:t>
            </a:r>
            <a:br>
              <a:rPr lang="en-US" altLang="ko-KR" sz="2800" dirty="0"/>
            </a:br>
            <a:r>
              <a:rPr lang="en-US" altLang="ko-KR" sz="2800" dirty="0"/>
              <a:t>(Routine </a:t>
            </a:r>
            <a:r>
              <a:rPr lang="ko-KR" altLang="en-US" sz="2800" dirty="0"/>
              <a:t>저장소 전용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322B3-5189-48C0-B3A1-21D06D04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기능 수행</a:t>
            </a:r>
            <a:r>
              <a:rPr lang="en-US" altLang="ko-KR" sz="5400" dirty="0"/>
              <a:t>-</a:t>
            </a:r>
            <a:r>
              <a:rPr lang="ko-KR" altLang="en-US" sz="5400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9FE53-0E3A-4FCF-A8FB-F25FC2F4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3163"/>
            <a:ext cx="2903166" cy="374665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F6E8F80-47EC-42A2-8F76-4ED042DD8A8D}"/>
              </a:ext>
            </a:extLst>
          </p:cNvPr>
          <p:cNvSpPr/>
          <p:nvPr/>
        </p:nvSpPr>
        <p:spPr>
          <a:xfrm>
            <a:off x="1567770" y="5230210"/>
            <a:ext cx="2670783" cy="5996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EBC498-E9F6-430E-B68C-CC9DBE7C8631}"/>
              </a:ext>
            </a:extLst>
          </p:cNvPr>
          <p:cNvSpPr/>
          <p:nvPr/>
        </p:nvSpPr>
        <p:spPr>
          <a:xfrm rot="18280153">
            <a:off x="2100151" y="3665115"/>
            <a:ext cx="3061272" cy="3903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9CF52-E6A3-4BCA-9347-B78348EB73F5}"/>
              </a:ext>
            </a:extLst>
          </p:cNvPr>
          <p:cNvSpPr txBox="1"/>
          <p:nvPr/>
        </p:nvSpPr>
        <p:spPr>
          <a:xfrm>
            <a:off x="4662007" y="2083163"/>
            <a:ext cx="75299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ko-KR" altLang="en-US" sz="2800" dirty="0"/>
              <a:t>버튼</a:t>
            </a:r>
            <a:r>
              <a:rPr lang="en-US" altLang="ko-KR" sz="2800" dirty="0"/>
              <a:t>:</a:t>
            </a:r>
            <a:br>
              <a:rPr lang="en-US" altLang="ko-KR" sz="2800" dirty="0"/>
            </a:br>
            <a:r>
              <a:rPr lang="ko-KR" altLang="en-US" sz="2800" dirty="0"/>
              <a:t>현재 저장소의 일정들을 보여줌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Show Detail </a:t>
            </a:r>
            <a:r>
              <a:rPr lang="ko-KR" altLang="en-US" sz="2800" dirty="0"/>
              <a:t>버튼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이름과 현재 저장소에서 이름이 일치하는 일정의 세부사항을 보여줌</a:t>
            </a:r>
          </a:p>
        </p:txBody>
      </p:sp>
    </p:spTree>
    <p:extLst>
      <p:ext uri="{BB962C8B-B14F-4D97-AF65-F5344CB8AC3E}">
        <p14:creationId xmlns:p14="http://schemas.microsoft.com/office/powerpoint/2010/main" val="28128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4BBE-2669-40A8-95B6-41707EB4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4002711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227</Words>
  <Application>Microsoft Office PowerPoint</Application>
  <PresentationFormat>와이드스크린</PresentationFormat>
  <Paragraphs>35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Gill Sans MT</vt:lpstr>
      <vt:lpstr>갤러리</vt:lpstr>
      <vt:lpstr>스케줄 관리 프로그램</vt:lpstr>
      <vt:lpstr>만든 이유</vt:lpstr>
      <vt:lpstr>기능 구현</vt:lpstr>
      <vt:lpstr>구현</vt:lpstr>
      <vt:lpstr>기능 수행-버튼</vt:lpstr>
      <vt:lpstr>기능 수행-버튼</vt:lpstr>
      <vt:lpstr>기능 수행-버튼</vt:lpstr>
      <vt:lpstr>기능 수행-버튼</vt:lpstr>
      <vt:lpstr>시연</vt:lpstr>
      <vt:lpstr>보완할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스케줄관리 앱</dc:title>
  <dc:creator>신유송</dc:creator>
  <cp:lastModifiedBy>신유송</cp:lastModifiedBy>
  <cp:revision>62</cp:revision>
  <dcterms:created xsi:type="dcterms:W3CDTF">2020-11-27T19:29:39Z</dcterms:created>
  <dcterms:modified xsi:type="dcterms:W3CDTF">2020-11-30T08:44:39Z</dcterms:modified>
</cp:coreProperties>
</file>