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17"/>
  </p:notesMasterIdLst>
  <p:sldIdLst>
    <p:sldId id="256" r:id="rId2"/>
    <p:sldId id="257" r:id="rId3"/>
    <p:sldId id="258" r:id="rId4"/>
    <p:sldId id="270" r:id="rId5"/>
    <p:sldId id="260" r:id="rId6"/>
    <p:sldId id="262" r:id="rId7"/>
    <p:sldId id="263" r:id="rId8"/>
    <p:sldId id="272" r:id="rId9"/>
    <p:sldId id="264" r:id="rId10"/>
    <p:sldId id="265" r:id="rId11"/>
    <p:sldId id="266" r:id="rId12"/>
    <p:sldId id="273" r:id="rId13"/>
    <p:sldId id="268" r:id="rId14"/>
    <p:sldId id="269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9"/>
  </p:normalViewPr>
  <p:slideViewPr>
    <p:cSldViewPr snapToGrid="0">
      <p:cViewPr>
        <p:scale>
          <a:sx n="71" d="100"/>
          <a:sy n="71" d="100"/>
        </p:scale>
        <p:origin x="128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CD8CF5-6B3D-4A14-9318-E3E5D2D8D06E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011841-A524-40B3-B790-39644E0477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Physical Objects with sensors</a:t>
          </a:r>
        </a:p>
      </dgm:t>
    </dgm:pt>
    <dgm:pt modelId="{6D6FF19D-8C41-4D72-8EBC-21CE0810FC64}" type="parTrans" cxnId="{B2F6FA57-5B95-46F3-9CEB-077690A3DA17}">
      <dgm:prSet/>
      <dgm:spPr/>
      <dgm:t>
        <a:bodyPr/>
        <a:lstStyle/>
        <a:p>
          <a:endParaRPr lang="en-US"/>
        </a:p>
      </dgm:t>
    </dgm:pt>
    <dgm:pt modelId="{3AAFFE3C-C7AF-4B49-8478-293A057F62A3}" type="sibTrans" cxnId="{B2F6FA57-5B95-46F3-9CEB-077690A3DA17}">
      <dgm:prSet/>
      <dgm:spPr/>
      <dgm:t>
        <a:bodyPr/>
        <a:lstStyle/>
        <a:p>
          <a:endParaRPr lang="en-US"/>
        </a:p>
      </dgm:t>
    </dgm:pt>
    <dgm:pt modelId="{79110FF4-F54F-401B-8BF4-6605FEC597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Machine learning algorithms making decision or prediction based on data</a:t>
          </a:r>
        </a:p>
      </dgm:t>
    </dgm:pt>
    <dgm:pt modelId="{806FDBE9-C3C2-4D18-B028-1EC427A5B140}" type="parTrans" cxnId="{CFFFBDBE-A428-4DB4-AECB-F942A08E0CDF}">
      <dgm:prSet/>
      <dgm:spPr/>
      <dgm:t>
        <a:bodyPr/>
        <a:lstStyle/>
        <a:p>
          <a:endParaRPr lang="en-US"/>
        </a:p>
      </dgm:t>
    </dgm:pt>
    <dgm:pt modelId="{27E3B250-427E-41B4-A173-48FECD1460BC}" type="sibTrans" cxnId="{CFFFBDBE-A428-4DB4-AECB-F942A08E0CDF}">
      <dgm:prSet/>
      <dgm:spPr/>
      <dgm:t>
        <a:bodyPr/>
        <a:lstStyle/>
        <a:p>
          <a:endParaRPr lang="en-US"/>
        </a:p>
      </dgm:t>
    </dgm:pt>
    <dgm:pt modelId="{C07B26F4-7F47-4DF5-9524-6359CCE777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Technologies connecting and exchanging data</a:t>
          </a:r>
        </a:p>
      </dgm:t>
    </dgm:pt>
    <dgm:pt modelId="{9B35971D-E6A8-4BEF-BA9F-F3AC99CF94E5}" type="parTrans" cxnId="{80161122-424D-4834-AA95-0352C6A3554D}">
      <dgm:prSet/>
      <dgm:spPr/>
      <dgm:t>
        <a:bodyPr/>
        <a:lstStyle/>
        <a:p>
          <a:endParaRPr lang="en-US"/>
        </a:p>
      </dgm:t>
    </dgm:pt>
    <dgm:pt modelId="{4B694E64-ADCB-433C-98BA-8C23095FEFD1}" type="sibTrans" cxnId="{80161122-424D-4834-AA95-0352C6A3554D}">
      <dgm:prSet/>
      <dgm:spPr/>
      <dgm:t>
        <a:bodyPr/>
        <a:lstStyle/>
        <a:p>
          <a:endParaRPr lang="en-US"/>
        </a:p>
      </dgm:t>
    </dgm:pt>
    <dgm:pt modelId="{D84AE947-554F-434D-8207-4D0766F0B019}" type="pres">
      <dgm:prSet presAssocID="{35CD8CF5-6B3D-4A14-9318-E3E5D2D8D06E}" presName="root" presStyleCnt="0">
        <dgm:presLayoutVars>
          <dgm:dir/>
          <dgm:resizeHandles val="exact"/>
        </dgm:presLayoutVars>
      </dgm:prSet>
      <dgm:spPr/>
    </dgm:pt>
    <dgm:pt modelId="{276B9A1D-6D17-4556-BE16-5480ADD9F140}" type="pres">
      <dgm:prSet presAssocID="{44011841-A524-40B3-B790-39644E0477C8}" presName="compNode" presStyleCnt="0"/>
      <dgm:spPr/>
    </dgm:pt>
    <dgm:pt modelId="{F811FAD3-0766-4A32-B3F6-27890DC08538}" type="pres">
      <dgm:prSet presAssocID="{44011841-A524-40B3-B790-39644E0477C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57F05DB5-E8D7-4DE0-9385-E00976557D4D}" type="pres">
      <dgm:prSet presAssocID="{44011841-A524-40B3-B790-39644E0477C8}" presName="spaceRect" presStyleCnt="0"/>
      <dgm:spPr/>
    </dgm:pt>
    <dgm:pt modelId="{BA465B4A-FA0A-447D-B59A-728783CCAEF9}" type="pres">
      <dgm:prSet presAssocID="{44011841-A524-40B3-B790-39644E0477C8}" presName="textRect" presStyleLbl="revTx" presStyleIdx="0" presStyleCnt="3">
        <dgm:presLayoutVars>
          <dgm:chMax val="1"/>
          <dgm:chPref val="1"/>
        </dgm:presLayoutVars>
      </dgm:prSet>
      <dgm:spPr/>
    </dgm:pt>
    <dgm:pt modelId="{BB3C2AFF-F65A-4358-AED3-30E965AF407C}" type="pres">
      <dgm:prSet presAssocID="{3AAFFE3C-C7AF-4B49-8478-293A057F62A3}" presName="sibTrans" presStyleCnt="0"/>
      <dgm:spPr/>
    </dgm:pt>
    <dgm:pt modelId="{3E589FCF-9321-4902-9F3D-4ED47B213BB4}" type="pres">
      <dgm:prSet presAssocID="{79110FF4-F54F-401B-8BF4-6605FEC5976D}" presName="compNode" presStyleCnt="0"/>
      <dgm:spPr/>
    </dgm:pt>
    <dgm:pt modelId="{242E1086-1ACC-4836-B2B2-558A044CF79A}" type="pres">
      <dgm:prSet presAssocID="{79110FF4-F54F-401B-8BF4-6605FEC5976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5272B2A-3994-4D54-9FC8-396CF87C901E}" type="pres">
      <dgm:prSet presAssocID="{79110FF4-F54F-401B-8BF4-6605FEC5976D}" presName="spaceRect" presStyleCnt="0"/>
      <dgm:spPr/>
    </dgm:pt>
    <dgm:pt modelId="{7A6E97E2-134C-4098-9E94-7EDEE50057B6}" type="pres">
      <dgm:prSet presAssocID="{79110FF4-F54F-401B-8BF4-6605FEC5976D}" presName="textRect" presStyleLbl="revTx" presStyleIdx="1" presStyleCnt="3">
        <dgm:presLayoutVars>
          <dgm:chMax val="1"/>
          <dgm:chPref val="1"/>
        </dgm:presLayoutVars>
      </dgm:prSet>
      <dgm:spPr/>
    </dgm:pt>
    <dgm:pt modelId="{C44231F7-902B-42E6-AA8F-86CB231CA06B}" type="pres">
      <dgm:prSet presAssocID="{27E3B250-427E-41B4-A173-48FECD1460BC}" presName="sibTrans" presStyleCnt="0"/>
      <dgm:spPr/>
    </dgm:pt>
    <dgm:pt modelId="{BE3D5734-DA58-4845-AB53-75275EA4B43C}" type="pres">
      <dgm:prSet presAssocID="{C07B26F4-7F47-4DF5-9524-6359CCE777CE}" presName="compNode" presStyleCnt="0"/>
      <dgm:spPr/>
    </dgm:pt>
    <dgm:pt modelId="{5E54D31C-EA3B-4318-AF98-F3772B660EAC}" type="pres">
      <dgm:prSet presAssocID="{C07B26F4-7F47-4DF5-9524-6359CCE777C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C2E4045E-EA63-461A-8ABA-74FFA83CAB53}" type="pres">
      <dgm:prSet presAssocID="{C07B26F4-7F47-4DF5-9524-6359CCE777CE}" presName="spaceRect" presStyleCnt="0"/>
      <dgm:spPr/>
    </dgm:pt>
    <dgm:pt modelId="{21B6704A-EB15-49E2-9539-21638B5462C3}" type="pres">
      <dgm:prSet presAssocID="{C07B26F4-7F47-4DF5-9524-6359CCE777C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0161122-424D-4834-AA95-0352C6A3554D}" srcId="{35CD8CF5-6B3D-4A14-9318-E3E5D2D8D06E}" destId="{C07B26F4-7F47-4DF5-9524-6359CCE777CE}" srcOrd="2" destOrd="0" parTransId="{9B35971D-E6A8-4BEF-BA9F-F3AC99CF94E5}" sibTransId="{4B694E64-ADCB-433C-98BA-8C23095FEFD1}"/>
    <dgm:cxn modelId="{25A7F622-833E-404D-AF87-55D66E906851}" type="presOf" srcId="{44011841-A524-40B3-B790-39644E0477C8}" destId="{BA465B4A-FA0A-447D-B59A-728783CCAEF9}" srcOrd="0" destOrd="0" presId="urn:microsoft.com/office/officeart/2018/2/layout/IconLabelList"/>
    <dgm:cxn modelId="{B2F6FA57-5B95-46F3-9CEB-077690A3DA17}" srcId="{35CD8CF5-6B3D-4A14-9318-E3E5D2D8D06E}" destId="{44011841-A524-40B3-B790-39644E0477C8}" srcOrd="0" destOrd="0" parTransId="{6D6FF19D-8C41-4D72-8EBC-21CE0810FC64}" sibTransId="{3AAFFE3C-C7AF-4B49-8478-293A057F62A3}"/>
    <dgm:cxn modelId="{54B43476-A199-453C-A21E-64792ED886C3}" type="presOf" srcId="{35CD8CF5-6B3D-4A14-9318-E3E5D2D8D06E}" destId="{D84AE947-554F-434D-8207-4D0766F0B019}" srcOrd="0" destOrd="0" presId="urn:microsoft.com/office/officeart/2018/2/layout/IconLabelList"/>
    <dgm:cxn modelId="{EAEBED95-DBEF-4DBC-B516-75B8E2D0CD88}" type="presOf" srcId="{C07B26F4-7F47-4DF5-9524-6359CCE777CE}" destId="{21B6704A-EB15-49E2-9539-21638B5462C3}" srcOrd="0" destOrd="0" presId="urn:microsoft.com/office/officeart/2018/2/layout/IconLabelList"/>
    <dgm:cxn modelId="{CFFFBDBE-A428-4DB4-AECB-F942A08E0CDF}" srcId="{35CD8CF5-6B3D-4A14-9318-E3E5D2D8D06E}" destId="{79110FF4-F54F-401B-8BF4-6605FEC5976D}" srcOrd="1" destOrd="0" parTransId="{806FDBE9-C3C2-4D18-B028-1EC427A5B140}" sibTransId="{27E3B250-427E-41B4-A173-48FECD1460BC}"/>
    <dgm:cxn modelId="{DA47EAD0-D17F-4E22-B148-D247F50478B9}" type="presOf" srcId="{79110FF4-F54F-401B-8BF4-6605FEC5976D}" destId="{7A6E97E2-134C-4098-9E94-7EDEE50057B6}" srcOrd="0" destOrd="0" presId="urn:microsoft.com/office/officeart/2018/2/layout/IconLabelList"/>
    <dgm:cxn modelId="{4ACDA529-186F-4C89-8C5F-E757D20328E5}" type="presParOf" srcId="{D84AE947-554F-434D-8207-4D0766F0B019}" destId="{276B9A1D-6D17-4556-BE16-5480ADD9F140}" srcOrd="0" destOrd="0" presId="urn:microsoft.com/office/officeart/2018/2/layout/IconLabelList"/>
    <dgm:cxn modelId="{34440056-9019-4156-B110-0C0C7F2C7C54}" type="presParOf" srcId="{276B9A1D-6D17-4556-BE16-5480ADD9F140}" destId="{F811FAD3-0766-4A32-B3F6-27890DC08538}" srcOrd="0" destOrd="0" presId="urn:microsoft.com/office/officeart/2018/2/layout/IconLabelList"/>
    <dgm:cxn modelId="{219AFE1C-3431-4DF0-8DA6-115B9E580347}" type="presParOf" srcId="{276B9A1D-6D17-4556-BE16-5480ADD9F140}" destId="{57F05DB5-E8D7-4DE0-9385-E00976557D4D}" srcOrd="1" destOrd="0" presId="urn:microsoft.com/office/officeart/2018/2/layout/IconLabelList"/>
    <dgm:cxn modelId="{DE46F843-1A3E-4518-9ED7-02CF146E3F8D}" type="presParOf" srcId="{276B9A1D-6D17-4556-BE16-5480ADD9F140}" destId="{BA465B4A-FA0A-447D-B59A-728783CCAEF9}" srcOrd="2" destOrd="0" presId="urn:microsoft.com/office/officeart/2018/2/layout/IconLabelList"/>
    <dgm:cxn modelId="{F2E2C2ED-94E7-4B0A-9C44-6A34AAE6E70B}" type="presParOf" srcId="{D84AE947-554F-434D-8207-4D0766F0B019}" destId="{BB3C2AFF-F65A-4358-AED3-30E965AF407C}" srcOrd="1" destOrd="0" presId="urn:microsoft.com/office/officeart/2018/2/layout/IconLabelList"/>
    <dgm:cxn modelId="{80FD89C8-4548-44FC-9704-21DDC434F64F}" type="presParOf" srcId="{D84AE947-554F-434D-8207-4D0766F0B019}" destId="{3E589FCF-9321-4902-9F3D-4ED47B213BB4}" srcOrd="2" destOrd="0" presId="urn:microsoft.com/office/officeart/2018/2/layout/IconLabelList"/>
    <dgm:cxn modelId="{C4EF968B-47C6-47F3-ADAD-CA4B60562469}" type="presParOf" srcId="{3E589FCF-9321-4902-9F3D-4ED47B213BB4}" destId="{242E1086-1ACC-4836-B2B2-558A044CF79A}" srcOrd="0" destOrd="0" presId="urn:microsoft.com/office/officeart/2018/2/layout/IconLabelList"/>
    <dgm:cxn modelId="{7AB9B973-0EEA-4EE8-8B02-B92656094C3B}" type="presParOf" srcId="{3E589FCF-9321-4902-9F3D-4ED47B213BB4}" destId="{C5272B2A-3994-4D54-9FC8-396CF87C901E}" srcOrd="1" destOrd="0" presId="urn:microsoft.com/office/officeart/2018/2/layout/IconLabelList"/>
    <dgm:cxn modelId="{E5B8C424-5406-4C82-90C5-D8712BCA0E42}" type="presParOf" srcId="{3E589FCF-9321-4902-9F3D-4ED47B213BB4}" destId="{7A6E97E2-134C-4098-9E94-7EDEE50057B6}" srcOrd="2" destOrd="0" presId="urn:microsoft.com/office/officeart/2018/2/layout/IconLabelList"/>
    <dgm:cxn modelId="{2CB23D49-8877-47A1-94A2-45154851E229}" type="presParOf" srcId="{D84AE947-554F-434D-8207-4D0766F0B019}" destId="{C44231F7-902B-42E6-AA8F-86CB231CA06B}" srcOrd="3" destOrd="0" presId="urn:microsoft.com/office/officeart/2018/2/layout/IconLabelList"/>
    <dgm:cxn modelId="{12B23F4C-BC63-42F7-B1F7-7F7CE0EEAD35}" type="presParOf" srcId="{D84AE947-554F-434D-8207-4D0766F0B019}" destId="{BE3D5734-DA58-4845-AB53-75275EA4B43C}" srcOrd="4" destOrd="0" presId="urn:microsoft.com/office/officeart/2018/2/layout/IconLabelList"/>
    <dgm:cxn modelId="{3AA161A2-3B1A-4CF9-99A6-FDCDA81C1D91}" type="presParOf" srcId="{BE3D5734-DA58-4845-AB53-75275EA4B43C}" destId="{5E54D31C-EA3B-4318-AF98-F3772B660EAC}" srcOrd="0" destOrd="0" presId="urn:microsoft.com/office/officeart/2018/2/layout/IconLabelList"/>
    <dgm:cxn modelId="{515F9118-6E7B-41E1-A042-9063712C5F03}" type="presParOf" srcId="{BE3D5734-DA58-4845-AB53-75275EA4B43C}" destId="{C2E4045E-EA63-461A-8ABA-74FFA83CAB53}" srcOrd="1" destOrd="0" presId="urn:microsoft.com/office/officeart/2018/2/layout/IconLabelList"/>
    <dgm:cxn modelId="{3A880780-8199-412D-9FDA-0178E6BCEF83}" type="presParOf" srcId="{BE3D5734-DA58-4845-AB53-75275EA4B43C}" destId="{21B6704A-EB15-49E2-9539-21638B5462C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89FE9C-D7C8-4C39-9515-761D3369A45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EC1ED35-C38F-47AC-A68D-220565953778}">
      <dgm:prSet/>
      <dgm:spPr/>
      <dgm:t>
        <a:bodyPr/>
        <a:lstStyle/>
        <a:p>
          <a:r>
            <a:rPr lang="en-US" b="0" i="0" dirty="0"/>
            <a:t>Navigation/Route optimization</a:t>
          </a:r>
          <a:endParaRPr lang="en-US" dirty="0"/>
        </a:p>
      </dgm:t>
    </dgm:pt>
    <dgm:pt modelId="{7C57CED1-52DE-43F8-BB44-EFFFBBB60C36}" type="parTrans" cxnId="{A16AE160-9BBA-4725-A5E2-7DAA2C29A479}">
      <dgm:prSet/>
      <dgm:spPr/>
      <dgm:t>
        <a:bodyPr/>
        <a:lstStyle/>
        <a:p>
          <a:endParaRPr lang="en-US"/>
        </a:p>
      </dgm:t>
    </dgm:pt>
    <dgm:pt modelId="{523BFA04-53B9-44B5-9159-5AB3AD9AC5FB}" type="sibTrans" cxnId="{A16AE160-9BBA-4725-A5E2-7DAA2C29A479}">
      <dgm:prSet/>
      <dgm:spPr/>
      <dgm:t>
        <a:bodyPr/>
        <a:lstStyle/>
        <a:p>
          <a:endParaRPr lang="en-US"/>
        </a:p>
      </dgm:t>
    </dgm:pt>
    <dgm:pt modelId="{04167C04-AB8E-4095-9471-17F13F394272}">
      <dgm:prSet/>
      <dgm:spPr/>
      <dgm:t>
        <a:bodyPr/>
        <a:lstStyle/>
        <a:p>
          <a:r>
            <a:rPr lang="en-US" b="0" i="0" dirty="0"/>
            <a:t>Intelligent traffic light</a:t>
          </a:r>
          <a:endParaRPr lang="en-US" dirty="0"/>
        </a:p>
      </dgm:t>
    </dgm:pt>
    <dgm:pt modelId="{D98F19E2-DC6E-4D74-9E6A-36D690B43905}" type="parTrans" cxnId="{D7AC413C-3B20-494D-8241-3A02E1EB22C2}">
      <dgm:prSet/>
      <dgm:spPr/>
      <dgm:t>
        <a:bodyPr/>
        <a:lstStyle/>
        <a:p>
          <a:endParaRPr lang="en-US"/>
        </a:p>
      </dgm:t>
    </dgm:pt>
    <dgm:pt modelId="{62203224-74B4-46F0-9357-7326E1D76A3E}" type="sibTrans" cxnId="{D7AC413C-3B20-494D-8241-3A02E1EB22C2}">
      <dgm:prSet/>
      <dgm:spPr/>
      <dgm:t>
        <a:bodyPr/>
        <a:lstStyle/>
        <a:p>
          <a:endParaRPr lang="en-US"/>
        </a:p>
      </dgm:t>
    </dgm:pt>
    <dgm:pt modelId="{05F861C9-A294-49B1-B06D-D8484BF31C79}">
      <dgm:prSet/>
      <dgm:spPr/>
      <dgm:t>
        <a:bodyPr/>
        <a:lstStyle/>
        <a:p>
          <a:r>
            <a:rPr lang="en-US" b="0" i="0" dirty="0"/>
            <a:t>Parking systems</a:t>
          </a:r>
          <a:endParaRPr lang="en-US" dirty="0"/>
        </a:p>
      </dgm:t>
    </dgm:pt>
    <dgm:pt modelId="{4759C99B-CAFC-4D83-88A5-828CAA9541AE}" type="parTrans" cxnId="{405BC792-34A8-4539-B743-D4AF7D9B171E}">
      <dgm:prSet/>
      <dgm:spPr/>
      <dgm:t>
        <a:bodyPr/>
        <a:lstStyle/>
        <a:p>
          <a:endParaRPr lang="en-US"/>
        </a:p>
      </dgm:t>
    </dgm:pt>
    <dgm:pt modelId="{11ACBCB8-20C0-487D-B6C4-F8E408C6AA0E}" type="sibTrans" cxnId="{405BC792-34A8-4539-B743-D4AF7D9B171E}">
      <dgm:prSet/>
      <dgm:spPr/>
      <dgm:t>
        <a:bodyPr/>
        <a:lstStyle/>
        <a:p>
          <a:endParaRPr lang="en-US"/>
        </a:p>
      </dgm:t>
    </dgm:pt>
    <dgm:pt modelId="{9F954C66-C0AA-49C7-BC57-1F5EEB1957FC}">
      <dgm:prSet/>
      <dgm:spPr/>
      <dgm:t>
        <a:bodyPr/>
        <a:lstStyle/>
        <a:p>
          <a:r>
            <a:rPr lang="en-US" dirty="0"/>
            <a:t>Road conditions detection</a:t>
          </a:r>
        </a:p>
      </dgm:t>
    </dgm:pt>
    <dgm:pt modelId="{6D449354-2EC7-47B7-AF35-C9AC9A6EB450}" type="sibTrans" cxnId="{99CCA270-F296-41EA-90CD-8D1CBF6DB49B}">
      <dgm:prSet/>
      <dgm:spPr/>
      <dgm:t>
        <a:bodyPr/>
        <a:lstStyle/>
        <a:p>
          <a:endParaRPr lang="en-US"/>
        </a:p>
      </dgm:t>
    </dgm:pt>
    <dgm:pt modelId="{74EB4545-2AFC-41E9-964F-30B8BD62EB5F}" type="parTrans" cxnId="{99CCA270-F296-41EA-90CD-8D1CBF6DB49B}">
      <dgm:prSet/>
      <dgm:spPr/>
      <dgm:t>
        <a:bodyPr/>
        <a:lstStyle/>
        <a:p>
          <a:endParaRPr lang="en-US"/>
        </a:p>
      </dgm:t>
    </dgm:pt>
    <dgm:pt modelId="{81A5E754-F4DF-4620-B364-303A2E358D37}" type="pres">
      <dgm:prSet presAssocID="{CF89FE9C-D7C8-4C39-9515-761D3369A45D}" presName="root" presStyleCnt="0">
        <dgm:presLayoutVars>
          <dgm:dir/>
          <dgm:resizeHandles val="exact"/>
        </dgm:presLayoutVars>
      </dgm:prSet>
      <dgm:spPr/>
    </dgm:pt>
    <dgm:pt modelId="{48B88DF5-3F3B-4F3C-B81C-085B76E636D1}" type="pres">
      <dgm:prSet presAssocID="{9EC1ED35-C38F-47AC-A68D-220565953778}" presName="compNode" presStyleCnt="0"/>
      <dgm:spPr/>
    </dgm:pt>
    <dgm:pt modelId="{F02DB221-2B0B-4D1C-86F6-54F4F8B1AD2C}" type="pres">
      <dgm:prSet presAssocID="{9EC1ED35-C38F-47AC-A68D-22056595377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ass"/>
        </a:ext>
      </dgm:extLst>
    </dgm:pt>
    <dgm:pt modelId="{97B6B740-A1C5-4858-92AF-BFABB4DFAE75}" type="pres">
      <dgm:prSet presAssocID="{9EC1ED35-C38F-47AC-A68D-220565953778}" presName="spaceRect" presStyleCnt="0"/>
      <dgm:spPr/>
    </dgm:pt>
    <dgm:pt modelId="{4839B7C7-A724-4FAA-B77A-BAB44FECFEC4}" type="pres">
      <dgm:prSet presAssocID="{9EC1ED35-C38F-47AC-A68D-220565953778}" presName="textRect" presStyleLbl="revTx" presStyleIdx="0" presStyleCnt="4">
        <dgm:presLayoutVars>
          <dgm:chMax val="1"/>
          <dgm:chPref val="1"/>
        </dgm:presLayoutVars>
      </dgm:prSet>
      <dgm:spPr/>
    </dgm:pt>
    <dgm:pt modelId="{65E4AD13-CBCA-4458-B28E-31D237ADB72B}" type="pres">
      <dgm:prSet presAssocID="{523BFA04-53B9-44B5-9159-5AB3AD9AC5FB}" presName="sibTrans" presStyleCnt="0"/>
      <dgm:spPr/>
    </dgm:pt>
    <dgm:pt modelId="{2849B7C0-6BDF-4026-AB81-5D1D2EBAE6DF}" type="pres">
      <dgm:prSet presAssocID="{04167C04-AB8E-4095-9471-17F13F394272}" presName="compNode" presStyleCnt="0"/>
      <dgm:spPr/>
    </dgm:pt>
    <dgm:pt modelId="{E3B11448-77BD-4E10-85B0-856BA381EBC2}" type="pres">
      <dgm:prSet presAssocID="{04167C04-AB8E-4095-9471-17F13F39427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36E356DC-5F5B-47B2-94D7-9B23FCB12F0B}" type="pres">
      <dgm:prSet presAssocID="{04167C04-AB8E-4095-9471-17F13F394272}" presName="spaceRect" presStyleCnt="0"/>
      <dgm:spPr/>
    </dgm:pt>
    <dgm:pt modelId="{65054FE4-2451-4B05-9A40-E4BC95A1CC3F}" type="pres">
      <dgm:prSet presAssocID="{04167C04-AB8E-4095-9471-17F13F394272}" presName="textRect" presStyleLbl="revTx" presStyleIdx="1" presStyleCnt="4">
        <dgm:presLayoutVars>
          <dgm:chMax val="1"/>
          <dgm:chPref val="1"/>
        </dgm:presLayoutVars>
      </dgm:prSet>
      <dgm:spPr/>
    </dgm:pt>
    <dgm:pt modelId="{A110CBE3-79EE-429C-A131-F1A1F381E725}" type="pres">
      <dgm:prSet presAssocID="{62203224-74B4-46F0-9357-7326E1D76A3E}" presName="sibTrans" presStyleCnt="0"/>
      <dgm:spPr/>
    </dgm:pt>
    <dgm:pt modelId="{2A870088-C615-4EBD-A857-83E8A36B2BD8}" type="pres">
      <dgm:prSet presAssocID="{05F861C9-A294-49B1-B06D-D8484BF31C79}" presName="compNode" presStyleCnt="0"/>
      <dgm:spPr/>
    </dgm:pt>
    <dgm:pt modelId="{F32D8D22-4D00-4540-9B82-289435D486A7}" type="pres">
      <dgm:prSet presAssocID="{05F861C9-A294-49B1-B06D-D8484BF31C7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xi"/>
        </a:ext>
      </dgm:extLst>
    </dgm:pt>
    <dgm:pt modelId="{41EA32E9-041B-4771-B207-11448BF01C2E}" type="pres">
      <dgm:prSet presAssocID="{05F861C9-A294-49B1-B06D-D8484BF31C79}" presName="spaceRect" presStyleCnt="0"/>
      <dgm:spPr/>
    </dgm:pt>
    <dgm:pt modelId="{55F0BE4F-9896-47ED-9AF8-2EF54AC20158}" type="pres">
      <dgm:prSet presAssocID="{05F861C9-A294-49B1-B06D-D8484BF31C79}" presName="textRect" presStyleLbl="revTx" presStyleIdx="2" presStyleCnt="4">
        <dgm:presLayoutVars>
          <dgm:chMax val="1"/>
          <dgm:chPref val="1"/>
        </dgm:presLayoutVars>
      </dgm:prSet>
      <dgm:spPr/>
    </dgm:pt>
    <dgm:pt modelId="{898298C4-491B-4B03-AD24-B1B7189CBC42}" type="pres">
      <dgm:prSet presAssocID="{11ACBCB8-20C0-487D-B6C4-F8E408C6AA0E}" presName="sibTrans" presStyleCnt="0"/>
      <dgm:spPr/>
    </dgm:pt>
    <dgm:pt modelId="{124DAD15-8112-4C8B-B09D-F24EB7365BE8}" type="pres">
      <dgm:prSet presAssocID="{9F954C66-C0AA-49C7-BC57-1F5EEB1957FC}" presName="compNode" presStyleCnt="0"/>
      <dgm:spPr/>
    </dgm:pt>
    <dgm:pt modelId="{2308F6F6-9ADE-4D4C-A83D-FE34A5D8FD66}" type="pres">
      <dgm:prSet presAssocID="{9F954C66-C0AA-49C7-BC57-1F5EEB1957F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"/>
        </a:ext>
      </dgm:extLst>
    </dgm:pt>
    <dgm:pt modelId="{EB51E567-F684-46EF-AB1A-73AB2F8AF416}" type="pres">
      <dgm:prSet presAssocID="{9F954C66-C0AA-49C7-BC57-1F5EEB1957FC}" presName="spaceRect" presStyleCnt="0"/>
      <dgm:spPr/>
    </dgm:pt>
    <dgm:pt modelId="{4CBEA4A8-72DC-4F8C-A222-80C417947701}" type="pres">
      <dgm:prSet presAssocID="{9F954C66-C0AA-49C7-BC57-1F5EEB1957F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7AC413C-3B20-494D-8241-3A02E1EB22C2}" srcId="{CF89FE9C-D7C8-4C39-9515-761D3369A45D}" destId="{04167C04-AB8E-4095-9471-17F13F394272}" srcOrd="1" destOrd="0" parTransId="{D98F19E2-DC6E-4D74-9E6A-36D690B43905}" sibTransId="{62203224-74B4-46F0-9357-7326E1D76A3E}"/>
    <dgm:cxn modelId="{2725174C-95AB-407D-A2CA-CA046DF1F148}" type="presOf" srcId="{04167C04-AB8E-4095-9471-17F13F394272}" destId="{65054FE4-2451-4B05-9A40-E4BC95A1CC3F}" srcOrd="0" destOrd="0" presId="urn:microsoft.com/office/officeart/2018/2/layout/IconLabelList"/>
    <dgm:cxn modelId="{A16AE160-9BBA-4725-A5E2-7DAA2C29A479}" srcId="{CF89FE9C-D7C8-4C39-9515-761D3369A45D}" destId="{9EC1ED35-C38F-47AC-A68D-220565953778}" srcOrd="0" destOrd="0" parTransId="{7C57CED1-52DE-43F8-BB44-EFFFBBB60C36}" sibTransId="{523BFA04-53B9-44B5-9159-5AB3AD9AC5FB}"/>
    <dgm:cxn modelId="{E0B9746F-46E8-493C-B706-30D39A09060A}" type="presOf" srcId="{9F954C66-C0AA-49C7-BC57-1F5EEB1957FC}" destId="{4CBEA4A8-72DC-4F8C-A222-80C417947701}" srcOrd="0" destOrd="0" presId="urn:microsoft.com/office/officeart/2018/2/layout/IconLabelList"/>
    <dgm:cxn modelId="{99CCA270-F296-41EA-90CD-8D1CBF6DB49B}" srcId="{CF89FE9C-D7C8-4C39-9515-761D3369A45D}" destId="{9F954C66-C0AA-49C7-BC57-1F5EEB1957FC}" srcOrd="3" destOrd="0" parTransId="{74EB4545-2AFC-41E9-964F-30B8BD62EB5F}" sibTransId="{6D449354-2EC7-47B7-AF35-C9AC9A6EB450}"/>
    <dgm:cxn modelId="{405BC792-34A8-4539-B743-D4AF7D9B171E}" srcId="{CF89FE9C-D7C8-4C39-9515-761D3369A45D}" destId="{05F861C9-A294-49B1-B06D-D8484BF31C79}" srcOrd="2" destOrd="0" parTransId="{4759C99B-CAFC-4D83-88A5-828CAA9541AE}" sibTransId="{11ACBCB8-20C0-487D-B6C4-F8E408C6AA0E}"/>
    <dgm:cxn modelId="{C0909BB2-FEA2-4E57-88A8-6ED7B657913D}" type="presOf" srcId="{9EC1ED35-C38F-47AC-A68D-220565953778}" destId="{4839B7C7-A724-4FAA-B77A-BAB44FECFEC4}" srcOrd="0" destOrd="0" presId="urn:microsoft.com/office/officeart/2018/2/layout/IconLabelList"/>
    <dgm:cxn modelId="{412B3EC5-E3E1-495D-8D4D-26BF1682AA56}" type="presOf" srcId="{CF89FE9C-D7C8-4C39-9515-761D3369A45D}" destId="{81A5E754-F4DF-4620-B364-303A2E358D37}" srcOrd="0" destOrd="0" presId="urn:microsoft.com/office/officeart/2018/2/layout/IconLabelList"/>
    <dgm:cxn modelId="{D70582E6-3955-42EE-A2CA-C3C9DA389D55}" type="presOf" srcId="{05F861C9-A294-49B1-B06D-D8484BF31C79}" destId="{55F0BE4F-9896-47ED-9AF8-2EF54AC20158}" srcOrd="0" destOrd="0" presId="urn:microsoft.com/office/officeart/2018/2/layout/IconLabelList"/>
    <dgm:cxn modelId="{CE7906E6-EC23-4144-9D1C-08275546A8C5}" type="presParOf" srcId="{81A5E754-F4DF-4620-B364-303A2E358D37}" destId="{48B88DF5-3F3B-4F3C-B81C-085B76E636D1}" srcOrd="0" destOrd="0" presId="urn:microsoft.com/office/officeart/2018/2/layout/IconLabelList"/>
    <dgm:cxn modelId="{98A9283B-0D2A-4E6A-B80C-6DF69007BDA2}" type="presParOf" srcId="{48B88DF5-3F3B-4F3C-B81C-085B76E636D1}" destId="{F02DB221-2B0B-4D1C-86F6-54F4F8B1AD2C}" srcOrd="0" destOrd="0" presId="urn:microsoft.com/office/officeart/2018/2/layout/IconLabelList"/>
    <dgm:cxn modelId="{DEDA89F4-8153-40C9-9606-C99C79482DC5}" type="presParOf" srcId="{48B88DF5-3F3B-4F3C-B81C-085B76E636D1}" destId="{97B6B740-A1C5-4858-92AF-BFABB4DFAE75}" srcOrd="1" destOrd="0" presId="urn:microsoft.com/office/officeart/2018/2/layout/IconLabelList"/>
    <dgm:cxn modelId="{241300EA-048B-4A6D-B968-78E5A312093B}" type="presParOf" srcId="{48B88DF5-3F3B-4F3C-B81C-085B76E636D1}" destId="{4839B7C7-A724-4FAA-B77A-BAB44FECFEC4}" srcOrd="2" destOrd="0" presId="urn:microsoft.com/office/officeart/2018/2/layout/IconLabelList"/>
    <dgm:cxn modelId="{454D02D0-376D-49DB-9938-32D13BCFA607}" type="presParOf" srcId="{81A5E754-F4DF-4620-B364-303A2E358D37}" destId="{65E4AD13-CBCA-4458-B28E-31D237ADB72B}" srcOrd="1" destOrd="0" presId="urn:microsoft.com/office/officeart/2018/2/layout/IconLabelList"/>
    <dgm:cxn modelId="{E3DAAD6A-759F-4641-87B8-C1F8FD52C483}" type="presParOf" srcId="{81A5E754-F4DF-4620-B364-303A2E358D37}" destId="{2849B7C0-6BDF-4026-AB81-5D1D2EBAE6DF}" srcOrd="2" destOrd="0" presId="urn:microsoft.com/office/officeart/2018/2/layout/IconLabelList"/>
    <dgm:cxn modelId="{32696B00-4B26-4054-BA2E-A333FCD0BFE2}" type="presParOf" srcId="{2849B7C0-6BDF-4026-AB81-5D1D2EBAE6DF}" destId="{E3B11448-77BD-4E10-85B0-856BA381EBC2}" srcOrd="0" destOrd="0" presId="urn:microsoft.com/office/officeart/2018/2/layout/IconLabelList"/>
    <dgm:cxn modelId="{E94DA988-0576-45AA-BA5F-3C903EB252C1}" type="presParOf" srcId="{2849B7C0-6BDF-4026-AB81-5D1D2EBAE6DF}" destId="{36E356DC-5F5B-47B2-94D7-9B23FCB12F0B}" srcOrd="1" destOrd="0" presId="urn:microsoft.com/office/officeart/2018/2/layout/IconLabelList"/>
    <dgm:cxn modelId="{30A5E000-6AB3-444D-90CC-4DF11431407B}" type="presParOf" srcId="{2849B7C0-6BDF-4026-AB81-5D1D2EBAE6DF}" destId="{65054FE4-2451-4B05-9A40-E4BC95A1CC3F}" srcOrd="2" destOrd="0" presId="urn:microsoft.com/office/officeart/2018/2/layout/IconLabelList"/>
    <dgm:cxn modelId="{71A99816-D206-408C-9996-8E16930E450B}" type="presParOf" srcId="{81A5E754-F4DF-4620-B364-303A2E358D37}" destId="{A110CBE3-79EE-429C-A131-F1A1F381E725}" srcOrd="3" destOrd="0" presId="urn:microsoft.com/office/officeart/2018/2/layout/IconLabelList"/>
    <dgm:cxn modelId="{7CE00C53-9E1A-4A46-88D9-5E7341AC7620}" type="presParOf" srcId="{81A5E754-F4DF-4620-B364-303A2E358D37}" destId="{2A870088-C615-4EBD-A857-83E8A36B2BD8}" srcOrd="4" destOrd="0" presId="urn:microsoft.com/office/officeart/2018/2/layout/IconLabelList"/>
    <dgm:cxn modelId="{1F3E3E2F-4531-4763-B015-356F8CBF191B}" type="presParOf" srcId="{2A870088-C615-4EBD-A857-83E8A36B2BD8}" destId="{F32D8D22-4D00-4540-9B82-289435D486A7}" srcOrd="0" destOrd="0" presId="urn:microsoft.com/office/officeart/2018/2/layout/IconLabelList"/>
    <dgm:cxn modelId="{EAD2A7A2-0060-415D-8B7E-D1114EB891C6}" type="presParOf" srcId="{2A870088-C615-4EBD-A857-83E8A36B2BD8}" destId="{41EA32E9-041B-4771-B207-11448BF01C2E}" srcOrd="1" destOrd="0" presId="urn:microsoft.com/office/officeart/2018/2/layout/IconLabelList"/>
    <dgm:cxn modelId="{461F0996-ED1A-424C-B36F-1D532669CE6B}" type="presParOf" srcId="{2A870088-C615-4EBD-A857-83E8A36B2BD8}" destId="{55F0BE4F-9896-47ED-9AF8-2EF54AC20158}" srcOrd="2" destOrd="0" presId="urn:microsoft.com/office/officeart/2018/2/layout/IconLabelList"/>
    <dgm:cxn modelId="{65179953-5885-4F70-909F-D1ECC9AC234F}" type="presParOf" srcId="{81A5E754-F4DF-4620-B364-303A2E358D37}" destId="{898298C4-491B-4B03-AD24-B1B7189CBC42}" srcOrd="5" destOrd="0" presId="urn:microsoft.com/office/officeart/2018/2/layout/IconLabelList"/>
    <dgm:cxn modelId="{253F05A3-D646-4E34-8118-9A806C2E2F9F}" type="presParOf" srcId="{81A5E754-F4DF-4620-B364-303A2E358D37}" destId="{124DAD15-8112-4C8B-B09D-F24EB7365BE8}" srcOrd="6" destOrd="0" presId="urn:microsoft.com/office/officeart/2018/2/layout/IconLabelList"/>
    <dgm:cxn modelId="{84E3DE36-97B0-4610-B69E-565BEDA66E41}" type="presParOf" srcId="{124DAD15-8112-4C8B-B09D-F24EB7365BE8}" destId="{2308F6F6-9ADE-4D4C-A83D-FE34A5D8FD66}" srcOrd="0" destOrd="0" presId="urn:microsoft.com/office/officeart/2018/2/layout/IconLabelList"/>
    <dgm:cxn modelId="{9289A02A-3F3F-42C4-A67B-AB87288CF215}" type="presParOf" srcId="{124DAD15-8112-4C8B-B09D-F24EB7365BE8}" destId="{EB51E567-F684-46EF-AB1A-73AB2F8AF416}" srcOrd="1" destOrd="0" presId="urn:microsoft.com/office/officeart/2018/2/layout/IconLabelList"/>
    <dgm:cxn modelId="{BDDD7D0F-2E68-4ED8-927D-79FC9C4F0F59}" type="presParOf" srcId="{124DAD15-8112-4C8B-B09D-F24EB7365BE8}" destId="{4CBEA4A8-72DC-4F8C-A222-80C41794770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F02F68-DD8B-467D-A2C1-ACEC4B5E1F7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9BFBC08-A48F-43AD-A768-1BED2B74BF78}">
      <dgm:prSet/>
      <dgm:spPr/>
      <dgm:t>
        <a:bodyPr/>
        <a:lstStyle/>
        <a:p>
          <a:pPr>
            <a:defRPr cap="all"/>
          </a:pPr>
          <a:r>
            <a:rPr lang="en-US" b="0" i="0" dirty="0"/>
            <a:t>Support Vector Machine (SVM/SVR)</a:t>
          </a:r>
          <a:endParaRPr lang="en-US" dirty="0"/>
        </a:p>
      </dgm:t>
    </dgm:pt>
    <dgm:pt modelId="{9B01BC22-E5E8-4EAB-A059-B803FD7E6983}" type="parTrans" cxnId="{A3F297D5-1F15-492B-9ADA-4316A7A82155}">
      <dgm:prSet/>
      <dgm:spPr/>
      <dgm:t>
        <a:bodyPr/>
        <a:lstStyle/>
        <a:p>
          <a:endParaRPr lang="en-US"/>
        </a:p>
      </dgm:t>
    </dgm:pt>
    <dgm:pt modelId="{5D3EE5FC-C0F2-4394-8334-1A61802601E8}" type="sibTrans" cxnId="{A3F297D5-1F15-492B-9ADA-4316A7A82155}">
      <dgm:prSet/>
      <dgm:spPr/>
      <dgm:t>
        <a:bodyPr/>
        <a:lstStyle/>
        <a:p>
          <a:endParaRPr lang="en-US"/>
        </a:p>
      </dgm:t>
    </dgm:pt>
    <dgm:pt modelId="{87FE5257-FF8F-485E-8DAE-0076BD9DFECC}">
      <dgm:prSet/>
      <dgm:spPr/>
      <dgm:t>
        <a:bodyPr/>
        <a:lstStyle/>
        <a:p>
          <a:pPr>
            <a:defRPr cap="all"/>
          </a:pPr>
          <a:r>
            <a:rPr lang="en-US" b="0" i="0"/>
            <a:t>Decision trees </a:t>
          </a:r>
          <a:endParaRPr lang="en-US"/>
        </a:p>
      </dgm:t>
    </dgm:pt>
    <dgm:pt modelId="{A615129F-AC7C-419B-8409-DB911BC01CA2}" type="parTrans" cxnId="{26E9A285-08B4-436D-B4C7-FE1D0751F573}">
      <dgm:prSet/>
      <dgm:spPr/>
      <dgm:t>
        <a:bodyPr/>
        <a:lstStyle/>
        <a:p>
          <a:endParaRPr lang="en-US"/>
        </a:p>
      </dgm:t>
    </dgm:pt>
    <dgm:pt modelId="{37A96B47-299C-4619-A286-2A3C5EB162AE}" type="sibTrans" cxnId="{26E9A285-08B4-436D-B4C7-FE1D0751F573}">
      <dgm:prSet/>
      <dgm:spPr/>
      <dgm:t>
        <a:bodyPr/>
        <a:lstStyle/>
        <a:p>
          <a:endParaRPr lang="en-US"/>
        </a:p>
      </dgm:t>
    </dgm:pt>
    <dgm:pt modelId="{0248225F-7360-48ED-8AEF-D099FD5A9312}">
      <dgm:prSet/>
      <dgm:spPr/>
      <dgm:t>
        <a:bodyPr/>
        <a:lstStyle/>
        <a:p>
          <a:pPr>
            <a:defRPr cap="all"/>
          </a:pPr>
          <a:r>
            <a:rPr lang="en-US" b="0" i="0"/>
            <a:t>Bayesian Additive Regression Tree (BART)</a:t>
          </a:r>
          <a:endParaRPr lang="en-US"/>
        </a:p>
      </dgm:t>
    </dgm:pt>
    <dgm:pt modelId="{BC35BBD5-D42F-4A2C-AC21-62DAA1B672A5}" type="parTrans" cxnId="{5BBAF0B5-7587-4962-96FC-9342EB320592}">
      <dgm:prSet/>
      <dgm:spPr/>
      <dgm:t>
        <a:bodyPr/>
        <a:lstStyle/>
        <a:p>
          <a:endParaRPr lang="en-US"/>
        </a:p>
      </dgm:t>
    </dgm:pt>
    <dgm:pt modelId="{BD4C4F57-D16B-4B07-A6B7-6EF5F7D284EA}" type="sibTrans" cxnId="{5BBAF0B5-7587-4962-96FC-9342EB320592}">
      <dgm:prSet/>
      <dgm:spPr/>
      <dgm:t>
        <a:bodyPr/>
        <a:lstStyle/>
        <a:p>
          <a:endParaRPr lang="en-US"/>
        </a:p>
      </dgm:t>
    </dgm:pt>
    <dgm:pt modelId="{2C423C28-4AA1-47B3-A6E0-A53FD7A3687D}" type="pres">
      <dgm:prSet presAssocID="{08F02F68-DD8B-467D-A2C1-ACEC4B5E1F7F}" presName="root" presStyleCnt="0">
        <dgm:presLayoutVars>
          <dgm:dir/>
          <dgm:resizeHandles val="exact"/>
        </dgm:presLayoutVars>
      </dgm:prSet>
      <dgm:spPr/>
    </dgm:pt>
    <dgm:pt modelId="{05E6CA43-5517-48CD-A7A0-E6C73F594F24}" type="pres">
      <dgm:prSet presAssocID="{79BFBC08-A48F-43AD-A768-1BED2B74BF78}" presName="compNode" presStyleCnt="0"/>
      <dgm:spPr/>
    </dgm:pt>
    <dgm:pt modelId="{E2F3D220-11BC-4870-AA41-D8E432DF66CE}" type="pres">
      <dgm:prSet presAssocID="{79BFBC08-A48F-43AD-A768-1BED2B74BF78}" presName="iconBgRect" presStyleLbl="bgShp" presStyleIdx="0" presStyleCnt="3"/>
      <dgm:spPr/>
    </dgm:pt>
    <dgm:pt modelId="{10EF889E-845F-4838-96C1-87CDBCBD85F1}" type="pres">
      <dgm:prSet presAssocID="{79BFBC08-A48F-43AD-A768-1BED2B74BF7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C4DDA68F-568F-474D-9FC0-5051E8908728}" type="pres">
      <dgm:prSet presAssocID="{79BFBC08-A48F-43AD-A768-1BED2B74BF78}" presName="spaceRect" presStyleCnt="0"/>
      <dgm:spPr/>
    </dgm:pt>
    <dgm:pt modelId="{AC1ECCC2-5673-4504-98CB-F60E8A6A352E}" type="pres">
      <dgm:prSet presAssocID="{79BFBC08-A48F-43AD-A768-1BED2B74BF78}" presName="textRect" presStyleLbl="revTx" presStyleIdx="0" presStyleCnt="3">
        <dgm:presLayoutVars>
          <dgm:chMax val="1"/>
          <dgm:chPref val="1"/>
        </dgm:presLayoutVars>
      </dgm:prSet>
      <dgm:spPr/>
    </dgm:pt>
    <dgm:pt modelId="{A7A56035-931D-46C2-A009-5A988F3885AB}" type="pres">
      <dgm:prSet presAssocID="{5D3EE5FC-C0F2-4394-8334-1A61802601E8}" presName="sibTrans" presStyleCnt="0"/>
      <dgm:spPr/>
    </dgm:pt>
    <dgm:pt modelId="{4A47B88D-8B4B-48D9-A90F-5D8DD3DE6AEF}" type="pres">
      <dgm:prSet presAssocID="{87FE5257-FF8F-485E-8DAE-0076BD9DFECC}" presName="compNode" presStyleCnt="0"/>
      <dgm:spPr/>
    </dgm:pt>
    <dgm:pt modelId="{257A753F-E1D0-436C-9E7E-119C51F9125C}" type="pres">
      <dgm:prSet presAssocID="{87FE5257-FF8F-485E-8DAE-0076BD9DFECC}" presName="iconBgRect" presStyleLbl="bgShp" presStyleIdx="1" presStyleCnt="3"/>
      <dgm:spPr/>
    </dgm:pt>
    <dgm:pt modelId="{E30B17B8-AFB7-42C4-AAD8-E137541A4F1A}" type="pres">
      <dgm:prSet presAssocID="{87FE5257-FF8F-485E-8DAE-0076BD9DFEC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D9CE1794-1704-4A1F-B33E-148ED2B0E4FD}" type="pres">
      <dgm:prSet presAssocID="{87FE5257-FF8F-485E-8DAE-0076BD9DFECC}" presName="spaceRect" presStyleCnt="0"/>
      <dgm:spPr/>
    </dgm:pt>
    <dgm:pt modelId="{1655DF60-C3DE-4076-BFDF-23E0F4CD1AF7}" type="pres">
      <dgm:prSet presAssocID="{87FE5257-FF8F-485E-8DAE-0076BD9DFECC}" presName="textRect" presStyleLbl="revTx" presStyleIdx="1" presStyleCnt="3">
        <dgm:presLayoutVars>
          <dgm:chMax val="1"/>
          <dgm:chPref val="1"/>
        </dgm:presLayoutVars>
      </dgm:prSet>
      <dgm:spPr/>
    </dgm:pt>
    <dgm:pt modelId="{7F10EB20-759D-450E-915C-9FCAF65EA67C}" type="pres">
      <dgm:prSet presAssocID="{37A96B47-299C-4619-A286-2A3C5EB162AE}" presName="sibTrans" presStyleCnt="0"/>
      <dgm:spPr/>
    </dgm:pt>
    <dgm:pt modelId="{E5545472-08C3-4C37-9745-CE87BC605E63}" type="pres">
      <dgm:prSet presAssocID="{0248225F-7360-48ED-8AEF-D099FD5A9312}" presName="compNode" presStyleCnt="0"/>
      <dgm:spPr/>
    </dgm:pt>
    <dgm:pt modelId="{21D2890E-283E-4529-8741-41461C759159}" type="pres">
      <dgm:prSet presAssocID="{0248225F-7360-48ED-8AEF-D099FD5A9312}" presName="iconBgRect" presStyleLbl="bgShp" presStyleIdx="2" presStyleCnt="3"/>
      <dgm:spPr/>
    </dgm:pt>
    <dgm:pt modelId="{1B01B743-0E7F-4818-A020-A70AF12448D9}" type="pres">
      <dgm:prSet presAssocID="{0248225F-7360-48ED-8AEF-D099FD5A931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B7E91C9-D0BC-4660-89AE-33D80BC6AF7F}" type="pres">
      <dgm:prSet presAssocID="{0248225F-7360-48ED-8AEF-D099FD5A9312}" presName="spaceRect" presStyleCnt="0"/>
      <dgm:spPr/>
    </dgm:pt>
    <dgm:pt modelId="{D3EBC10C-9170-4107-BFAC-4B0464565E42}" type="pres">
      <dgm:prSet presAssocID="{0248225F-7360-48ED-8AEF-D099FD5A931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171A355-4F03-4D6D-8BFE-4641DE615C34}" type="presOf" srcId="{87FE5257-FF8F-485E-8DAE-0076BD9DFECC}" destId="{1655DF60-C3DE-4076-BFDF-23E0F4CD1AF7}" srcOrd="0" destOrd="0" presId="urn:microsoft.com/office/officeart/2018/5/layout/IconCircleLabelList"/>
    <dgm:cxn modelId="{34424B66-F100-4194-9B14-23DADAAD1451}" type="presOf" srcId="{08F02F68-DD8B-467D-A2C1-ACEC4B5E1F7F}" destId="{2C423C28-4AA1-47B3-A6E0-A53FD7A3687D}" srcOrd="0" destOrd="0" presId="urn:microsoft.com/office/officeart/2018/5/layout/IconCircleLabelList"/>
    <dgm:cxn modelId="{786ACB79-1A9F-4453-B3AD-3F95EDCA4E2A}" type="presOf" srcId="{79BFBC08-A48F-43AD-A768-1BED2B74BF78}" destId="{AC1ECCC2-5673-4504-98CB-F60E8A6A352E}" srcOrd="0" destOrd="0" presId="urn:microsoft.com/office/officeart/2018/5/layout/IconCircleLabelList"/>
    <dgm:cxn modelId="{26E9A285-08B4-436D-B4C7-FE1D0751F573}" srcId="{08F02F68-DD8B-467D-A2C1-ACEC4B5E1F7F}" destId="{87FE5257-FF8F-485E-8DAE-0076BD9DFECC}" srcOrd="1" destOrd="0" parTransId="{A615129F-AC7C-419B-8409-DB911BC01CA2}" sibTransId="{37A96B47-299C-4619-A286-2A3C5EB162AE}"/>
    <dgm:cxn modelId="{5CC056A7-9806-41D7-8636-4DDB55D0F732}" type="presOf" srcId="{0248225F-7360-48ED-8AEF-D099FD5A9312}" destId="{D3EBC10C-9170-4107-BFAC-4B0464565E42}" srcOrd="0" destOrd="0" presId="urn:microsoft.com/office/officeart/2018/5/layout/IconCircleLabelList"/>
    <dgm:cxn modelId="{5BBAF0B5-7587-4962-96FC-9342EB320592}" srcId="{08F02F68-DD8B-467D-A2C1-ACEC4B5E1F7F}" destId="{0248225F-7360-48ED-8AEF-D099FD5A9312}" srcOrd="2" destOrd="0" parTransId="{BC35BBD5-D42F-4A2C-AC21-62DAA1B672A5}" sibTransId="{BD4C4F57-D16B-4B07-A6B7-6EF5F7D284EA}"/>
    <dgm:cxn modelId="{A3F297D5-1F15-492B-9ADA-4316A7A82155}" srcId="{08F02F68-DD8B-467D-A2C1-ACEC4B5E1F7F}" destId="{79BFBC08-A48F-43AD-A768-1BED2B74BF78}" srcOrd="0" destOrd="0" parTransId="{9B01BC22-E5E8-4EAB-A059-B803FD7E6983}" sibTransId="{5D3EE5FC-C0F2-4394-8334-1A61802601E8}"/>
    <dgm:cxn modelId="{BD1BD1D1-0558-4932-A294-F1D0E32623AE}" type="presParOf" srcId="{2C423C28-4AA1-47B3-A6E0-A53FD7A3687D}" destId="{05E6CA43-5517-48CD-A7A0-E6C73F594F24}" srcOrd="0" destOrd="0" presId="urn:microsoft.com/office/officeart/2018/5/layout/IconCircleLabelList"/>
    <dgm:cxn modelId="{37719100-DC26-4962-9E2F-3391195B108C}" type="presParOf" srcId="{05E6CA43-5517-48CD-A7A0-E6C73F594F24}" destId="{E2F3D220-11BC-4870-AA41-D8E432DF66CE}" srcOrd="0" destOrd="0" presId="urn:microsoft.com/office/officeart/2018/5/layout/IconCircleLabelList"/>
    <dgm:cxn modelId="{0011C7EF-561C-42AC-ADDF-86439C25A044}" type="presParOf" srcId="{05E6CA43-5517-48CD-A7A0-E6C73F594F24}" destId="{10EF889E-845F-4838-96C1-87CDBCBD85F1}" srcOrd="1" destOrd="0" presId="urn:microsoft.com/office/officeart/2018/5/layout/IconCircleLabelList"/>
    <dgm:cxn modelId="{6AA5B882-8D76-4A85-99C6-0BA913D1350C}" type="presParOf" srcId="{05E6CA43-5517-48CD-A7A0-E6C73F594F24}" destId="{C4DDA68F-568F-474D-9FC0-5051E8908728}" srcOrd="2" destOrd="0" presId="urn:microsoft.com/office/officeart/2018/5/layout/IconCircleLabelList"/>
    <dgm:cxn modelId="{62389769-5CCA-40B7-B313-689043597B7F}" type="presParOf" srcId="{05E6CA43-5517-48CD-A7A0-E6C73F594F24}" destId="{AC1ECCC2-5673-4504-98CB-F60E8A6A352E}" srcOrd="3" destOrd="0" presId="urn:microsoft.com/office/officeart/2018/5/layout/IconCircleLabelList"/>
    <dgm:cxn modelId="{906C5358-1697-4D45-9EC6-6E2A1FA9F1CD}" type="presParOf" srcId="{2C423C28-4AA1-47B3-A6E0-A53FD7A3687D}" destId="{A7A56035-931D-46C2-A009-5A988F3885AB}" srcOrd="1" destOrd="0" presId="urn:microsoft.com/office/officeart/2018/5/layout/IconCircleLabelList"/>
    <dgm:cxn modelId="{485C94EA-2F11-4446-B7D6-55A8C38514CB}" type="presParOf" srcId="{2C423C28-4AA1-47B3-A6E0-A53FD7A3687D}" destId="{4A47B88D-8B4B-48D9-A90F-5D8DD3DE6AEF}" srcOrd="2" destOrd="0" presId="urn:microsoft.com/office/officeart/2018/5/layout/IconCircleLabelList"/>
    <dgm:cxn modelId="{24E601F3-C18B-4B6C-87A8-D5B845F7C089}" type="presParOf" srcId="{4A47B88D-8B4B-48D9-A90F-5D8DD3DE6AEF}" destId="{257A753F-E1D0-436C-9E7E-119C51F9125C}" srcOrd="0" destOrd="0" presId="urn:microsoft.com/office/officeart/2018/5/layout/IconCircleLabelList"/>
    <dgm:cxn modelId="{E3576657-64B1-4D26-AF9D-457B2E767938}" type="presParOf" srcId="{4A47B88D-8B4B-48D9-A90F-5D8DD3DE6AEF}" destId="{E30B17B8-AFB7-42C4-AAD8-E137541A4F1A}" srcOrd="1" destOrd="0" presId="urn:microsoft.com/office/officeart/2018/5/layout/IconCircleLabelList"/>
    <dgm:cxn modelId="{945E1BD2-E095-4D33-908F-CAEEBC0320F1}" type="presParOf" srcId="{4A47B88D-8B4B-48D9-A90F-5D8DD3DE6AEF}" destId="{D9CE1794-1704-4A1F-B33E-148ED2B0E4FD}" srcOrd="2" destOrd="0" presId="urn:microsoft.com/office/officeart/2018/5/layout/IconCircleLabelList"/>
    <dgm:cxn modelId="{1D551DAC-3B5D-487F-9DDA-CAE088EA05A0}" type="presParOf" srcId="{4A47B88D-8B4B-48D9-A90F-5D8DD3DE6AEF}" destId="{1655DF60-C3DE-4076-BFDF-23E0F4CD1AF7}" srcOrd="3" destOrd="0" presId="urn:microsoft.com/office/officeart/2018/5/layout/IconCircleLabelList"/>
    <dgm:cxn modelId="{93BCA087-6AA1-4AEE-BC07-5D101EDAC4B6}" type="presParOf" srcId="{2C423C28-4AA1-47B3-A6E0-A53FD7A3687D}" destId="{7F10EB20-759D-450E-915C-9FCAF65EA67C}" srcOrd="3" destOrd="0" presId="urn:microsoft.com/office/officeart/2018/5/layout/IconCircleLabelList"/>
    <dgm:cxn modelId="{35F5099C-0D6B-46A3-BF9F-536DCCC389D3}" type="presParOf" srcId="{2C423C28-4AA1-47B3-A6E0-A53FD7A3687D}" destId="{E5545472-08C3-4C37-9745-CE87BC605E63}" srcOrd="4" destOrd="0" presId="urn:microsoft.com/office/officeart/2018/5/layout/IconCircleLabelList"/>
    <dgm:cxn modelId="{50762533-6DCE-4A8C-8B53-F3C6789DE31E}" type="presParOf" srcId="{E5545472-08C3-4C37-9745-CE87BC605E63}" destId="{21D2890E-283E-4529-8741-41461C759159}" srcOrd="0" destOrd="0" presId="urn:microsoft.com/office/officeart/2018/5/layout/IconCircleLabelList"/>
    <dgm:cxn modelId="{B190B239-3F05-4F9B-AB05-3F4632F49A5C}" type="presParOf" srcId="{E5545472-08C3-4C37-9745-CE87BC605E63}" destId="{1B01B743-0E7F-4818-A020-A70AF12448D9}" srcOrd="1" destOrd="0" presId="urn:microsoft.com/office/officeart/2018/5/layout/IconCircleLabelList"/>
    <dgm:cxn modelId="{CD6BF5A5-689E-4942-B3A2-D86DD31BD048}" type="presParOf" srcId="{E5545472-08C3-4C37-9745-CE87BC605E63}" destId="{DB7E91C9-D0BC-4660-89AE-33D80BC6AF7F}" srcOrd="2" destOrd="0" presId="urn:microsoft.com/office/officeart/2018/5/layout/IconCircleLabelList"/>
    <dgm:cxn modelId="{44C95A57-A949-42E7-B704-43E28DA14C5E}" type="presParOf" srcId="{E5545472-08C3-4C37-9745-CE87BC605E63}" destId="{D3EBC10C-9170-4107-BFAC-4B0464565E4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087D3C-CC78-4045-974B-80A76516BA21}" type="doc">
      <dgm:prSet loTypeId="urn:microsoft.com/office/officeart/2016/7/layout/VerticalSolid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12F06C-401F-42F6-814D-BC74C3219DC6}">
      <dgm:prSet/>
      <dgm:spPr/>
      <dgm:t>
        <a:bodyPr/>
        <a:lstStyle/>
        <a:p>
          <a:r>
            <a:rPr lang="en-US" dirty="0"/>
            <a:t>Applying</a:t>
          </a:r>
        </a:p>
      </dgm:t>
    </dgm:pt>
    <dgm:pt modelId="{BD8F6623-F02F-4001-84A3-D370DFCED684}" type="parTrans" cxnId="{EA96D657-E041-4812-B6D8-20B15DDA4602}">
      <dgm:prSet/>
      <dgm:spPr/>
      <dgm:t>
        <a:bodyPr/>
        <a:lstStyle/>
        <a:p>
          <a:endParaRPr lang="en-US"/>
        </a:p>
      </dgm:t>
    </dgm:pt>
    <dgm:pt modelId="{1997F181-E36A-4A5E-86C4-2FADE78CFF3B}" type="sibTrans" cxnId="{EA96D657-E041-4812-B6D8-20B15DDA4602}">
      <dgm:prSet/>
      <dgm:spPr/>
      <dgm:t>
        <a:bodyPr/>
        <a:lstStyle/>
        <a:p>
          <a:endParaRPr lang="en-US"/>
        </a:p>
      </dgm:t>
    </dgm:pt>
    <dgm:pt modelId="{F6D5F679-0E98-4C72-808E-EF96F0F0D5F5}">
      <dgm:prSet/>
      <dgm:spPr/>
      <dgm:t>
        <a:bodyPr/>
        <a:lstStyle/>
        <a:p>
          <a:r>
            <a:rPr lang="en-US" dirty="0"/>
            <a:t>Applying the algorithms</a:t>
          </a:r>
        </a:p>
      </dgm:t>
    </dgm:pt>
    <dgm:pt modelId="{B68B4D1E-CB8E-4B5C-83AF-1393E42F2779}" type="parTrans" cxnId="{8F39FD25-9FCD-4BA4-A0AC-9C6A24403640}">
      <dgm:prSet/>
      <dgm:spPr/>
      <dgm:t>
        <a:bodyPr/>
        <a:lstStyle/>
        <a:p>
          <a:endParaRPr lang="en-US"/>
        </a:p>
      </dgm:t>
    </dgm:pt>
    <dgm:pt modelId="{6B17CB74-3B9F-4FF6-A87C-C897992BB819}" type="sibTrans" cxnId="{8F39FD25-9FCD-4BA4-A0AC-9C6A24403640}">
      <dgm:prSet/>
      <dgm:spPr/>
      <dgm:t>
        <a:bodyPr/>
        <a:lstStyle/>
        <a:p>
          <a:endParaRPr lang="en-US"/>
        </a:p>
      </dgm:t>
    </dgm:pt>
    <dgm:pt modelId="{E5D882D9-D33B-4AB0-A3D4-C73598B33646}">
      <dgm:prSet/>
      <dgm:spPr/>
      <dgm:t>
        <a:bodyPr/>
        <a:lstStyle/>
        <a:p>
          <a:r>
            <a:rPr lang="en-US" dirty="0"/>
            <a:t>Training</a:t>
          </a:r>
        </a:p>
      </dgm:t>
    </dgm:pt>
    <dgm:pt modelId="{7FE7DF71-F175-4EE3-89F7-07B2B832520A}" type="parTrans" cxnId="{552FC59C-70B4-4773-8CB9-7C2DD22E66D5}">
      <dgm:prSet/>
      <dgm:spPr/>
      <dgm:t>
        <a:bodyPr/>
        <a:lstStyle/>
        <a:p>
          <a:endParaRPr lang="en-US"/>
        </a:p>
      </dgm:t>
    </dgm:pt>
    <dgm:pt modelId="{13E97985-B066-4E3C-9373-0221CF2F5DE9}" type="sibTrans" cxnId="{552FC59C-70B4-4773-8CB9-7C2DD22E66D5}">
      <dgm:prSet/>
      <dgm:spPr/>
      <dgm:t>
        <a:bodyPr/>
        <a:lstStyle/>
        <a:p>
          <a:endParaRPr lang="en-US"/>
        </a:p>
      </dgm:t>
    </dgm:pt>
    <dgm:pt modelId="{8A93DF11-D575-4753-9F02-717EE588FF27}">
      <dgm:prSet/>
      <dgm:spPr/>
      <dgm:t>
        <a:bodyPr/>
        <a:lstStyle/>
        <a:p>
          <a:r>
            <a:rPr lang="en-US" dirty="0"/>
            <a:t>Training models</a:t>
          </a:r>
        </a:p>
      </dgm:t>
    </dgm:pt>
    <dgm:pt modelId="{92CA995A-E180-4E54-9BE6-AE6DF3877EF2}" type="parTrans" cxnId="{AC79DADE-41A1-42DC-B40E-F2A593085F82}">
      <dgm:prSet/>
      <dgm:spPr/>
      <dgm:t>
        <a:bodyPr/>
        <a:lstStyle/>
        <a:p>
          <a:endParaRPr lang="en-US"/>
        </a:p>
      </dgm:t>
    </dgm:pt>
    <dgm:pt modelId="{910BAB7F-4496-4A29-81DE-30CD289256F6}" type="sibTrans" cxnId="{AC79DADE-41A1-42DC-B40E-F2A593085F82}">
      <dgm:prSet/>
      <dgm:spPr/>
      <dgm:t>
        <a:bodyPr/>
        <a:lstStyle/>
        <a:p>
          <a:endParaRPr lang="en-US"/>
        </a:p>
      </dgm:t>
    </dgm:pt>
    <dgm:pt modelId="{74769016-0A70-41AC-96A7-AA3D3B31EEB0}">
      <dgm:prSet/>
      <dgm:spPr/>
      <dgm:t>
        <a:bodyPr/>
        <a:lstStyle/>
        <a:p>
          <a:r>
            <a:rPr lang="en-US"/>
            <a:t>Evaluating</a:t>
          </a:r>
        </a:p>
      </dgm:t>
    </dgm:pt>
    <dgm:pt modelId="{CA18F7C4-1824-4F8F-889C-E11CCFD525A1}" type="parTrans" cxnId="{3607B74B-2D6D-4FE3-810B-D1D75E9CCD74}">
      <dgm:prSet/>
      <dgm:spPr/>
      <dgm:t>
        <a:bodyPr/>
        <a:lstStyle/>
        <a:p>
          <a:endParaRPr lang="en-US"/>
        </a:p>
      </dgm:t>
    </dgm:pt>
    <dgm:pt modelId="{3D91155F-E671-4902-ABA2-2B6E9E7F4C17}" type="sibTrans" cxnId="{3607B74B-2D6D-4FE3-810B-D1D75E9CCD74}">
      <dgm:prSet/>
      <dgm:spPr/>
      <dgm:t>
        <a:bodyPr/>
        <a:lstStyle/>
        <a:p>
          <a:endParaRPr lang="en-US"/>
        </a:p>
      </dgm:t>
    </dgm:pt>
    <dgm:pt modelId="{6EEAA4DB-58DF-4405-BD68-D5E888D31DCA}">
      <dgm:prSet/>
      <dgm:spPr/>
      <dgm:t>
        <a:bodyPr/>
        <a:lstStyle/>
        <a:p>
          <a:r>
            <a:rPr lang="en-US"/>
            <a:t>Evaluating the results</a:t>
          </a:r>
        </a:p>
      </dgm:t>
    </dgm:pt>
    <dgm:pt modelId="{77A84813-AC6B-42D9-A9A6-1839F30E5341}" type="parTrans" cxnId="{218E089A-5E70-4811-BC89-DCE0601330BB}">
      <dgm:prSet/>
      <dgm:spPr/>
      <dgm:t>
        <a:bodyPr/>
        <a:lstStyle/>
        <a:p>
          <a:endParaRPr lang="en-US"/>
        </a:p>
      </dgm:t>
    </dgm:pt>
    <dgm:pt modelId="{BB5FA0DF-23B3-442E-A67F-BCF63F33C33C}" type="sibTrans" cxnId="{218E089A-5E70-4811-BC89-DCE0601330BB}">
      <dgm:prSet/>
      <dgm:spPr/>
      <dgm:t>
        <a:bodyPr/>
        <a:lstStyle/>
        <a:p>
          <a:endParaRPr lang="en-US"/>
        </a:p>
      </dgm:t>
    </dgm:pt>
    <dgm:pt modelId="{4C43BDC1-E47D-1847-AB4E-A7158194B4EA}" type="pres">
      <dgm:prSet presAssocID="{3E087D3C-CC78-4045-974B-80A76516BA21}" presName="Name0" presStyleCnt="0">
        <dgm:presLayoutVars>
          <dgm:dir/>
          <dgm:animLvl val="lvl"/>
          <dgm:resizeHandles val="exact"/>
        </dgm:presLayoutVars>
      </dgm:prSet>
      <dgm:spPr/>
    </dgm:pt>
    <dgm:pt modelId="{AD6D36F4-63B0-DA46-84A1-846C57D28674}" type="pres">
      <dgm:prSet presAssocID="{9A12F06C-401F-42F6-814D-BC74C3219DC6}" presName="linNode" presStyleCnt="0"/>
      <dgm:spPr/>
    </dgm:pt>
    <dgm:pt modelId="{2D8C94BB-36BF-5E46-9B56-BB1A930EAE47}" type="pres">
      <dgm:prSet presAssocID="{9A12F06C-401F-42F6-814D-BC74C3219DC6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FBB32809-A97B-A443-9BA1-BF92A2614AF8}" type="pres">
      <dgm:prSet presAssocID="{9A12F06C-401F-42F6-814D-BC74C3219DC6}" presName="descendantText" presStyleLbl="alignAccFollowNode1" presStyleIdx="0" presStyleCnt="3">
        <dgm:presLayoutVars>
          <dgm:bulletEnabled/>
        </dgm:presLayoutVars>
      </dgm:prSet>
      <dgm:spPr/>
    </dgm:pt>
    <dgm:pt modelId="{23E74929-1CE6-FD4A-8B8A-94B3C06BC8C9}" type="pres">
      <dgm:prSet presAssocID="{1997F181-E36A-4A5E-86C4-2FADE78CFF3B}" presName="sp" presStyleCnt="0"/>
      <dgm:spPr/>
    </dgm:pt>
    <dgm:pt modelId="{F695539A-64F9-4E44-8E7A-824E53F59C8C}" type="pres">
      <dgm:prSet presAssocID="{E5D882D9-D33B-4AB0-A3D4-C73598B33646}" presName="linNode" presStyleCnt="0"/>
      <dgm:spPr/>
    </dgm:pt>
    <dgm:pt modelId="{C317AEEA-E5AF-8B41-A4FF-4DAFBE508FCA}" type="pres">
      <dgm:prSet presAssocID="{E5D882D9-D33B-4AB0-A3D4-C73598B33646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80A979D3-ADE7-E54C-8BF9-B9A51E784F50}" type="pres">
      <dgm:prSet presAssocID="{E5D882D9-D33B-4AB0-A3D4-C73598B33646}" presName="descendantText" presStyleLbl="alignAccFollowNode1" presStyleIdx="1" presStyleCnt="3">
        <dgm:presLayoutVars>
          <dgm:bulletEnabled/>
        </dgm:presLayoutVars>
      </dgm:prSet>
      <dgm:spPr/>
    </dgm:pt>
    <dgm:pt modelId="{CF9ABF65-D7C4-2948-A368-3BB6A823CE2A}" type="pres">
      <dgm:prSet presAssocID="{13E97985-B066-4E3C-9373-0221CF2F5DE9}" presName="sp" presStyleCnt="0"/>
      <dgm:spPr/>
    </dgm:pt>
    <dgm:pt modelId="{212E2A57-4FE4-B54E-88C7-EF8370DE916D}" type="pres">
      <dgm:prSet presAssocID="{74769016-0A70-41AC-96A7-AA3D3B31EEB0}" presName="linNode" presStyleCnt="0"/>
      <dgm:spPr/>
    </dgm:pt>
    <dgm:pt modelId="{B51263C1-5A7E-8044-860A-8F64147AC9AB}" type="pres">
      <dgm:prSet presAssocID="{74769016-0A70-41AC-96A7-AA3D3B31EEB0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584DA178-9132-D844-97D3-DC89D2A585A4}" type="pres">
      <dgm:prSet presAssocID="{74769016-0A70-41AC-96A7-AA3D3B31EEB0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05938808-2C68-AF49-8110-D5F43AB1B3B1}" type="presOf" srcId="{9A12F06C-401F-42F6-814D-BC74C3219DC6}" destId="{2D8C94BB-36BF-5E46-9B56-BB1A930EAE47}" srcOrd="0" destOrd="0" presId="urn:microsoft.com/office/officeart/2016/7/layout/VerticalSolidActionList"/>
    <dgm:cxn modelId="{8F39FD25-9FCD-4BA4-A0AC-9C6A24403640}" srcId="{9A12F06C-401F-42F6-814D-BC74C3219DC6}" destId="{F6D5F679-0E98-4C72-808E-EF96F0F0D5F5}" srcOrd="0" destOrd="0" parTransId="{B68B4D1E-CB8E-4B5C-83AF-1393E42F2779}" sibTransId="{6B17CB74-3B9F-4FF6-A87C-C897992BB819}"/>
    <dgm:cxn modelId="{C1D3B031-2576-B644-9660-94F19F1070A3}" type="presOf" srcId="{F6D5F679-0E98-4C72-808E-EF96F0F0D5F5}" destId="{FBB32809-A97B-A443-9BA1-BF92A2614AF8}" srcOrd="0" destOrd="0" presId="urn:microsoft.com/office/officeart/2016/7/layout/VerticalSolidActionList"/>
    <dgm:cxn modelId="{3607B74B-2D6D-4FE3-810B-D1D75E9CCD74}" srcId="{3E087D3C-CC78-4045-974B-80A76516BA21}" destId="{74769016-0A70-41AC-96A7-AA3D3B31EEB0}" srcOrd="2" destOrd="0" parTransId="{CA18F7C4-1824-4F8F-889C-E11CCFD525A1}" sibTransId="{3D91155F-E671-4902-ABA2-2B6E9E7F4C17}"/>
    <dgm:cxn modelId="{EA96D657-E041-4812-B6D8-20B15DDA4602}" srcId="{3E087D3C-CC78-4045-974B-80A76516BA21}" destId="{9A12F06C-401F-42F6-814D-BC74C3219DC6}" srcOrd="0" destOrd="0" parTransId="{BD8F6623-F02F-4001-84A3-D370DFCED684}" sibTransId="{1997F181-E36A-4A5E-86C4-2FADE78CFF3B}"/>
    <dgm:cxn modelId="{2191FF96-4363-AB46-86A0-548A8FA2117C}" type="presOf" srcId="{74769016-0A70-41AC-96A7-AA3D3B31EEB0}" destId="{B51263C1-5A7E-8044-860A-8F64147AC9AB}" srcOrd="0" destOrd="0" presId="urn:microsoft.com/office/officeart/2016/7/layout/VerticalSolidActionList"/>
    <dgm:cxn modelId="{218E089A-5E70-4811-BC89-DCE0601330BB}" srcId="{74769016-0A70-41AC-96A7-AA3D3B31EEB0}" destId="{6EEAA4DB-58DF-4405-BD68-D5E888D31DCA}" srcOrd="0" destOrd="0" parTransId="{77A84813-AC6B-42D9-A9A6-1839F30E5341}" sibTransId="{BB5FA0DF-23B3-442E-A67F-BCF63F33C33C}"/>
    <dgm:cxn modelId="{552FC59C-70B4-4773-8CB9-7C2DD22E66D5}" srcId="{3E087D3C-CC78-4045-974B-80A76516BA21}" destId="{E5D882D9-D33B-4AB0-A3D4-C73598B33646}" srcOrd="1" destOrd="0" parTransId="{7FE7DF71-F175-4EE3-89F7-07B2B832520A}" sibTransId="{13E97985-B066-4E3C-9373-0221CF2F5DE9}"/>
    <dgm:cxn modelId="{C7C7A19F-9291-A448-BA14-2DA6E1B9644B}" type="presOf" srcId="{3E087D3C-CC78-4045-974B-80A76516BA21}" destId="{4C43BDC1-E47D-1847-AB4E-A7158194B4EA}" srcOrd="0" destOrd="0" presId="urn:microsoft.com/office/officeart/2016/7/layout/VerticalSolidActionList"/>
    <dgm:cxn modelId="{77922EBC-A280-594B-896B-24CAEF444F2C}" type="presOf" srcId="{8A93DF11-D575-4753-9F02-717EE588FF27}" destId="{80A979D3-ADE7-E54C-8BF9-B9A51E784F50}" srcOrd="0" destOrd="0" presId="urn:microsoft.com/office/officeart/2016/7/layout/VerticalSolidActionList"/>
    <dgm:cxn modelId="{FCABBED0-DF5A-C34D-8131-B3881BD39217}" type="presOf" srcId="{6EEAA4DB-58DF-4405-BD68-D5E888D31DCA}" destId="{584DA178-9132-D844-97D3-DC89D2A585A4}" srcOrd="0" destOrd="0" presId="urn:microsoft.com/office/officeart/2016/7/layout/VerticalSolidActionList"/>
    <dgm:cxn modelId="{AC79DADE-41A1-42DC-B40E-F2A593085F82}" srcId="{E5D882D9-D33B-4AB0-A3D4-C73598B33646}" destId="{8A93DF11-D575-4753-9F02-717EE588FF27}" srcOrd="0" destOrd="0" parTransId="{92CA995A-E180-4E54-9BE6-AE6DF3877EF2}" sibTransId="{910BAB7F-4496-4A29-81DE-30CD289256F6}"/>
    <dgm:cxn modelId="{296C6AFA-86DF-3F4D-8023-0874EC98394C}" type="presOf" srcId="{E5D882D9-D33B-4AB0-A3D4-C73598B33646}" destId="{C317AEEA-E5AF-8B41-A4FF-4DAFBE508FCA}" srcOrd="0" destOrd="0" presId="urn:microsoft.com/office/officeart/2016/7/layout/VerticalSolidActionList"/>
    <dgm:cxn modelId="{856B03A1-58F2-2D4A-8690-49038E0F2D18}" type="presParOf" srcId="{4C43BDC1-E47D-1847-AB4E-A7158194B4EA}" destId="{AD6D36F4-63B0-DA46-84A1-846C57D28674}" srcOrd="0" destOrd="0" presId="urn:microsoft.com/office/officeart/2016/7/layout/VerticalSolidActionList"/>
    <dgm:cxn modelId="{330509A2-9272-E448-9815-76B2199BDAF7}" type="presParOf" srcId="{AD6D36F4-63B0-DA46-84A1-846C57D28674}" destId="{2D8C94BB-36BF-5E46-9B56-BB1A930EAE47}" srcOrd="0" destOrd="0" presId="urn:microsoft.com/office/officeart/2016/7/layout/VerticalSolidActionList"/>
    <dgm:cxn modelId="{0C15BF11-36C0-464D-A442-4A4AE32D5B45}" type="presParOf" srcId="{AD6D36F4-63B0-DA46-84A1-846C57D28674}" destId="{FBB32809-A97B-A443-9BA1-BF92A2614AF8}" srcOrd="1" destOrd="0" presId="urn:microsoft.com/office/officeart/2016/7/layout/VerticalSolidActionList"/>
    <dgm:cxn modelId="{C38A001F-CCB0-FA44-B6C1-10D1AAB9634A}" type="presParOf" srcId="{4C43BDC1-E47D-1847-AB4E-A7158194B4EA}" destId="{23E74929-1CE6-FD4A-8B8A-94B3C06BC8C9}" srcOrd="1" destOrd="0" presId="urn:microsoft.com/office/officeart/2016/7/layout/VerticalSolidActionList"/>
    <dgm:cxn modelId="{89ACC657-9DB4-9740-B488-C9092A176065}" type="presParOf" srcId="{4C43BDC1-E47D-1847-AB4E-A7158194B4EA}" destId="{F695539A-64F9-4E44-8E7A-824E53F59C8C}" srcOrd="2" destOrd="0" presId="urn:microsoft.com/office/officeart/2016/7/layout/VerticalSolidActionList"/>
    <dgm:cxn modelId="{9D8915B6-FA65-6C45-9025-B2FC4AD7CBDF}" type="presParOf" srcId="{F695539A-64F9-4E44-8E7A-824E53F59C8C}" destId="{C317AEEA-E5AF-8B41-A4FF-4DAFBE508FCA}" srcOrd="0" destOrd="0" presId="urn:microsoft.com/office/officeart/2016/7/layout/VerticalSolidActionList"/>
    <dgm:cxn modelId="{1E822F4A-7768-C043-AB34-216368D63844}" type="presParOf" srcId="{F695539A-64F9-4E44-8E7A-824E53F59C8C}" destId="{80A979D3-ADE7-E54C-8BF9-B9A51E784F50}" srcOrd="1" destOrd="0" presId="urn:microsoft.com/office/officeart/2016/7/layout/VerticalSolidActionList"/>
    <dgm:cxn modelId="{8EA6B4D2-64BC-ED46-A1A8-4C7089384E55}" type="presParOf" srcId="{4C43BDC1-E47D-1847-AB4E-A7158194B4EA}" destId="{CF9ABF65-D7C4-2948-A368-3BB6A823CE2A}" srcOrd="3" destOrd="0" presId="urn:microsoft.com/office/officeart/2016/7/layout/VerticalSolidActionList"/>
    <dgm:cxn modelId="{7232C973-2536-E842-8EE9-80A3FA78C188}" type="presParOf" srcId="{4C43BDC1-E47D-1847-AB4E-A7158194B4EA}" destId="{212E2A57-4FE4-B54E-88C7-EF8370DE916D}" srcOrd="4" destOrd="0" presId="urn:microsoft.com/office/officeart/2016/7/layout/VerticalSolidActionList"/>
    <dgm:cxn modelId="{F057AABE-F367-6849-ADA3-E0EAD6582FC2}" type="presParOf" srcId="{212E2A57-4FE4-B54E-88C7-EF8370DE916D}" destId="{B51263C1-5A7E-8044-860A-8F64147AC9AB}" srcOrd="0" destOrd="0" presId="urn:microsoft.com/office/officeart/2016/7/layout/VerticalSolidActionList"/>
    <dgm:cxn modelId="{5CEFDD83-70B9-764B-AD0E-424E3FD768A7}" type="presParOf" srcId="{212E2A57-4FE4-B54E-88C7-EF8370DE916D}" destId="{584DA178-9132-D844-97D3-DC89D2A585A4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087D3C-CC78-4045-974B-80A76516BA21}" type="doc">
      <dgm:prSet loTypeId="urn:microsoft.com/office/officeart/2016/7/layout/VerticalSolidAction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A12F06C-401F-42F6-814D-BC74C3219DC6}">
      <dgm:prSet/>
      <dgm:spPr/>
      <dgm:t>
        <a:bodyPr/>
        <a:lstStyle/>
        <a:p>
          <a:r>
            <a:rPr lang="en-US" dirty="0"/>
            <a:t>Drivers</a:t>
          </a:r>
        </a:p>
      </dgm:t>
    </dgm:pt>
    <dgm:pt modelId="{BD8F6623-F02F-4001-84A3-D370DFCED684}" type="parTrans" cxnId="{EA96D657-E041-4812-B6D8-20B15DDA4602}">
      <dgm:prSet/>
      <dgm:spPr/>
      <dgm:t>
        <a:bodyPr/>
        <a:lstStyle/>
        <a:p>
          <a:endParaRPr lang="en-US"/>
        </a:p>
      </dgm:t>
    </dgm:pt>
    <dgm:pt modelId="{1997F181-E36A-4A5E-86C4-2FADE78CFF3B}" type="sibTrans" cxnId="{EA96D657-E041-4812-B6D8-20B15DDA4602}">
      <dgm:prSet/>
      <dgm:spPr/>
      <dgm:t>
        <a:bodyPr/>
        <a:lstStyle/>
        <a:p>
          <a:endParaRPr lang="en-US"/>
        </a:p>
      </dgm:t>
    </dgm:pt>
    <dgm:pt modelId="{F6D5F679-0E98-4C72-808E-EF96F0F0D5F5}">
      <dgm:prSet/>
      <dgm:spPr/>
      <dgm:t>
        <a:bodyPr/>
        <a:lstStyle/>
        <a:p>
          <a:r>
            <a:rPr lang="en-US" dirty="0"/>
            <a:t>Drivers’ ages/genders</a:t>
          </a:r>
        </a:p>
      </dgm:t>
    </dgm:pt>
    <dgm:pt modelId="{B68B4D1E-CB8E-4B5C-83AF-1393E42F2779}" type="parTrans" cxnId="{8F39FD25-9FCD-4BA4-A0AC-9C6A24403640}">
      <dgm:prSet/>
      <dgm:spPr/>
      <dgm:t>
        <a:bodyPr/>
        <a:lstStyle/>
        <a:p>
          <a:endParaRPr lang="en-US"/>
        </a:p>
      </dgm:t>
    </dgm:pt>
    <dgm:pt modelId="{6B17CB74-3B9F-4FF6-A87C-C897992BB819}" type="sibTrans" cxnId="{8F39FD25-9FCD-4BA4-A0AC-9C6A24403640}">
      <dgm:prSet/>
      <dgm:spPr/>
      <dgm:t>
        <a:bodyPr/>
        <a:lstStyle/>
        <a:p>
          <a:endParaRPr lang="en-US"/>
        </a:p>
      </dgm:t>
    </dgm:pt>
    <dgm:pt modelId="{E5D882D9-D33B-4AB0-A3D4-C73598B33646}">
      <dgm:prSet/>
      <dgm:spPr/>
      <dgm:t>
        <a:bodyPr/>
        <a:lstStyle/>
        <a:p>
          <a:r>
            <a:rPr lang="en-US" dirty="0"/>
            <a:t>Vehicle</a:t>
          </a:r>
        </a:p>
      </dgm:t>
    </dgm:pt>
    <dgm:pt modelId="{7FE7DF71-F175-4EE3-89F7-07B2B832520A}" type="parTrans" cxnId="{552FC59C-70B4-4773-8CB9-7C2DD22E66D5}">
      <dgm:prSet/>
      <dgm:spPr/>
      <dgm:t>
        <a:bodyPr/>
        <a:lstStyle/>
        <a:p>
          <a:endParaRPr lang="en-US"/>
        </a:p>
      </dgm:t>
    </dgm:pt>
    <dgm:pt modelId="{13E97985-B066-4E3C-9373-0221CF2F5DE9}" type="sibTrans" cxnId="{552FC59C-70B4-4773-8CB9-7C2DD22E66D5}">
      <dgm:prSet/>
      <dgm:spPr/>
      <dgm:t>
        <a:bodyPr/>
        <a:lstStyle/>
        <a:p>
          <a:endParaRPr lang="en-US"/>
        </a:p>
      </dgm:t>
    </dgm:pt>
    <dgm:pt modelId="{8A93DF11-D575-4753-9F02-717EE588FF27}">
      <dgm:prSet/>
      <dgm:spPr/>
      <dgm:t>
        <a:bodyPr/>
        <a:lstStyle/>
        <a:p>
          <a:r>
            <a:rPr lang="en-US" dirty="0"/>
            <a:t>Vehicle types</a:t>
          </a:r>
        </a:p>
      </dgm:t>
    </dgm:pt>
    <dgm:pt modelId="{92CA995A-E180-4E54-9BE6-AE6DF3877EF2}" type="parTrans" cxnId="{AC79DADE-41A1-42DC-B40E-F2A593085F82}">
      <dgm:prSet/>
      <dgm:spPr/>
      <dgm:t>
        <a:bodyPr/>
        <a:lstStyle/>
        <a:p>
          <a:endParaRPr lang="en-US"/>
        </a:p>
      </dgm:t>
    </dgm:pt>
    <dgm:pt modelId="{910BAB7F-4496-4A29-81DE-30CD289256F6}" type="sibTrans" cxnId="{AC79DADE-41A1-42DC-B40E-F2A593085F82}">
      <dgm:prSet/>
      <dgm:spPr/>
      <dgm:t>
        <a:bodyPr/>
        <a:lstStyle/>
        <a:p>
          <a:endParaRPr lang="en-US"/>
        </a:p>
      </dgm:t>
    </dgm:pt>
    <dgm:pt modelId="{74769016-0A70-41AC-96A7-AA3D3B31EEB0}">
      <dgm:prSet/>
      <dgm:spPr/>
      <dgm:t>
        <a:bodyPr/>
        <a:lstStyle/>
        <a:p>
          <a:r>
            <a:rPr lang="en-US" dirty="0"/>
            <a:t>Road</a:t>
          </a:r>
        </a:p>
      </dgm:t>
    </dgm:pt>
    <dgm:pt modelId="{CA18F7C4-1824-4F8F-889C-E11CCFD525A1}" type="parTrans" cxnId="{3607B74B-2D6D-4FE3-810B-D1D75E9CCD74}">
      <dgm:prSet/>
      <dgm:spPr/>
      <dgm:t>
        <a:bodyPr/>
        <a:lstStyle/>
        <a:p>
          <a:endParaRPr lang="en-US"/>
        </a:p>
      </dgm:t>
    </dgm:pt>
    <dgm:pt modelId="{3D91155F-E671-4902-ABA2-2B6E9E7F4C17}" type="sibTrans" cxnId="{3607B74B-2D6D-4FE3-810B-D1D75E9CCD74}">
      <dgm:prSet/>
      <dgm:spPr/>
      <dgm:t>
        <a:bodyPr/>
        <a:lstStyle/>
        <a:p>
          <a:endParaRPr lang="en-US"/>
        </a:p>
      </dgm:t>
    </dgm:pt>
    <dgm:pt modelId="{6EEAA4DB-58DF-4405-BD68-D5E888D31DCA}">
      <dgm:prSet/>
      <dgm:spPr/>
      <dgm:t>
        <a:bodyPr/>
        <a:lstStyle/>
        <a:p>
          <a:r>
            <a:rPr lang="en-US" dirty="0"/>
            <a:t>Road speed limits</a:t>
          </a:r>
        </a:p>
      </dgm:t>
    </dgm:pt>
    <dgm:pt modelId="{77A84813-AC6B-42D9-A9A6-1839F30E5341}" type="parTrans" cxnId="{218E089A-5E70-4811-BC89-DCE0601330BB}">
      <dgm:prSet/>
      <dgm:spPr/>
      <dgm:t>
        <a:bodyPr/>
        <a:lstStyle/>
        <a:p>
          <a:endParaRPr lang="en-US"/>
        </a:p>
      </dgm:t>
    </dgm:pt>
    <dgm:pt modelId="{BB5FA0DF-23B3-442E-A67F-BCF63F33C33C}" type="sibTrans" cxnId="{218E089A-5E70-4811-BC89-DCE0601330BB}">
      <dgm:prSet/>
      <dgm:spPr/>
      <dgm:t>
        <a:bodyPr/>
        <a:lstStyle/>
        <a:p>
          <a:endParaRPr lang="en-US"/>
        </a:p>
      </dgm:t>
    </dgm:pt>
    <dgm:pt modelId="{4C43BDC1-E47D-1847-AB4E-A7158194B4EA}" type="pres">
      <dgm:prSet presAssocID="{3E087D3C-CC78-4045-974B-80A76516BA21}" presName="Name0" presStyleCnt="0">
        <dgm:presLayoutVars>
          <dgm:dir/>
          <dgm:animLvl val="lvl"/>
          <dgm:resizeHandles val="exact"/>
        </dgm:presLayoutVars>
      </dgm:prSet>
      <dgm:spPr/>
    </dgm:pt>
    <dgm:pt modelId="{AD6D36F4-63B0-DA46-84A1-846C57D28674}" type="pres">
      <dgm:prSet presAssocID="{9A12F06C-401F-42F6-814D-BC74C3219DC6}" presName="linNode" presStyleCnt="0"/>
      <dgm:spPr/>
    </dgm:pt>
    <dgm:pt modelId="{2D8C94BB-36BF-5E46-9B56-BB1A930EAE47}" type="pres">
      <dgm:prSet presAssocID="{9A12F06C-401F-42F6-814D-BC74C3219DC6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FBB32809-A97B-A443-9BA1-BF92A2614AF8}" type="pres">
      <dgm:prSet presAssocID="{9A12F06C-401F-42F6-814D-BC74C3219DC6}" presName="descendantText" presStyleLbl="alignAccFollowNode1" presStyleIdx="0" presStyleCnt="3">
        <dgm:presLayoutVars>
          <dgm:bulletEnabled/>
        </dgm:presLayoutVars>
      </dgm:prSet>
      <dgm:spPr/>
    </dgm:pt>
    <dgm:pt modelId="{23E74929-1CE6-FD4A-8B8A-94B3C06BC8C9}" type="pres">
      <dgm:prSet presAssocID="{1997F181-E36A-4A5E-86C4-2FADE78CFF3B}" presName="sp" presStyleCnt="0"/>
      <dgm:spPr/>
    </dgm:pt>
    <dgm:pt modelId="{F695539A-64F9-4E44-8E7A-824E53F59C8C}" type="pres">
      <dgm:prSet presAssocID="{E5D882D9-D33B-4AB0-A3D4-C73598B33646}" presName="linNode" presStyleCnt="0"/>
      <dgm:spPr/>
    </dgm:pt>
    <dgm:pt modelId="{C317AEEA-E5AF-8B41-A4FF-4DAFBE508FCA}" type="pres">
      <dgm:prSet presAssocID="{E5D882D9-D33B-4AB0-A3D4-C73598B33646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80A979D3-ADE7-E54C-8BF9-B9A51E784F50}" type="pres">
      <dgm:prSet presAssocID="{E5D882D9-D33B-4AB0-A3D4-C73598B33646}" presName="descendantText" presStyleLbl="alignAccFollowNode1" presStyleIdx="1" presStyleCnt="3">
        <dgm:presLayoutVars>
          <dgm:bulletEnabled/>
        </dgm:presLayoutVars>
      </dgm:prSet>
      <dgm:spPr/>
    </dgm:pt>
    <dgm:pt modelId="{CF9ABF65-D7C4-2948-A368-3BB6A823CE2A}" type="pres">
      <dgm:prSet presAssocID="{13E97985-B066-4E3C-9373-0221CF2F5DE9}" presName="sp" presStyleCnt="0"/>
      <dgm:spPr/>
    </dgm:pt>
    <dgm:pt modelId="{212E2A57-4FE4-B54E-88C7-EF8370DE916D}" type="pres">
      <dgm:prSet presAssocID="{74769016-0A70-41AC-96A7-AA3D3B31EEB0}" presName="linNode" presStyleCnt="0"/>
      <dgm:spPr/>
    </dgm:pt>
    <dgm:pt modelId="{B51263C1-5A7E-8044-860A-8F64147AC9AB}" type="pres">
      <dgm:prSet presAssocID="{74769016-0A70-41AC-96A7-AA3D3B31EEB0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584DA178-9132-D844-97D3-DC89D2A585A4}" type="pres">
      <dgm:prSet presAssocID="{74769016-0A70-41AC-96A7-AA3D3B31EEB0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05938808-2C68-AF49-8110-D5F43AB1B3B1}" type="presOf" srcId="{9A12F06C-401F-42F6-814D-BC74C3219DC6}" destId="{2D8C94BB-36BF-5E46-9B56-BB1A930EAE47}" srcOrd="0" destOrd="0" presId="urn:microsoft.com/office/officeart/2016/7/layout/VerticalSolidActionList"/>
    <dgm:cxn modelId="{8F39FD25-9FCD-4BA4-A0AC-9C6A24403640}" srcId="{9A12F06C-401F-42F6-814D-BC74C3219DC6}" destId="{F6D5F679-0E98-4C72-808E-EF96F0F0D5F5}" srcOrd="0" destOrd="0" parTransId="{B68B4D1E-CB8E-4B5C-83AF-1393E42F2779}" sibTransId="{6B17CB74-3B9F-4FF6-A87C-C897992BB819}"/>
    <dgm:cxn modelId="{C1D3B031-2576-B644-9660-94F19F1070A3}" type="presOf" srcId="{F6D5F679-0E98-4C72-808E-EF96F0F0D5F5}" destId="{FBB32809-A97B-A443-9BA1-BF92A2614AF8}" srcOrd="0" destOrd="0" presId="urn:microsoft.com/office/officeart/2016/7/layout/VerticalSolidActionList"/>
    <dgm:cxn modelId="{3607B74B-2D6D-4FE3-810B-D1D75E9CCD74}" srcId="{3E087D3C-CC78-4045-974B-80A76516BA21}" destId="{74769016-0A70-41AC-96A7-AA3D3B31EEB0}" srcOrd="2" destOrd="0" parTransId="{CA18F7C4-1824-4F8F-889C-E11CCFD525A1}" sibTransId="{3D91155F-E671-4902-ABA2-2B6E9E7F4C17}"/>
    <dgm:cxn modelId="{EA96D657-E041-4812-B6D8-20B15DDA4602}" srcId="{3E087D3C-CC78-4045-974B-80A76516BA21}" destId="{9A12F06C-401F-42F6-814D-BC74C3219DC6}" srcOrd="0" destOrd="0" parTransId="{BD8F6623-F02F-4001-84A3-D370DFCED684}" sibTransId="{1997F181-E36A-4A5E-86C4-2FADE78CFF3B}"/>
    <dgm:cxn modelId="{2191FF96-4363-AB46-86A0-548A8FA2117C}" type="presOf" srcId="{74769016-0A70-41AC-96A7-AA3D3B31EEB0}" destId="{B51263C1-5A7E-8044-860A-8F64147AC9AB}" srcOrd="0" destOrd="0" presId="urn:microsoft.com/office/officeart/2016/7/layout/VerticalSolidActionList"/>
    <dgm:cxn modelId="{218E089A-5E70-4811-BC89-DCE0601330BB}" srcId="{74769016-0A70-41AC-96A7-AA3D3B31EEB0}" destId="{6EEAA4DB-58DF-4405-BD68-D5E888D31DCA}" srcOrd="0" destOrd="0" parTransId="{77A84813-AC6B-42D9-A9A6-1839F30E5341}" sibTransId="{BB5FA0DF-23B3-442E-A67F-BCF63F33C33C}"/>
    <dgm:cxn modelId="{552FC59C-70B4-4773-8CB9-7C2DD22E66D5}" srcId="{3E087D3C-CC78-4045-974B-80A76516BA21}" destId="{E5D882D9-D33B-4AB0-A3D4-C73598B33646}" srcOrd="1" destOrd="0" parTransId="{7FE7DF71-F175-4EE3-89F7-07B2B832520A}" sibTransId="{13E97985-B066-4E3C-9373-0221CF2F5DE9}"/>
    <dgm:cxn modelId="{C7C7A19F-9291-A448-BA14-2DA6E1B9644B}" type="presOf" srcId="{3E087D3C-CC78-4045-974B-80A76516BA21}" destId="{4C43BDC1-E47D-1847-AB4E-A7158194B4EA}" srcOrd="0" destOrd="0" presId="urn:microsoft.com/office/officeart/2016/7/layout/VerticalSolidActionList"/>
    <dgm:cxn modelId="{77922EBC-A280-594B-896B-24CAEF444F2C}" type="presOf" srcId="{8A93DF11-D575-4753-9F02-717EE588FF27}" destId="{80A979D3-ADE7-E54C-8BF9-B9A51E784F50}" srcOrd="0" destOrd="0" presId="urn:microsoft.com/office/officeart/2016/7/layout/VerticalSolidActionList"/>
    <dgm:cxn modelId="{FCABBED0-DF5A-C34D-8131-B3881BD39217}" type="presOf" srcId="{6EEAA4DB-58DF-4405-BD68-D5E888D31DCA}" destId="{584DA178-9132-D844-97D3-DC89D2A585A4}" srcOrd="0" destOrd="0" presId="urn:microsoft.com/office/officeart/2016/7/layout/VerticalSolidActionList"/>
    <dgm:cxn modelId="{AC79DADE-41A1-42DC-B40E-F2A593085F82}" srcId="{E5D882D9-D33B-4AB0-A3D4-C73598B33646}" destId="{8A93DF11-D575-4753-9F02-717EE588FF27}" srcOrd="0" destOrd="0" parTransId="{92CA995A-E180-4E54-9BE6-AE6DF3877EF2}" sibTransId="{910BAB7F-4496-4A29-81DE-30CD289256F6}"/>
    <dgm:cxn modelId="{296C6AFA-86DF-3F4D-8023-0874EC98394C}" type="presOf" srcId="{E5D882D9-D33B-4AB0-A3D4-C73598B33646}" destId="{C317AEEA-E5AF-8B41-A4FF-4DAFBE508FCA}" srcOrd="0" destOrd="0" presId="urn:microsoft.com/office/officeart/2016/7/layout/VerticalSolidActionList"/>
    <dgm:cxn modelId="{856B03A1-58F2-2D4A-8690-49038E0F2D18}" type="presParOf" srcId="{4C43BDC1-E47D-1847-AB4E-A7158194B4EA}" destId="{AD6D36F4-63B0-DA46-84A1-846C57D28674}" srcOrd="0" destOrd="0" presId="urn:microsoft.com/office/officeart/2016/7/layout/VerticalSolidActionList"/>
    <dgm:cxn modelId="{330509A2-9272-E448-9815-76B2199BDAF7}" type="presParOf" srcId="{AD6D36F4-63B0-DA46-84A1-846C57D28674}" destId="{2D8C94BB-36BF-5E46-9B56-BB1A930EAE47}" srcOrd="0" destOrd="0" presId="urn:microsoft.com/office/officeart/2016/7/layout/VerticalSolidActionList"/>
    <dgm:cxn modelId="{0C15BF11-36C0-464D-A442-4A4AE32D5B45}" type="presParOf" srcId="{AD6D36F4-63B0-DA46-84A1-846C57D28674}" destId="{FBB32809-A97B-A443-9BA1-BF92A2614AF8}" srcOrd="1" destOrd="0" presId="urn:microsoft.com/office/officeart/2016/7/layout/VerticalSolidActionList"/>
    <dgm:cxn modelId="{C38A001F-CCB0-FA44-B6C1-10D1AAB9634A}" type="presParOf" srcId="{4C43BDC1-E47D-1847-AB4E-A7158194B4EA}" destId="{23E74929-1CE6-FD4A-8B8A-94B3C06BC8C9}" srcOrd="1" destOrd="0" presId="urn:microsoft.com/office/officeart/2016/7/layout/VerticalSolidActionList"/>
    <dgm:cxn modelId="{89ACC657-9DB4-9740-B488-C9092A176065}" type="presParOf" srcId="{4C43BDC1-E47D-1847-AB4E-A7158194B4EA}" destId="{F695539A-64F9-4E44-8E7A-824E53F59C8C}" srcOrd="2" destOrd="0" presId="urn:microsoft.com/office/officeart/2016/7/layout/VerticalSolidActionList"/>
    <dgm:cxn modelId="{9D8915B6-FA65-6C45-9025-B2FC4AD7CBDF}" type="presParOf" srcId="{F695539A-64F9-4E44-8E7A-824E53F59C8C}" destId="{C317AEEA-E5AF-8B41-A4FF-4DAFBE508FCA}" srcOrd="0" destOrd="0" presId="urn:microsoft.com/office/officeart/2016/7/layout/VerticalSolidActionList"/>
    <dgm:cxn modelId="{1E822F4A-7768-C043-AB34-216368D63844}" type="presParOf" srcId="{F695539A-64F9-4E44-8E7A-824E53F59C8C}" destId="{80A979D3-ADE7-E54C-8BF9-B9A51E784F50}" srcOrd="1" destOrd="0" presId="urn:microsoft.com/office/officeart/2016/7/layout/VerticalSolidActionList"/>
    <dgm:cxn modelId="{8EA6B4D2-64BC-ED46-A1A8-4C7089384E55}" type="presParOf" srcId="{4C43BDC1-E47D-1847-AB4E-A7158194B4EA}" destId="{CF9ABF65-D7C4-2948-A368-3BB6A823CE2A}" srcOrd="3" destOrd="0" presId="urn:microsoft.com/office/officeart/2016/7/layout/VerticalSolidActionList"/>
    <dgm:cxn modelId="{7232C973-2536-E842-8EE9-80A3FA78C188}" type="presParOf" srcId="{4C43BDC1-E47D-1847-AB4E-A7158194B4EA}" destId="{212E2A57-4FE4-B54E-88C7-EF8370DE916D}" srcOrd="4" destOrd="0" presId="urn:microsoft.com/office/officeart/2016/7/layout/VerticalSolidActionList"/>
    <dgm:cxn modelId="{F057AABE-F367-6849-ADA3-E0EAD6582FC2}" type="presParOf" srcId="{212E2A57-4FE4-B54E-88C7-EF8370DE916D}" destId="{B51263C1-5A7E-8044-860A-8F64147AC9AB}" srcOrd="0" destOrd="0" presId="urn:microsoft.com/office/officeart/2016/7/layout/VerticalSolidActionList"/>
    <dgm:cxn modelId="{5CEFDD83-70B9-764B-AD0E-424E3FD768A7}" type="presParOf" srcId="{212E2A57-4FE4-B54E-88C7-EF8370DE916D}" destId="{584DA178-9132-D844-97D3-DC89D2A585A4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11FAD3-0766-4A32-B3F6-27890DC08538}">
      <dsp:nvSpPr>
        <dsp:cNvPr id="0" name=""/>
        <dsp:cNvSpPr/>
      </dsp:nvSpPr>
      <dsp:spPr>
        <a:xfrm>
          <a:off x="454604" y="768924"/>
          <a:ext cx="742763" cy="7427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465B4A-FA0A-447D-B59A-728783CCAEF9}">
      <dsp:nvSpPr>
        <dsp:cNvPr id="0" name=""/>
        <dsp:cNvSpPr/>
      </dsp:nvSpPr>
      <dsp:spPr>
        <a:xfrm>
          <a:off x="693" y="1759426"/>
          <a:ext cx="1650585" cy="660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Physical Objects with sensors</a:t>
          </a:r>
        </a:p>
      </dsp:txBody>
      <dsp:txXfrm>
        <a:off x="693" y="1759426"/>
        <a:ext cx="1650585" cy="660234"/>
      </dsp:txXfrm>
    </dsp:sp>
    <dsp:sp modelId="{242E1086-1ACC-4836-B2B2-558A044CF79A}">
      <dsp:nvSpPr>
        <dsp:cNvPr id="0" name=""/>
        <dsp:cNvSpPr/>
      </dsp:nvSpPr>
      <dsp:spPr>
        <a:xfrm>
          <a:off x="2394043" y="768924"/>
          <a:ext cx="742763" cy="7427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6E97E2-134C-4098-9E94-7EDEE50057B6}">
      <dsp:nvSpPr>
        <dsp:cNvPr id="0" name=""/>
        <dsp:cNvSpPr/>
      </dsp:nvSpPr>
      <dsp:spPr>
        <a:xfrm>
          <a:off x="1940132" y="1759426"/>
          <a:ext cx="1650585" cy="660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Machine learning algorithms making decision or prediction based on data</a:t>
          </a:r>
        </a:p>
      </dsp:txBody>
      <dsp:txXfrm>
        <a:off x="1940132" y="1759426"/>
        <a:ext cx="1650585" cy="660234"/>
      </dsp:txXfrm>
    </dsp:sp>
    <dsp:sp modelId="{5E54D31C-EA3B-4318-AF98-F3772B660EAC}">
      <dsp:nvSpPr>
        <dsp:cNvPr id="0" name=""/>
        <dsp:cNvSpPr/>
      </dsp:nvSpPr>
      <dsp:spPr>
        <a:xfrm>
          <a:off x="4333481" y="768924"/>
          <a:ext cx="742763" cy="7427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B6704A-EB15-49E2-9539-21638B5462C3}">
      <dsp:nvSpPr>
        <dsp:cNvPr id="0" name=""/>
        <dsp:cNvSpPr/>
      </dsp:nvSpPr>
      <dsp:spPr>
        <a:xfrm>
          <a:off x="3879570" y="1759426"/>
          <a:ext cx="1650585" cy="660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Technologies connecting and exchanging data</a:t>
          </a:r>
        </a:p>
      </dsp:txBody>
      <dsp:txXfrm>
        <a:off x="3879570" y="1759426"/>
        <a:ext cx="1650585" cy="660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2DB221-2B0B-4D1C-86F6-54F4F8B1AD2C}">
      <dsp:nvSpPr>
        <dsp:cNvPr id="0" name=""/>
        <dsp:cNvSpPr/>
      </dsp:nvSpPr>
      <dsp:spPr>
        <a:xfrm>
          <a:off x="337336" y="861098"/>
          <a:ext cx="549755" cy="5497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39B7C7-A724-4FAA-B77A-BAB44FECFEC4}">
      <dsp:nvSpPr>
        <dsp:cNvPr id="0" name=""/>
        <dsp:cNvSpPr/>
      </dsp:nvSpPr>
      <dsp:spPr>
        <a:xfrm>
          <a:off x="1374" y="1594220"/>
          <a:ext cx="1221679" cy="488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Navigation/Route optimization</a:t>
          </a:r>
          <a:endParaRPr lang="en-US" sz="1200" kern="1200" dirty="0"/>
        </a:p>
      </dsp:txBody>
      <dsp:txXfrm>
        <a:off x="1374" y="1594220"/>
        <a:ext cx="1221679" cy="488671"/>
      </dsp:txXfrm>
    </dsp:sp>
    <dsp:sp modelId="{E3B11448-77BD-4E10-85B0-856BA381EBC2}">
      <dsp:nvSpPr>
        <dsp:cNvPr id="0" name=""/>
        <dsp:cNvSpPr/>
      </dsp:nvSpPr>
      <dsp:spPr>
        <a:xfrm>
          <a:off x="1772810" y="861098"/>
          <a:ext cx="549755" cy="5497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054FE4-2451-4B05-9A40-E4BC95A1CC3F}">
      <dsp:nvSpPr>
        <dsp:cNvPr id="0" name=""/>
        <dsp:cNvSpPr/>
      </dsp:nvSpPr>
      <dsp:spPr>
        <a:xfrm>
          <a:off x="1436848" y="1594220"/>
          <a:ext cx="1221679" cy="488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Intelligent traffic light</a:t>
          </a:r>
          <a:endParaRPr lang="en-US" sz="1200" kern="1200" dirty="0"/>
        </a:p>
      </dsp:txBody>
      <dsp:txXfrm>
        <a:off x="1436848" y="1594220"/>
        <a:ext cx="1221679" cy="488671"/>
      </dsp:txXfrm>
    </dsp:sp>
    <dsp:sp modelId="{F32D8D22-4D00-4540-9B82-289435D486A7}">
      <dsp:nvSpPr>
        <dsp:cNvPr id="0" name=""/>
        <dsp:cNvSpPr/>
      </dsp:nvSpPr>
      <dsp:spPr>
        <a:xfrm>
          <a:off x="3208283" y="861098"/>
          <a:ext cx="549755" cy="5497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F0BE4F-9896-47ED-9AF8-2EF54AC20158}">
      <dsp:nvSpPr>
        <dsp:cNvPr id="0" name=""/>
        <dsp:cNvSpPr/>
      </dsp:nvSpPr>
      <dsp:spPr>
        <a:xfrm>
          <a:off x="2872321" y="1594220"/>
          <a:ext cx="1221679" cy="488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Parking systems</a:t>
          </a:r>
          <a:endParaRPr lang="en-US" sz="1200" kern="1200" dirty="0"/>
        </a:p>
      </dsp:txBody>
      <dsp:txXfrm>
        <a:off x="2872321" y="1594220"/>
        <a:ext cx="1221679" cy="488671"/>
      </dsp:txXfrm>
    </dsp:sp>
    <dsp:sp modelId="{2308F6F6-9ADE-4D4C-A83D-FE34A5D8FD66}">
      <dsp:nvSpPr>
        <dsp:cNvPr id="0" name=""/>
        <dsp:cNvSpPr/>
      </dsp:nvSpPr>
      <dsp:spPr>
        <a:xfrm>
          <a:off x="4643757" y="861098"/>
          <a:ext cx="549755" cy="5497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EA4A8-72DC-4F8C-A222-80C417947701}">
      <dsp:nvSpPr>
        <dsp:cNvPr id="0" name=""/>
        <dsp:cNvSpPr/>
      </dsp:nvSpPr>
      <dsp:spPr>
        <a:xfrm>
          <a:off x="4307795" y="1594220"/>
          <a:ext cx="1221679" cy="488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Road conditions detection</a:t>
          </a:r>
        </a:p>
      </dsp:txBody>
      <dsp:txXfrm>
        <a:off x="4307795" y="1594220"/>
        <a:ext cx="1221679" cy="4886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F3D220-11BC-4870-AA41-D8E432DF66CE}">
      <dsp:nvSpPr>
        <dsp:cNvPr id="0" name=""/>
        <dsp:cNvSpPr/>
      </dsp:nvSpPr>
      <dsp:spPr>
        <a:xfrm>
          <a:off x="328553" y="247355"/>
          <a:ext cx="1019724" cy="101972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EF889E-845F-4838-96C1-87CDBCBD85F1}">
      <dsp:nvSpPr>
        <dsp:cNvPr id="0" name=""/>
        <dsp:cNvSpPr/>
      </dsp:nvSpPr>
      <dsp:spPr>
        <a:xfrm>
          <a:off x="545871" y="464673"/>
          <a:ext cx="585087" cy="5850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1ECCC2-5673-4504-98CB-F60E8A6A352E}">
      <dsp:nvSpPr>
        <dsp:cNvPr id="0" name=""/>
        <dsp:cNvSpPr/>
      </dsp:nvSpPr>
      <dsp:spPr>
        <a:xfrm>
          <a:off x="2576" y="1584698"/>
          <a:ext cx="1671679" cy="668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0" i="0" kern="1200" dirty="0"/>
            <a:t>Support Vector Machine (SVM/SVR)</a:t>
          </a:r>
          <a:endParaRPr lang="en-US" sz="1500" kern="1200" dirty="0"/>
        </a:p>
      </dsp:txBody>
      <dsp:txXfrm>
        <a:off x="2576" y="1584698"/>
        <a:ext cx="1671679" cy="668671"/>
      </dsp:txXfrm>
    </dsp:sp>
    <dsp:sp modelId="{257A753F-E1D0-436C-9E7E-119C51F9125C}">
      <dsp:nvSpPr>
        <dsp:cNvPr id="0" name=""/>
        <dsp:cNvSpPr/>
      </dsp:nvSpPr>
      <dsp:spPr>
        <a:xfrm>
          <a:off x="2292777" y="247355"/>
          <a:ext cx="1019724" cy="101972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0B17B8-AFB7-42C4-AAD8-E137541A4F1A}">
      <dsp:nvSpPr>
        <dsp:cNvPr id="0" name=""/>
        <dsp:cNvSpPr/>
      </dsp:nvSpPr>
      <dsp:spPr>
        <a:xfrm>
          <a:off x="2510095" y="464673"/>
          <a:ext cx="585087" cy="5850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55DF60-C3DE-4076-BFDF-23E0F4CD1AF7}">
      <dsp:nvSpPr>
        <dsp:cNvPr id="0" name=""/>
        <dsp:cNvSpPr/>
      </dsp:nvSpPr>
      <dsp:spPr>
        <a:xfrm>
          <a:off x="1966799" y="1584698"/>
          <a:ext cx="1671679" cy="668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0" i="0" kern="1200"/>
            <a:t>Decision trees </a:t>
          </a:r>
          <a:endParaRPr lang="en-US" sz="1500" kern="1200"/>
        </a:p>
      </dsp:txBody>
      <dsp:txXfrm>
        <a:off x="1966799" y="1584698"/>
        <a:ext cx="1671679" cy="668671"/>
      </dsp:txXfrm>
    </dsp:sp>
    <dsp:sp modelId="{21D2890E-283E-4529-8741-41461C759159}">
      <dsp:nvSpPr>
        <dsp:cNvPr id="0" name=""/>
        <dsp:cNvSpPr/>
      </dsp:nvSpPr>
      <dsp:spPr>
        <a:xfrm>
          <a:off x="4257000" y="247355"/>
          <a:ext cx="1019724" cy="101972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01B743-0E7F-4818-A020-A70AF12448D9}">
      <dsp:nvSpPr>
        <dsp:cNvPr id="0" name=""/>
        <dsp:cNvSpPr/>
      </dsp:nvSpPr>
      <dsp:spPr>
        <a:xfrm>
          <a:off x="4474319" y="464673"/>
          <a:ext cx="585087" cy="5850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EBC10C-9170-4107-BFAC-4B0464565E42}">
      <dsp:nvSpPr>
        <dsp:cNvPr id="0" name=""/>
        <dsp:cNvSpPr/>
      </dsp:nvSpPr>
      <dsp:spPr>
        <a:xfrm>
          <a:off x="3931023" y="1584698"/>
          <a:ext cx="1671679" cy="668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0" i="0" kern="1200"/>
            <a:t>Bayesian Additive Regression Tree (BART)</a:t>
          </a:r>
          <a:endParaRPr lang="en-US" sz="1500" kern="1200"/>
        </a:p>
      </dsp:txBody>
      <dsp:txXfrm>
        <a:off x="3931023" y="1584698"/>
        <a:ext cx="1671679" cy="6686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B32809-A97B-A443-9BA1-BF92A2614AF8}">
      <dsp:nvSpPr>
        <dsp:cNvPr id="0" name=""/>
        <dsp:cNvSpPr/>
      </dsp:nvSpPr>
      <dsp:spPr>
        <a:xfrm>
          <a:off x="1058545" y="1020"/>
          <a:ext cx="4234180" cy="10462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55" tIns="265740" rIns="82155" bIns="26574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Applying the algorithms</a:t>
          </a:r>
        </a:p>
      </dsp:txBody>
      <dsp:txXfrm>
        <a:off x="1058545" y="1020"/>
        <a:ext cx="4234180" cy="1046220"/>
      </dsp:txXfrm>
    </dsp:sp>
    <dsp:sp modelId="{2D8C94BB-36BF-5E46-9B56-BB1A930EAE47}">
      <dsp:nvSpPr>
        <dsp:cNvPr id="0" name=""/>
        <dsp:cNvSpPr/>
      </dsp:nvSpPr>
      <dsp:spPr>
        <a:xfrm>
          <a:off x="0" y="1020"/>
          <a:ext cx="1058545" cy="10462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15" tIns="103343" rIns="56015" bIns="10334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Applying</a:t>
          </a:r>
        </a:p>
      </dsp:txBody>
      <dsp:txXfrm>
        <a:off x="0" y="1020"/>
        <a:ext cx="1058545" cy="1046220"/>
      </dsp:txXfrm>
    </dsp:sp>
    <dsp:sp modelId="{80A979D3-ADE7-E54C-8BF9-B9A51E784F50}">
      <dsp:nvSpPr>
        <dsp:cNvPr id="0" name=""/>
        <dsp:cNvSpPr/>
      </dsp:nvSpPr>
      <dsp:spPr>
        <a:xfrm>
          <a:off x="1058545" y="1110014"/>
          <a:ext cx="4234180" cy="10462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55" tIns="265740" rIns="82155" bIns="26574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Training models</a:t>
          </a:r>
        </a:p>
      </dsp:txBody>
      <dsp:txXfrm>
        <a:off x="1058545" y="1110014"/>
        <a:ext cx="4234180" cy="1046220"/>
      </dsp:txXfrm>
    </dsp:sp>
    <dsp:sp modelId="{C317AEEA-E5AF-8B41-A4FF-4DAFBE508FCA}">
      <dsp:nvSpPr>
        <dsp:cNvPr id="0" name=""/>
        <dsp:cNvSpPr/>
      </dsp:nvSpPr>
      <dsp:spPr>
        <a:xfrm>
          <a:off x="0" y="1110014"/>
          <a:ext cx="1058545" cy="10462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15" tIns="103343" rIns="56015" bIns="10334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Training</a:t>
          </a:r>
        </a:p>
      </dsp:txBody>
      <dsp:txXfrm>
        <a:off x="0" y="1110014"/>
        <a:ext cx="1058545" cy="1046220"/>
      </dsp:txXfrm>
    </dsp:sp>
    <dsp:sp modelId="{584DA178-9132-D844-97D3-DC89D2A585A4}">
      <dsp:nvSpPr>
        <dsp:cNvPr id="0" name=""/>
        <dsp:cNvSpPr/>
      </dsp:nvSpPr>
      <dsp:spPr>
        <a:xfrm>
          <a:off x="1058545" y="2219008"/>
          <a:ext cx="4234180" cy="10462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55" tIns="265740" rIns="82155" bIns="26574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Evaluating the results</a:t>
          </a:r>
        </a:p>
      </dsp:txBody>
      <dsp:txXfrm>
        <a:off x="1058545" y="2219008"/>
        <a:ext cx="4234180" cy="1046220"/>
      </dsp:txXfrm>
    </dsp:sp>
    <dsp:sp modelId="{B51263C1-5A7E-8044-860A-8F64147AC9AB}">
      <dsp:nvSpPr>
        <dsp:cNvPr id="0" name=""/>
        <dsp:cNvSpPr/>
      </dsp:nvSpPr>
      <dsp:spPr>
        <a:xfrm>
          <a:off x="0" y="2219008"/>
          <a:ext cx="1058545" cy="10462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15" tIns="103343" rIns="56015" bIns="10334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Evaluating</a:t>
          </a:r>
        </a:p>
      </dsp:txBody>
      <dsp:txXfrm>
        <a:off x="0" y="2219008"/>
        <a:ext cx="1058545" cy="10462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B32809-A97B-A443-9BA1-BF92A2614AF8}">
      <dsp:nvSpPr>
        <dsp:cNvPr id="0" name=""/>
        <dsp:cNvSpPr/>
      </dsp:nvSpPr>
      <dsp:spPr>
        <a:xfrm>
          <a:off x="1058545" y="1020"/>
          <a:ext cx="4234180" cy="104622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55" tIns="265740" rIns="82155" bIns="2657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Drivers’ ages/genders</a:t>
          </a:r>
        </a:p>
      </dsp:txBody>
      <dsp:txXfrm>
        <a:off x="1058545" y="1020"/>
        <a:ext cx="4234180" cy="1046220"/>
      </dsp:txXfrm>
    </dsp:sp>
    <dsp:sp modelId="{2D8C94BB-36BF-5E46-9B56-BB1A930EAE47}">
      <dsp:nvSpPr>
        <dsp:cNvPr id="0" name=""/>
        <dsp:cNvSpPr/>
      </dsp:nvSpPr>
      <dsp:spPr>
        <a:xfrm>
          <a:off x="0" y="1020"/>
          <a:ext cx="1058545" cy="10462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15" tIns="103343" rIns="56015" bIns="103343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Drivers</a:t>
          </a:r>
        </a:p>
      </dsp:txBody>
      <dsp:txXfrm>
        <a:off x="0" y="1020"/>
        <a:ext cx="1058545" cy="1046220"/>
      </dsp:txXfrm>
    </dsp:sp>
    <dsp:sp modelId="{80A979D3-ADE7-E54C-8BF9-B9A51E784F50}">
      <dsp:nvSpPr>
        <dsp:cNvPr id="0" name=""/>
        <dsp:cNvSpPr/>
      </dsp:nvSpPr>
      <dsp:spPr>
        <a:xfrm>
          <a:off x="1058545" y="1110014"/>
          <a:ext cx="4234180" cy="104622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55" tIns="265740" rIns="82155" bIns="2657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Vehicle types</a:t>
          </a:r>
        </a:p>
      </dsp:txBody>
      <dsp:txXfrm>
        <a:off x="1058545" y="1110014"/>
        <a:ext cx="4234180" cy="1046220"/>
      </dsp:txXfrm>
    </dsp:sp>
    <dsp:sp modelId="{C317AEEA-E5AF-8B41-A4FF-4DAFBE508FCA}">
      <dsp:nvSpPr>
        <dsp:cNvPr id="0" name=""/>
        <dsp:cNvSpPr/>
      </dsp:nvSpPr>
      <dsp:spPr>
        <a:xfrm>
          <a:off x="0" y="1110014"/>
          <a:ext cx="1058545" cy="10462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15" tIns="103343" rIns="56015" bIns="103343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Vehicle</a:t>
          </a:r>
        </a:p>
      </dsp:txBody>
      <dsp:txXfrm>
        <a:off x="0" y="1110014"/>
        <a:ext cx="1058545" cy="1046220"/>
      </dsp:txXfrm>
    </dsp:sp>
    <dsp:sp modelId="{584DA178-9132-D844-97D3-DC89D2A585A4}">
      <dsp:nvSpPr>
        <dsp:cNvPr id="0" name=""/>
        <dsp:cNvSpPr/>
      </dsp:nvSpPr>
      <dsp:spPr>
        <a:xfrm>
          <a:off x="1058545" y="2219008"/>
          <a:ext cx="4234180" cy="104622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55" tIns="265740" rIns="82155" bIns="2657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Road speed limits</a:t>
          </a:r>
        </a:p>
      </dsp:txBody>
      <dsp:txXfrm>
        <a:off x="1058545" y="2219008"/>
        <a:ext cx="4234180" cy="1046220"/>
      </dsp:txXfrm>
    </dsp:sp>
    <dsp:sp modelId="{B51263C1-5A7E-8044-860A-8F64147AC9AB}">
      <dsp:nvSpPr>
        <dsp:cNvPr id="0" name=""/>
        <dsp:cNvSpPr/>
      </dsp:nvSpPr>
      <dsp:spPr>
        <a:xfrm>
          <a:off x="0" y="2219008"/>
          <a:ext cx="1058545" cy="10462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15" tIns="103343" rIns="56015" bIns="103343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Road</a:t>
          </a:r>
        </a:p>
      </dsp:txBody>
      <dsp:txXfrm>
        <a:off x="0" y="2219008"/>
        <a:ext cx="1058545" cy="10462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01EB82-5D52-3645-A403-7D688B1E504D}" type="datetimeFigureOut">
              <a:rPr lang="en-US" smtClean="0"/>
              <a:t>12/6/22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9DCBB9-6981-5942-877D-A5B6126B4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45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9DCBB9-6981-5942-877D-A5B6126B49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33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9DCBB9-6981-5942-877D-A5B6126B49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5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6:friday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9DCBB9-6981-5942-877D-A5B6126B49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9DCBB9-6981-5942-877D-A5B6126B49E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98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9DCBB9-6981-5942-877D-A5B6126B49E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35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12/6/22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48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9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1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38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32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5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01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41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8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12/6/22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90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4" Type="http://schemas.openxmlformats.org/officeDocument/2006/relationships/image" Target="../media/image60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svg"/><Relationship Id="rId13" Type="http://schemas.openxmlformats.org/officeDocument/2006/relationships/diagramQuickStyle" Target="../diagrams/quickStyle5.xml"/><Relationship Id="rId3" Type="http://schemas.openxmlformats.org/officeDocument/2006/relationships/diagramLayout" Target="../diagrams/layout4.xml"/><Relationship Id="rId7" Type="http://schemas.openxmlformats.org/officeDocument/2006/relationships/image" Target="../media/image63.png"/><Relationship Id="rId12" Type="http://schemas.openxmlformats.org/officeDocument/2006/relationships/diagramLayout" Target="../diagrams/layout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diagramData" Target="../diagrams/data5.xml"/><Relationship Id="rId5" Type="http://schemas.openxmlformats.org/officeDocument/2006/relationships/diagramColors" Target="../diagrams/colors4.xml"/><Relationship Id="rId15" Type="http://schemas.microsoft.com/office/2007/relationships/diagramDrawing" Target="../diagrams/drawing5.xml"/><Relationship Id="rId10" Type="http://schemas.openxmlformats.org/officeDocument/2006/relationships/image" Target="../media/image66.sv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65.png"/><Relationship Id="rId14" Type="http://schemas.openxmlformats.org/officeDocument/2006/relationships/diagramColors" Target="../diagrams/colors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rake.org.uk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diagramQuickStyle" Target="../diagrams/quickStyle2.xml"/><Relationship Id="rId3" Type="http://schemas.openxmlformats.org/officeDocument/2006/relationships/image" Target="../media/image19.svg"/><Relationship Id="rId7" Type="http://schemas.openxmlformats.org/officeDocument/2006/relationships/diagramLayout" Target="../diagrams/layout1.xml"/><Relationship Id="rId12" Type="http://schemas.openxmlformats.org/officeDocument/2006/relationships/diagramLayout" Target="../diagrams/layout2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diagramData" Target="../diagrams/data2.xml"/><Relationship Id="rId5" Type="http://schemas.openxmlformats.org/officeDocument/2006/relationships/image" Target="../media/image21.svg"/><Relationship Id="rId15" Type="http://schemas.microsoft.com/office/2007/relationships/diagramDrawing" Target="../diagrams/drawing2.xml"/><Relationship Id="rId10" Type="http://schemas.microsoft.com/office/2007/relationships/diagramDrawing" Target="../diagrams/drawing1.xml"/><Relationship Id="rId4" Type="http://schemas.openxmlformats.org/officeDocument/2006/relationships/image" Target="../media/image20.png"/><Relationship Id="rId9" Type="http://schemas.openxmlformats.org/officeDocument/2006/relationships/diagramColors" Target="../diagrams/colors1.xml"/><Relationship Id="rId14" Type="http://schemas.openxmlformats.org/officeDocument/2006/relationships/diagramColors" Target="../diagrams/colors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CFE93-1038-A291-0357-511DF687D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2614" y="1625608"/>
            <a:ext cx="4655719" cy="2722164"/>
          </a:xfrm>
        </p:spPr>
        <p:txBody>
          <a:bodyPr>
            <a:noAutofit/>
          </a:bodyPr>
          <a:lstStyle/>
          <a:p>
            <a:r>
              <a:rPr lang="en-US" sz="4800" dirty="0"/>
              <a:t>Traffic Route Planning  for Accident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2A6E6-9A3B-3F6C-CAEF-5EB55013B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2614" y="4466845"/>
            <a:ext cx="4655719" cy="882904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Caoxi</a:t>
            </a:r>
            <a:r>
              <a:rPr lang="en-US" dirty="0"/>
              <a:t> Zhang</a:t>
            </a:r>
          </a:p>
          <a:p>
            <a:r>
              <a:rPr lang="en-US" dirty="0"/>
              <a:t>Computer Science Project 07/12/2022</a:t>
            </a:r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D2C5686B-0C15-6EAC-0BF5-E9E5E48CD1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19" r="19881" b="1"/>
          <a:stretch/>
        </p:blipFill>
        <p:spPr>
          <a:xfrm>
            <a:off x="0" y="320644"/>
            <a:ext cx="6038037" cy="6857990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12E8ED90-6D42-AE40-963A-3924EE207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30625" y="562356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58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43A50-ACCC-C54D-FD89-A00034E9C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Accident data in London in 2021</a:t>
            </a:r>
            <a:endParaRPr lang="en-US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6E585B6B-DAA0-BBD9-0FD3-E446218D41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65379" y="2651271"/>
            <a:ext cx="4154755" cy="3187700"/>
          </a:xfr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34D793C7-11C2-2424-D1F8-BD5BA4F20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2023" y="2651271"/>
            <a:ext cx="4394200" cy="3378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FDA273-EB7A-6E59-3A53-90157EDA267E}"/>
              </a:ext>
            </a:extLst>
          </p:cNvPr>
          <p:cNvSpPr txBox="1"/>
          <p:nvPr/>
        </p:nvSpPr>
        <p:spPr>
          <a:xfrm>
            <a:off x="565149" y="5973409"/>
            <a:ext cx="60979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Fig3. </a:t>
            </a:r>
            <a:r>
              <a:rPr lang="en-GB" b="0" i="0" u="none" strike="noStrike" dirty="0">
                <a:solidFill>
                  <a:srgbClr val="070706"/>
                </a:solidFill>
                <a:effectLst/>
                <a:latin typeface="Calibri" panose="020F0502020204030204" pitchFamily="34" charset="0"/>
              </a:rPr>
              <a:t>bar chart showing the occurrence of </a:t>
            </a:r>
          </a:p>
          <a:p>
            <a:pPr algn="ctr"/>
            <a:r>
              <a:rPr lang="en-GB" b="0" i="0" u="none" strike="noStrike" dirty="0">
                <a:solidFill>
                  <a:srgbClr val="070706"/>
                </a:solidFill>
                <a:effectLst/>
                <a:latin typeface="Calibri" panose="020F0502020204030204" pitchFamily="34" charset="0"/>
              </a:rPr>
              <a:t>Accidents during the week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B46F13-DD84-EAD7-CF6D-2BE55F3CDFC8}"/>
              </a:ext>
            </a:extLst>
          </p:cNvPr>
          <p:cNvSpPr txBox="1"/>
          <p:nvPr/>
        </p:nvSpPr>
        <p:spPr>
          <a:xfrm>
            <a:off x="6020134" y="6070089"/>
            <a:ext cx="60979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Fig4. </a:t>
            </a:r>
            <a:r>
              <a:rPr lang="en-GB" b="0" i="0" u="none" strike="noStrike" dirty="0">
                <a:solidFill>
                  <a:srgbClr val="070706"/>
                </a:solidFill>
                <a:effectLst/>
                <a:latin typeface="Calibri" panose="020F0502020204030204" pitchFamily="34" charset="0"/>
              </a:rPr>
              <a:t>time series graph showing the occurrence of </a:t>
            </a:r>
          </a:p>
          <a:p>
            <a:pPr algn="ctr"/>
            <a:r>
              <a:rPr lang="en-GB" b="0" i="0" u="none" strike="noStrike" dirty="0">
                <a:solidFill>
                  <a:srgbClr val="070706"/>
                </a:solidFill>
                <a:effectLst/>
                <a:latin typeface="Calibri" panose="020F0502020204030204" pitchFamily="34" charset="0"/>
              </a:rPr>
              <a:t>accidents during the day</a:t>
            </a:r>
            <a:endParaRPr lang="en-US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3820D6DB-AC2F-1A42-703E-9A36F333E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32" y="3432040"/>
            <a:ext cx="1769689" cy="198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481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977C8-070C-2466-AA0D-E4157A622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Accident data in London in 2021</a:t>
            </a:r>
            <a:endParaRPr lang="en-US" dirty="0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61745189-E04C-3BEA-D828-E37C9EBFA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9621" y="2606635"/>
            <a:ext cx="4046379" cy="3187700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2222B584-92D9-2472-1E09-E60FFC57D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3758" y="2651271"/>
            <a:ext cx="4406900" cy="3327400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B91CD7DD-57C1-9A45-4382-535D8A50B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75" y="3001485"/>
            <a:ext cx="1735516" cy="17978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44219C-0F06-E503-CF8D-894C73DF9958}"/>
              </a:ext>
            </a:extLst>
          </p:cNvPr>
          <p:cNvSpPr txBox="1"/>
          <p:nvPr/>
        </p:nvSpPr>
        <p:spPr>
          <a:xfrm>
            <a:off x="431901" y="5978671"/>
            <a:ext cx="60979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Fig5. </a:t>
            </a:r>
            <a:r>
              <a:rPr lang="en-GB" b="0" i="0" u="none" strike="noStrike" dirty="0">
                <a:solidFill>
                  <a:srgbClr val="070706"/>
                </a:solidFill>
                <a:effectLst/>
                <a:latin typeface="Calibri" panose="020F0502020204030204" pitchFamily="34" charset="0"/>
              </a:rPr>
              <a:t>bar chart showing the occurrence of </a:t>
            </a:r>
          </a:p>
          <a:p>
            <a:pPr algn="ctr"/>
            <a:r>
              <a:rPr lang="en-GB" b="0" i="0" u="none" strike="noStrike" dirty="0">
                <a:solidFill>
                  <a:srgbClr val="070706"/>
                </a:solidFill>
                <a:effectLst/>
                <a:latin typeface="Calibri" panose="020F0502020204030204" pitchFamily="34" charset="0"/>
              </a:rPr>
              <a:t>accidents under different weather conditions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EA6E80-803D-2FD7-7050-D26AD7302FAC}"/>
              </a:ext>
            </a:extLst>
          </p:cNvPr>
          <p:cNvSpPr txBox="1"/>
          <p:nvPr/>
        </p:nvSpPr>
        <p:spPr>
          <a:xfrm>
            <a:off x="6130076" y="5978671"/>
            <a:ext cx="60979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Fig5. </a:t>
            </a:r>
            <a:r>
              <a:rPr lang="en-GB" b="0" i="0" u="none" strike="noStrike" dirty="0">
                <a:solidFill>
                  <a:srgbClr val="070706"/>
                </a:solidFill>
                <a:effectLst/>
                <a:latin typeface="Calibri" panose="020F0502020204030204" pitchFamily="34" charset="0"/>
              </a:rPr>
              <a:t>bar chart showing the occurrence of </a:t>
            </a:r>
          </a:p>
          <a:p>
            <a:pPr algn="ctr"/>
            <a:r>
              <a:rPr lang="en-GB" b="0" i="0" u="none" strike="noStrike" dirty="0">
                <a:solidFill>
                  <a:srgbClr val="070706"/>
                </a:solidFill>
                <a:effectLst/>
                <a:latin typeface="Calibri" panose="020F0502020204030204" pitchFamily="34" charset="0"/>
              </a:rPr>
              <a:t>accidents under different (bad) weather 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940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F6CF9-FA45-F5C8-818A-188ACDBF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FE14C4EF-0DA0-CFC4-B154-919004C415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3088201"/>
              </p:ext>
            </p:extLst>
          </p:nvPr>
        </p:nvGraphicFramePr>
        <p:xfrm>
          <a:off x="416292" y="2651271"/>
          <a:ext cx="5605279" cy="2500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Freeform 7">
            <a:extLst>
              <a:ext uri="{FF2B5EF4-FFF2-40B4-BE49-F238E27FC236}">
                <a16:creationId xmlns:a16="http://schemas.microsoft.com/office/drawing/2014/main" id="{6D00ECAC-B5B3-948D-6F54-E0621025D267}"/>
              </a:ext>
            </a:extLst>
          </p:cNvPr>
          <p:cNvSpPr/>
          <p:nvPr/>
        </p:nvSpPr>
        <p:spPr>
          <a:xfrm>
            <a:off x="7293934" y="3227402"/>
            <a:ext cx="3561907" cy="1348463"/>
          </a:xfrm>
          <a:custGeom>
            <a:avLst/>
            <a:gdLst>
              <a:gd name="connsiteX0" fmla="*/ 0 w 3561907"/>
              <a:gd name="connsiteY0" fmla="*/ 468142 h 1348463"/>
              <a:gd name="connsiteX1" fmla="*/ 978196 w 3561907"/>
              <a:gd name="connsiteY1" fmla="*/ 1340012 h 1348463"/>
              <a:gd name="connsiteX2" fmla="*/ 2573079 w 3561907"/>
              <a:gd name="connsiteY2" fmla="*/ 310 h 1348463"/>
              <a:gd name="connsiteX3" fmla="*/ 3561907 w 3561907"/>
              <a:gd name="connsiteY3" fmla="*/ 1212421 h 1348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61907" h="1348463">
                <a:moveTo>
                  <a:pt x="0" y="468142"/>
                </a:moveTo>
                <a:cubicBezTo>
                  <a:pt x="274675" y="943063"/>
                  <a:pt x="549350" y="1417984"/>
                  <a:pt x="978196" y="1340012"/>
                </a:cubicBezTo>
                <a:cubicBezTo>
                  <a:pt x="1407043" y="1262040"/>
                  <a:pt x="2142461" y="21575"/>
                  <a:pt x="2573079" y="310"/>
                </a:cubicBezTo>
                <a:cubicBezTo>
                  <a:pt x="3003698" y="-20955"/>
                  <a:pt x="3420140" y="1058249"/>
                  <a:pt x="3561907" y="121242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C0E124-98B7-2202-64C5-E4FE68C34A3E}"/>
              </a:ext>
            </a:extLst>
          </p:cNvPr>
          <p:cNvSpPr txBox="1"/>
          <p:nvPr/>
        </p:nvSpPr>
        <p:spPr>
          <a:xfrm>
            <a:off x="6639331" y="3532301"/>
            <a:ext cx="654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00E46D-8E70-8137-84AE-5617B95BC826}"/>
              </a:ext>
            </a:extLst>
          </p:cNvPr>
          <p:cNvSpPr txBox="1"/>
          <p:nvPr/>
        </p:nvSpPr>
        <p:spPr>
          <a:xfrm>
            <a:off x="10717619" y="4391199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1A11D1-D362-D189-D9B1-7879824662DA}"/>
              </a:ext>
            </a:extLst>
          </p:cNvPr>
          <p:cNvSpPr/>
          <p:nvPr/>
        </p:nvSpPr>
        <p:spPr>
          <a:xfrm>
            <a:off x="7293934" y="3016683"/>
            <a:ext cx="1297173" cy="176990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C707D0-4E0E-E18C-6CE8-DCE44C8DDF1A}"/>
              </a:ext>
            </a:extLst>
          </p:cNvPr>
          <p:cNvSpPr/>
          <p:nvPr/>
        </p:nvSpPr>
        <p:spPr>
          <a:xfrm>
            <a:off x="9888280" y="3016683"/>
            <a:ext cx="1297173" cy="1769900"/>
          </a:xfrm>
          <a:prstGeom prst="rect">
            <a:avLst/>
          </a:prstGeom>
          <a:solidFill>
            <a:srgbClr val="FFC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E46C51-902A-12A1-13EA-AB0B9582DA90}"/>
              </a:ext>
            </a:extLst>
          </p:cNvPr>
          <p:cNvSpPr/>
          <p:nvPr/>
        </p:nvSpPr>
        <p:spPr>
          <a:xfrm>
            <a:off x="8607092" y="3016683"/>
            <a:ext cx="1297173" cy="1769900"/>
          </a:xfrm>
          <a:prstGeom prst="rect">
            <a:avLst/>
          </a:prstGeom>
          <a:solidFill>
            <a:srgbClr val="00B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675220-084D-F96D-3A2D-9243438E4815}"/>
              </a:ext>
            </a:extLst>
          </p:cNvPr>
          <p:cNvSpPr txBox="1"/>
          <p:nvPr/>
        </p:nvSpPr>
        <p:spPr>
          <a:xfrm>
            <a:off x="7518109" y="2649311"/>
            <a:ext cx="8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 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99DD2E-1598-B182-ED69-5299BC645BB5}"/>
              </a:ext>
            </a:extLst>
          </p:cNvPr>
          <p:cNvSpPr txBox="1"/>
          <p:nvPr/>
        </p:nvSpPr>
        <p:spPr>
          <a:xfrm>
            <a:off x="8855970" y="2647351"/>
            <a:ext cx="84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 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F36556-C600-3763-56AE-10EDAD05938B}"/>
              </a:ext>
            </a:extLst>
          </p:cNvPr>
          <p:cNvSpPr txBox="1"/>
          <p:nvPr/>
        </p:nvSpPr>
        <p:spPr>
          <a:xfrm>
            <a:off x="10154096" y="2647351"/>
            <a:ext cx="8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 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EB0219-EA4D-3931-A08B-47893EA05A7E}"/>
              </a:ext>
            </a:extLst>
          </p:cNvPr>
          <p:cNvSpPr txBox="1"/>
          <p:nvPr/>
        </p:nvSpPr>
        <p:spPr>
          <a:xfrm>
            <a:off x="6176580" y="2278019"/>
            <a:ext cx="1522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59960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D52F5-184F-CA17-3B46-01244EA9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metrics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377F5-279F-8CF4-F78A-68DFF7C4E3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Accuracy</a:t>
            </a:r>
          </a:p>
          <a:p>
            <a:pPr marL="0" indent="0">
              <a:buNone/>
            </a:pPr>
            <a:r>
              <a:rPr lang="en-US" dirty="0"/>
              <a:t>The number of correct predictions divided by the total number of predictions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46A478-F800-0AC7-25C0-15852B04F5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Confusion matrix</a:t>
            </a:r>
            <a:r>
              <a:rPr lang="en-US" baseline="30000" dirty="0"/>
              <a:t>[14]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Graphic 7" descr="Bullseye with solid fill">
            <a:extLst>
              <a:ext uri="{FF2B5EF4-FFF2-40B4-BE49-F238E27FC236}">
                <a16:creationId xmlns:a16="http://schemas.microsoft.com/office/drawing/2014/main" id="{09132ED2-CF5A-4AD8-27BA-510496C20F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97354" y="2390773"/>
            <a:ext cx="914400" cy="914400"/>
          </a:xfrm>
          <a:prstGeom prst="rect">
            <a:avLst/>
          </a:prstGeom>
        </p:spPr>
      </p:pic>
      <p:pic>
        <p:nvPicPr>
          <p:cNvPr id="12" name="Graphic 11" descr="Table with solid fill">
            <a:extLst>
              <a:ext uri="{FF2B5EF4-FFF2-40B4-BE49-F238E27FC236}">
                <a16:creationId xmlns:a16="http://schemas.microsoft.com/office/drawing/2014/main" id="{B9807FEF-28C7-ADE3-6B06-96A9C5F74C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09142" y="2390773"/>
            <a:ext cx="914400" cy="914400"/>
          </a:xfrm>
          <a:prstGeom prst="rect">
            <a:avLst/>
          </a:prstGeom>
        </p:spPr>
      </p:pic>
      <p:graphicFrame>
        <p:nvGraphicFramePr>
          <p:cNvPr id="14" name="Table 15">
            <a:extLst>
              <a:ext uri="{FF2B5EF4-FFF2-40B4-BE49-F238E27FC236}">
                <a16:creationId xmlns:a16="http://schemas.microsoft.com/office/drawing/2014/main" id="{5C85BBC0-7CA5-53B6-C9C9-A97DD023FF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97024"/>
              </p:ext>
            </p:extLst>
          </p:nvPr>
        </p:nvGraphicFramePr>
        <p:xfrm>
          <a:off x="6190844" y="3305173"/>
          <a:ext cx="4707528" cy="318973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76882">
                  <a:extLst>
                    <a:ext uri="{9D8B030D-6E8A-4147-A177-3AD203B41FA5}">
                      <a16:colId xmlns:a16="http://schemas.microsoft.com/office/drawing/2014/main" val="2242319265"/>
                    </a:ext>
                  </a:extLst>
                </a:gridCol>
                <a:gridCol w="1176882">
                  <a:extLst>
                    <a:ext uri="{9D8B030D-6E8A-4147-A177-3AD203B41FA5}">
                      <a16:colId xmlns:a16="http://schemas.microsoft.com/office/drawing/2014/main" val="4121507838"/>
                    </a:ext>
                  </a:extLst>
                </a:gridCol>
                <a:gridCol w="1176882">
                  <a:extLst>
                    <a:ext uri="{9D8B030D-6E8A-4147-A177-3AD203B41FA5}">
                      <a16:colId xmlns:a16="http://schemas.microsoft.com/office/drawing/2014/main" val="787973577"/>
                    </a:ext>
                  </a:extLst>
                </a:gridCol>
                <a:gridCol w="1176882">
                  <a:extLst>
                    <a:ext uri="{9D8B030D-6E8A-4147-A177-3AD203B41FA5}">
                      <a16:colId xmlns:a16="http://schemas.microsoft.com/office/drawing/2014/main" val="333392623"/>
                    </a:ext>
                  </a:extLst>
                </a:gridCol>
              </a:tblGrid>
              <a:tr h="752335">
                <a:tc rowSpan="2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>
                        <a:alpha val="38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112255"/>
                  </a:ext>
                </a:extLst>
              </a:tr>
              <a:tr h="752335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Accident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accident</a:t>
                      </a:r>
                    </a:p>
                  </a:txBody>
                  <a:tcPr anchor="ctr">
                    <a:solidFill>
                      <a:srgbClr val="FF0000">
                        <a:alpha val="3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234537"/>
                  </a:ext>
                </a:extLst>
              </a:tr>
              <a:tr h="752335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Ground Truth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Accident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1878499"/>
                  </a:ext>
                </a:extLst>
              </a:tr>
              <a:tr h="93272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accident</a:t>
                      </a:r>
                    </a:p>
                  </a:txBody>
                  <a:tcPr anchor="ctr">
                    <a:solidFill>
                      <a:srgbClr val="00B050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4697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1499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2EA1C-39C8-E52F-F39B-15868ABB5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Future Work</a:t>
            </a:r>
            <a:endParaRPr lang="en-US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EB89646D-8EEC-9ADA-AAC6-8E33466B53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3716973"/>
              </p:ext>
            </p:extLst>
          </p:nvPr>
        </p:nvGraphicFramePr>
        <p:xfrm>
          <a:off x="565150" y="2691638"/>
          <a:ext cx="5292725" cy="3266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Graphic 4" descr="Gears with solid fill">
            <a:extLst>
              <a:ext uri="{FF2B5EF4-FFF2-40B4-BE49-F238E27FC236}">
                <a16:creationId xmlns:a16="http://schemas.microsoft.com/office/drawing/2014/main" id="{01E37B25-9892-540A-1FED-22FBF02368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95876" y="1777238"/>
            <a:ext cx="914400" cy="9144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01B5B8B-3DB0-7CB8-F074-740FDC82D730}"/>
              </a:ext>
            </a:extLst>
          </p:cNvPr>
          <p:cNvSpPr txBox="1">
            <a:spLocks/>
          </p:cNvSpPr>
          <p:nvPr/>
        </p:nvSpPr>
        <p:spPr>
          <a:xfrm>
            <a:off x="6334125" y="2237512"/>
            <a:ext cx="5292725" cy="3266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More features</a:t>
            </a:r>
          </a:p>
        </p:txBody>
      </p:sp>
      <p:pic>
        <p:nvPicPr>
          <p:cNvPr id="7" name="Graphic 6" descr="Server with solid fill">
            <a:extLst>
              <a:ext uri="{FF2B5EF4-FFF2-40B4-BE49-F238E27FC236}">
                <a16:creationId xmlns:a16="http://schemas.microsoft.com/office/drawing/2014/main" id="{31BAD0A6-1661-3DB7-9CF9-5E4784BBD5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712450" y="1777238"/>
            <a:ext cx="914400" cy="914400"/>
          </a:xfrm>
          <a:prstGeom prst="rect">
            <a:avLst/>
          </a:prstGeom>
        </p:spPr>
      </p:pic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96BD090C-9E7D-61A7-E90D-7E32300A2B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7406988"/>
              </p:ext>
            </p:extLst>
          </p:nvPr>
        </p:nvGraphicFramePr>
        <p:xfrm>
          <a:off x="6334125" y="2691638"/>
          <a:ext cx="5292725" cy="3266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</p:spTree>
    <p:extLst>
      <p:ext uri="{BB962C8B-B14F-4D97-AF65-F5344CB8AC3E}">
        <p14:creationId xmlns:p14="http://schemas.microsoft.com/office/powerpoint/2010/main" val="3668546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A0C7A-74A1-29B3-A409-483B99BB4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7F32C-F2E4-23B7-EECC-EAA153ADA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1935677"/>
            <a:ext cx="8504423" cy="43375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[1] </a:t>
            </a:r>
            <a:r>
              <a:rPr lang="en-GB" sz="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Zantalis</a:t>
            </a:r>
            <a:r>
              <a:rPr lang="en-GB" sz="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F., </a:t>
            </a:r>
            <a:r>
              <a:rPr lang="en-GB" sz="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Koulouras</a:t>
            </a:r>
            <a:r>
              <a:rPr lang="en-GB" sz="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G., </a:t>
            </a:r>
            <a:r>
              <a:rPr lang="en-GB" sz="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Karabetsos</a:t>
            </a:r>
            <a:r>
              <a:rPr lang="en-GB" sz="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S. and </a:t>
            </a:r>
            <a:r>
              <a:rPr lang="en-GB" sz="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Kandris</a:t>
            </a:r>
            <a:r>
              <a:rPr lang="en-GB" sz="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D. (2019). A Review of Machine Learning and IoT in Smart Transportation. Future Internet, 11(4), p.94. doi:10.3390/fi11040094. </a:t>
            </a:r>
          </a:p>
          <a:p>
            <a:pPr marL="0" indent="0">
              <a:buNone/>
            </a:pPr>
            <a:r>
              <a:rPr lang="en-GB" sz="800" dirty="0">
                <a:latin typeface="Calibri" panose="020F0502020204030204" pitchFamily="34" charset="0"/>
                <a:cs typeface="Calibri" panose="020F0502020204030204" pitchFamily="34" charset="0"/>
              </a:rPr>
              <a:t>[2]</a:t>
            </a:r>
            <a:r>
              <a:rPr lang="en-GB" sz="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Hou, Y., </a:t>
            </a:r>
            <a:r>
              <a:rPr lang="en-GB" sz="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Edara</a:t>
            </a:r>
            <a:r>
              <a:rPr lang="en-GB" sz="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P. and Sun, C. (2015). Traffic Flow Forecasting for Urban Work Zones. IEEE Transactions on Intelligent Transportation Systems, 16(4), pp.1761–1770. doi:10.1109/tits.2014.2371993. </a:t>
            </a:r>
            <a:endParaRPr lang="en-GB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[3] Majumdar, S., </a:t>
            </a:r>
            <a:r>
              <a:rPr lang="en-GB" sz="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Subhani</a:t>
            </a:r>
            <a:r>
              <a:rPr lang="en-GB" sz="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M.M., </a:t>
            </a:r>
            <a:r>
              <a:rPr lang="en-GB" sz="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Roullier</a:t>
            </a:r>
            <a:r>
              <a:rPr lang="en-GB" sz="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B., Anjum, A. and Zhu, R. (2020). Congestion Prediction for Smart Sustainable Cities using IoT and Machine Learning Approaches. Sustainable Cities and Society, p.102500. doi:10.1016/j.scs.2020.102500. </a:t>
            </a:r>
          </a:p>
          <a:p>
            <a:pPr marL="0" indent="0">
              <a:buNone/>
            </a:pPr>
            <a:r>
              <a:rPr lang="en-US" sz="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[4]</a:t>
            </a:r>
            <a:r>
              <a:rPr lang="en-GB" sz="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Chen, Y., Chen, H., Ye, P., </a:t>
            </a:r>
            <a:r>
              <a:rPr lang="en-GB" sz="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Lv</a:t>
            </a:r>
            <a:r>
              <a:rPr lang="en-GB" sz="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Y. and Wang, F.-Y. (2022). Acting as a Decision Maker: Traffic-Condition-Aware Ensemble Learning for Traffic Flow Prediction. IEEE Transactions on Intelligent Transportation Systems, 23(4), pp.3190–3200. doi:10.1109/tits.2020.3032758. </a:t>
            </a:r>
            <a:endParaRPr lang="en-US" sz="8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[5]</a:t>
            </a:r>
            <a:r>
              <a:rPr lang="en-GB" sz="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Fusco, G., </a:t>
            </a:r>
            <a:r>
              <a:rPr lang="en-GB" sz="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Colombaroni</a:t>
            </a:r>
            <a:r>
              <a:rPr lang="en-GB" sz="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C., </a:t>
            </a:r>
            <a:r>
              <a:rPr lang="en-GB" sz="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Comelli</a:t>
            </a:r>
            <a:r>
              <a:rPr lang="en-GB" sz="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L. and </a:t>
            </a:r>
            <a:r>
              <a:rPr lang="en-GB" sz="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Isaenko</a:t>
            </a:r>
            <a:r>
              <a:rPr lang="en-GB" sz="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N. (2015). Short-term traffic predictions on large urban traffic networks: Applications of network-based machine learning models and dynamic traffic assignment models. 2015 International Conference on Models and Technologies for Intelligent Transportation Systems (MT-ITS). doi:10.1109/mtits.2015.7223242. </a:t>
            </a:r>
            <a:endParaRPr lang="en-US" sz="8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[6]</a:t>
            </a:r>
            <a:r>
              <a:rPr lang="en-GB" sz="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Lu, S., Zhang, Q., Chen, G. and Seng, D. (2020). A combined method for short-term traffic flow prediction based on recurrent neural network. Alexandria Engineering Journal. doi:10.1016/j.aej.2020.06.008. </a:t>
            </a:r>
            <a:endParaRPr lang="en-US" sz="8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[7]</a:t>
            </a:r>
            <a:r>
              <a:rPr lang="en-GB" sz="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Hou, Z. and Li, X. (2016). Repeatability and Similarity of Freeway Traffic Flow and Long- Term Prediction Under Big Data. IEEE Transactions on Intelligent Transportation Systems, 17(6), pp.1786–1796. doi:10.1109/tits.2015.2511156. </a:t>
            </a:r>
            <a:endParaRPr lang="en-US" sz="8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[8]</a:t>
            </a:r>
            <a:r>
              <a:rPr lang="en-GB" sz="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Qu, L., Li, W., Li, W., Ma, D. and Wang, Y. (2019). Daily long-term traffic flow forecasting based on a deep neural network. Expert Systems with Applications, [online] 121, pp.304– 312. doi:10.1016/j.eswa.2018.12.031. </a:t>
            </a:r>
            <a:endParaRPr lang="en-US" sz="8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[9]</a:t>
            </a:r>
            <a:r>
              <a:rPr lang="en-GB" sz="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Mingzhou</a:t>
            </a:r>
            <a:r>
              <a:rPr lang="en-GB" sz="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W., Shan, T., Chao, C. and </a:t>
            </a:r>
            <a:r>
              <a:rPr lang="en-GB" sz="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Jiandan</a:t>
            </a:r>
            <a:r>
              <a:rPr lang="en-GB" sz="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Z. (2020). Short-time traffic flow forecast with weather characteristics. [online] IEEE Xplore. doi:10.1109/CCNS50731.2020.00039. </a:t>
            </a:r>
            <a:endParaRPr lang="en-US" sz="8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[10]</a:t>
            </a:r>
            <a:r>
              <a:rPr lang="en-GB" sz="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Liu, F., Ma, X., An, X. and Liang, G. (2020). Urban Traffic Flow Prediction Model with CPSO/SSVM Algorithm under the Edge Computing Framework. Wireless Communications and Mobile Computing, 2020, pp.1–11. doi:10.1155/2020/8871998. </a:t>
            </a:r>
            <a:endParaRPr lang="en-US" sz="8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[11] Trust in London (2022) Available at: https://www.trustforlondon.org.uk/</a:t>
            </a:r>
          </a:p>
          <a:p>
            <a:pPr marL="0" indent="0">
              <a:buNone/>
            </a:pP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[12] Brake (2022) Available at: 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https://www.brake.org.uk/</a:t>
            </a:r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[13] Road Safety Data (2022) Available </a:t>
            </a: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at:https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://</a:t>
            </a: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www.data.gov.uk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/dataset/cb7ae6f0-4be6-4935-9277-47e5ce24a11f/road-safety-data </a:t>
            </a:r>
          </a:p>
          <a:p>
            <a:pPr marL="0" indent="0">
              <a:buNone/>
            </a:pP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[14] Performance Metrics in Machine Learning [Complete Guide] (2022) Available at: https://</a:t>
            </a: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neptune.ai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/blog/performance-metrics-in-machine-learning-complete-guide</a:t>
            </a:r>
          </a:p>
          <a:p>
            <a:pPr marL="0" indent="0">
              <a:buNone/>
            </a:pP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2451875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516D8-8A78-1A51-42C0-85619C603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867252B-60BF-2246-EFFF-3D7E1EEDC525}"/>
              </a:ext>
            </a:extLst>
          </p:cNvPr>
          <p:cNvGrpSpPr/>
          <p:nvPr/>
        </p:nvGrpSpPr>
        <p:grpSpPr>
          <a:xfrm>
            <a:off x="565149" y="1989000"/>
            <a:ext cx="2160000" cy="2217730"/>
            <a:chOff x="847454" y="1989000"/>
            <a:chExt cx="2880000" cy="295697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78617C3-F54E-A77F-4F1C-92C3B3305576}"/>
                </a:ext>
              </a:extLst>
            </p:cNvPr>
            <p:cNvSpPr/>
            <p:nvPr/>
          </p:nvSpPr>
          <p:spPr>
            <a:xfrm>
              <a:off x="847454" y="3505973"/>
              <a:ext cx="2880000" cy="1440000"/>
            </a:xfrm>
            <a:custGeom>
              <a:avLst/>
              <a:gdLst>
                <a:gd name="connsiteX0" fmla="*/ 0 w 2880000"/>
                <a:gd name="connsiteY0" fmla="*/ 1440000 h 2880000"/>
                <a:gd name="connsiteX1" fmla="*/ 1440000 w 2880000"/>
                <a:gd name="connsiteY1" fmla="*/ 0 h 2880000"/>
                <a:gd name="connsiteX2" fmla="*/ 2880000 w 2880000"/>
                <a:gd name="connsiteY2" fmla="*/ 1440000 h 2880000"/>
                <a:gd name="connsiteX3" fmla="*/ 1440000 w 2880000"/>
                <a:gd name="connsiteY3" fmla="*/ 2880000 h 2880000"/>
                <a:gd name="connsiteX4" fmla="*/ 0 w 2880000"/>
                <a:gd name="connsiteY4" fmla="*/ 1440000 h 2880000"/>
                <a:gd name="connsiteX0" fmla="*/ 2880000 w 2971440"/>
                <a:gd name="connsiteY0" fmla="*/ 1440000 h 2880000"/>
                <a:gd name="connsiteX1" fmla="*/ 1440000 w 2971440"/>
                <a:gd name="connsiteY1" fmla="*/ 2880000 h 2880000"/>
                <a:gd name="connsiteX2" fmla="*/ 0 w 2971440"/>
                <a:gd name="connsiteY2" fmla="*/ 1440000 h 2880000"/>
                <a:gd name="connsiteX3" fmla="*/ 1440000 w 2971440"/>
                <a:gd name="connsiteY3" fmla="*/ 0 h 2880000"/>
                <a:gd name="connsiteX4" fmla="*/ 2971440 w 2971440"/>
                <a:gd name="connsiteY4" fmla="*/ 1531440 h 2880000"/>
                <a:gd name="connsiteX0" fmla="*/ 2880000 w 2880000"/>
                <a:gd name="connsiteY0" fmla="*/ 1440000 h 2880000"/>
                <a:gd name="connsiteX1" fmla="*/ 1440000 w 2880000"/>
                <a:gd name="connsiteY1" fmla="*/ 2880000 h 2880000"/>
                <a:gd name="connsiteX2" fmla="*/ 0 w 2880000"/>
                <a:gd name="connsiteY2" fmla="*/ 1440000 h 2880000"/>
                <a:gd name="connsiteX3" fmla="*/ 1440000 w 2880000"/>
                <a:gd name="connsiteY3" fmla="*/ 0 h 2880000"/>
                <a:gd name="connsiteX0" fmla="*/ 2880000 w 2880000"/>
                <a:gd name="connsiteY0" fmla="*/ 0 h 1440000"/>
                <a:gd name="connsiteX1" fmla="*/ 1440000 w 2880000"/>
                <a:gd name="connsiteY1" fmla="*/ 1440000 h 1440000"/>
                <a:gd name="connsiteX2" fmla="*/ 0 w 2880000"/>
                <a:gd name="connsiteY2" fmla="*/ 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80000" h="1440000">
                  <a:moveTo>
                    <a:pt x="2880000" y="0"/>
                  </a:moveTo>
                  <a:cubicBezTo>
                    <a:pt x="2880000" y="795290"/>
                    <a:pt x="2235290" y="1440000"/>
                    <a:pt x="1440000" y="1440000"/>
                  </a:cubicBezTo>
                  <a:cubicBezTo>
                    <a:pt x="644710" y="1440000"/>
                    <a:pt x="0" y="795290"/>
                    <a:pt x="0" y="0"/>
                  </a:cubicBezTo>
                </a:path>
              </a:pathLst>
            </a:custGeom>
            <a:solidFill>
              <a:schemeClr val="bg1"/>
            </a:solidFill>
            <a:ln w="127000">
              <a:solidFill>
                <a:srgbClr val="FF0000">
                  <a:alpha val="35000"/>
                </a:srgb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A817262-5A1A-62BE-F401-7C26F9F236AF}"/>
                </a:ext>
              </a:extLst>
            </p:cNvPr>
            <p:cNvSpPr/>
            <p:nvPr/>
          </p:nvSpPr>
          <p:spPr>
            <a:xfrm>
              <a:off x="847454" y="1989000"/>
              <a:ext cx="2880000" cy="2880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alpha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</a:rPr>
                <a:t>Introduction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21972ED-73DF-05BA-6C4E-AB1443D0A2A7}"/>
              </a:ext>
            </a:extLst>
          </p:cNvPr>
          <p:cNvGrpSpPr/>
          <p:nvPr/>
        </p:nvGrpSpPr>
        <p:grpSpPr>
          <a:xfrm>
            <a:off x="3441082" y="2002544"/>
            <a:ext cx="2160000" cy="2208698"/>
            <a:chOff x="4099314" y="1989000"/>
            <a:chExt cx="2880000" cy="2944931"/>
          </a:xfrm>
        </p:grpSpPr>
        <p:sp>
          <p:nvSpPr>
            <p:cNvPr id="11" name="Oval 4">
              <a:extLst>
                <a:ext uri="{FF2B5EF4-FFF2-40B4-BE49-F238E27FC236}">
                  <a16:creationId xmlns:a16="http://schemas.microsoft.com/office/drawing/2014/main" id="{A75B15D1-BB0C-0D13-EF70-D72702E0349C}"/>
                </a:ext>
              </a:extLst>
            </p:cNvPr>
            <p:cNvSpPr/>
            <p:nvPr/>
          </p:nvSpPr>
          <p:spPr>
            <a:xfrm>
              <a:off x="4099314" y="3493931"/>
              <a:ext cx="2880000" cy="1440000"/>
            </a:xfrm>
            <a:custGeom>
              <a:avLst/>
              <a:gdLst>
                <a:gd name="connsiteX0" fmla="*/ 0 w 2880000"/>
                <a:gd name="connsiteY0" fmla="*/ 1440000 h 2880000"/>
                <a:gd name="connsiteX1" fmla="*/ 1440000 w 2880000"/>
                <a:gd name="connsiteY1" fmla="*/ 0 h 2880000"/>
                <a:gd name="connsiteX2" fmla="*/ 2880000 w 2880000"/>
                <a:gd name="connsiteY2" fmla="*/ 1440000 h 2880000"/>
                <a:gd name="connsiteX3" fmla="*/ 1440000 w 2880000"/>
                <a:gd name="connsiteY3" fmla="*/ 2880000 h 2880000"/>
                <a:gd name="connsiteX4" fmla="*/ 0 w 2880000"/>
                <a:gd name="connsiteY4" fmla="*/ 1440000 h 2880000"/>
                <a:gd name="connsiteX0" fmla="*/ 2880000 w 2971440"/>
                <a:gd name="connsiteY0" fmla="*/ 1440000 h 2880000"/>
                <a:gd name="connsiteX1" fmla="*/ 1440000 w 2971440"/>
                <a:gd name="connsiteY1" fmla="*/ 2880000 h 2880000"/>
                <a:gd name="connsiteX2" fmla="*/ 0 w 2971440"/>
                <a:gd name="connsiteY2" fmla="*/ 1440000 h 2880000"/>
                <a:gd name="connsiteX3" fmla="*/ 1440000 w 2971440"/>
                <a:gd name="connsiteY3" fmla="*/ 0 h 2880000"/>
                <a:gd name="connsiteX4" fmla="*/ 2971440 w 2971440"/>
                <a:gd name="connsiteY4" fmla="*/ 1531440 h 2880000"/>
                <a:gd name="connsiteX0" fmla="*/ 2880000 w 2880000"/>
                <a:gd name="connsiteY0" fmla="*/ 1440000 h 2880000"/>
                <a:gd name="connsiteX1" fmla="*/ 1440000 w 2880000"/>
                <a:gd name="connsiteY1" fmla="*/ 2880000 h 2880000"/>
                <a:gd name="connsiteX2" fmla="*/ 0 w 2880000"/>
                <a:gd name="connsiteY2" fmla="*/ 1440000 h 2880000"/>
                <a:gd name="connsiteX3" fmla="*/ 1440000 w 2880000"/>
                <a:gd name="connsiteY3" fmla="*/ 0 h 2880000"/>
                <a:gd name="connsiteX0" fmla="*/ 2880000 w 2880000"/>
                <a:gd name="connsiteY0" fmla="*/ 0 h 1440000"/>
                <a:gd name="connsiteX1" fmla="*/ 1440000 w 2880000"/>
                <a:gd name="connsiteY1" fmla="*/ 1440000 h 1440000"/>
                <a:gd name="connsiteX2" fmla="*/ 0 w 2880000"/>
                <a:gd name="connsiteY2" fmla="*/ 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80000" h="1440000">
                  <a:moveTo>
                    <a:pt x="2880000" y="0"/>
                  </a:moveTo>
                  <a:cubicBezTo>
                    <a:pt x="2880000" y="795290"/>
                    <a:pt x="2235290" y="1440000"/>
                    <a:pt x="1440000" y="1440000"/>
                  </a:cubicBezTo>
                  <a:cubicBezTo>
                    <a:pt x="644710" y="1440000"/>
                    <a:pt x="0" y="795290"/>
                    <a:pt x="0" y="0"/>
                  </a:cubicBezTo>
                </a:path>
              </a:pathLst>
            </a:custGeom>
            <a:solidFill>
              <a:schemeClr val="bg1"/>
            </a:solidFill>
            <a:ln w="127000">
              <a:solidFill>
                <a:srgbClr val="FFC000">
                  <a:alpha val="35000"/>
                </a:srgb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D61DFB6-C643-DA76-E630-A89BBF9A854D}"/>
                </a:ext>
              </a:extLst>
            </p:cNvPr>
            <p:cNvSpPr/>
            <p:nvPr/>
          </p:nvSpPr>
          <p:spPr>
            <a:xfrm>
              <a:off x="4099314" y="1989000"/>
              <a:ext cx="2880000" cy="2880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alpha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Issues &amp; Solution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7C04C93-7A23-DE69-B8E2-391F678D2C7E}"/>
              </a:ext>
            </a:extLst>
          </p:cNvPr>
          <p:cNvGrpSpPr/>
          <p:nvPr/>
        </p:nvGrpSpPr>
        <p:grpSpPr>
          <a:xfrm>
            <a:off x="9192948" y="2002544"/>
            <a:ext cx="2160000" cy="2222220"/>
            <a:chOff x="7258150" y="1989000"/>
            <a:chExt cx="2880000" cy="2962960"/>
          </a:xfrm>
        </p:grpSpPr>
        <p:sp>
          <p:nvSpPr>
            <p:cNvPr id="13" name="Oval 4">
              <a:extLst>
                <a:ext uri="{FF2B5EF4-FFF2-40B4-BE49-F238E27FC236}">
                  <a16:creationId xmlns:a16="http://schemas.microsoft.com/office/drawing/2014/main" id="{4F03F958-04BF-6520-D131-5D30E08A1729}"/>
                </a:ext>
              </a:extLst>
            </p:cNvPr>
            <p:cNvSpPr/>
            <p:nvPr/>
          </p:nvSpPr>
          <p:spPr>
            <a:xfrm>
              <a:off x="7258150" y="3511960"/>
              <a:ext cx="2880000" cy="1440000"/>
            </a:xfrm>
            <a:custGeom>
              <a:avLst/>
              <a:gdLst>
                <a:gd name="connsiteX0" fmla="*/ 0 w 2880000"/>
                <a:gd name="connsiteY0" fmla="*/ 1440000 h 2880000"/>
                <a:gd name="connsiteX1" fmla="*/ 1440000 w 2880000"/>
                <a:gd name="connsiteY1" fmla="*/ 0 h 2880000"/>
                <a:gd name="connsiteX2" fmla="*/ 2880000 w 2880000"/>
                <a:gd name="connsiteY2" fmla="*/ 1440000 h 2880000"/>
                <a:gd name="connsiteX3" fmla="*/ 1440000 w 2880000"/>
                <a:gd name="connsiteY3" fmla="*/ 2880000 h 2880000"/>
                <a:gd name="connsiteX4" fmla="*/ 0 w 2880000"/>
                <a:gd name="connsiteY4" fmla="*/ 1440000 h 2880000"/>
                <a:gd name="connsiteX0" fmla="*/ 2880000 w 2971440"/>
                <a:gd name="connsiteY0" fmla="*/ 1440000 h 2880000"/>
                <a:gd name="connsiteX1" fmla="*/ 1440000 w 2971440"/>
                <a:gd name="connsiteY1" fmla="*/ 2880000 h 2880000"/>
                <a:gd name="connsiteX2" fmla="*/ 0 w 2971440"/>
                <a:gd name="connsiteY2" fmla="*/ 1440000 h 2880000"/>
                <a:gd name="connsiteX3" fmla="*/ 1440000 w 2971440"/>
                <a:gd name="connsiteY3" fmla="*/ 0 h 2880000"/>
                <a:gd name="connsiteX4" fmla="*/ 2971440 w 2971440"/>
                <a:gd name="connsiteY4" fmla="*/ 1531440 h 2880000"/>
                <a:gd name="connsiteX0" fmla="*/ 2880000 w 2880000"/>
                <a:gd name="connsiteY0" fmla="*/ 1440000 h 2880000"/>
                <a:gd name="connsiteX1" fmla="*/ 1440000 w 2880000"/>
                <a:gd name="connsiteY1" fmla="*/ 2880000 h 2880000"/>
                <a:gd name="connsiteX2" fmla="*/ 0 w 2880000"/>
                <a:gd name="connsiteY2" fmla="*/ 1440000 h 2880000"/>
                <a:gd name="connsiteX3" fmla="*/ 1440000 w 2880000"/>
                <a:gd name="connsiteY3" fmla="*/ 0 h 2880000"/>
                <a:gd name="connsiteX0" fmla="*/ 2880000 w 2880000"/>
                <a:gd name="connsiteY0" fmla="*/ 0 h 1440000"/>
                <a:gd name="connsiteX1" fmla="*/ 1440000 w 2880000"/>
                <a:gd name="connsiteY1" fmla="*/ 1440000 h 1440000"/>
                <a:gd name="connsiteX2" fmla="*/ 0 w 2880000"/>
                <a:gd name="connsiteY2" fmla="*/ 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80000" h="1440000">
                  <a:moveTo>
                    <a:pt x="2880000" y="0"/>
                  </a:moveTo>
                  <a:cubicBezTo>
                    <a:pt x="2880000" y="795290"/>
                    <a:pt x="2235290" y="1440000"/>
                    <a:pt x="1440000" y="1440000"/>
                  </a:cubicBezTo>
                  <a:cubicBezTo>
                    <a:pt x="644710" y="1440000"/>
                    <a:pt x="0" y="795290"/>
                    <a:pt x="0" y="0"/>
                  </a:cubicBezTo>
                </a:path>
              </a:pathLst>
            </a:custGeom>
            <a:solidFill>
              <a:schemeClr val="bg1"/>
            </a:solidFill>
            <a:ln w="127000">
              <a:solidFill>
                <a:srgbClr val="00B050">
                  <a:alpha val="35000"/>
                </a:srgb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2DCA967-7815-D6E2-4261-7D1703053AFA}"/>
                </a:ext>
              </a:extLst>
            </p:cNvPr>
            <p:cNvSpPr/>
            <p:nvPr/>
          </p:nvSpPr>
          <p:spPr>
            <a:xfrm>
              <a:off x="7258150" y="1989000"/>
              <a:ext cx="2880000" cy="2880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alpha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Future Work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3C9855F-15A2-9DBE-8D4B-7CCEBFE65636}"/>
              </a:ext>
            </a:extLst>
          </p:cNvPr>
          <p:cNvGrpSpPr/>
          <p:nvPr/>
        </p:nvGrpSpPr>
        <p:grpSpPr>
          <a:xfrm>
            <a:off x="6317015" y="2002544"/>
            <a:ext cx="2160000" cy="2208698"/>
            <a:chOff x="5818150" y="4869000"/>
            <a:chExt cx="2880000" cy="2944931"/>
          </a:xfrm>
        </p:grpSpPr>
        <p:sp>
          <p:nvSpPr>
            <p:cNvPr id="15" name="Oval 4">
              <a:extLst>
                <a:ext uri="{FF2B5EF4-FFF2-40B4-BE49-F238E27FC236}">
                  <a16:creationId xmlns:a16="http://schemas.microsoft.com/office/drawing/2014/main" id="{D131C358-B56D-D10E-DBD4-AA12385A5FC6}"/>
                </a:ext>
              </a:extLst>
            </p:cNvPr>
            <p:cNvSpPr/>
            <p:nvPr/>
          </p:nvSpPr>
          <p:spPr>
            <a:xfrm>
              <a:off x="5818150" y="6373931"/>
              <a:ext cx="2880000" cy="1440000"/>
            </a:xfrm>
            <a:custGeom>
              <a:avLst/>
              <a:gdLst>
                <a:gd name="connsiteX0" fmla="*/ 0 w 2880000"/>
                <a:gd name="connsiteY0" fmla="*/ 1440000 h 2880000"/>
                <a:gd name="connsiteX1" fmla="*/ 1440000 w 2880000"/>
                <a:gd name="connsiteY1" fmla="*/ 0 h 2880000"/>
                <a:gd name="connsiteX2" fmla="*/ 2880000 w 2880000"/>
                <a:gd name="connsiteY2" fmla="*/ 1440000 h 2880000"/>
                <a:gd name="connsiteX3" fmla="*/ 1440000 w 2880000"/>
                <a:gd name="connsiteY3" fmla="*/ 2880000 h 2880000"/>
                <a:gd name="connsiteX4" fmla="*/ 0 w 2880000"/>
                <a:gd name="connsiteY4" fmla="*/ 1440000 h 2880000"/>
                <a:gd name="connsiteX0" fmla="*/ 2880000 w 2971440"/>
                <a:gd name="connsiteY0" fmla="*/ 1440000 h 2880000"/>
                <a:gd name="connsiteX1" fmla="*/ 1440000 w 2971440"/>
                <a:gd name="connsiteY1" fmla="*/ 2880000 h 2880000"/>
                <a:gd name="connsiteX2" fmla="*/ 0 w 2971440"/>
                <a:gd name="connsiteY2" fmla="*/ 1440000 h 2880000"/>
                <a:gd name="connsiteX3" fmla="*/ 1440000 w 2971440"/>
                <a:gd name="connsiteY3" fmla="*/ 0 h 2880000"/>
                <a:gd name="connsiteX4" fmla="*/ 2971440 w 2971440"/>
                <a:gd name="connsiteY4" fmla="*/ 1531440 h 2880000"/>
                <a:gd name="connsiteX0" fmla="*/ 2880000 w 2880000"/>
                <a:gd name="connsiteY0" fmla="*/ 1440000 h 2880000"/>
                <a:gd name="connsiteX1" fmla="*/ 1440000 w 2880000"/>
                <a:gd name="connsiteY1" fmla="*/ 2880000 h 2880000"/>
                <a:gd name="connsiteX2" fmla="*/ 0 w 2880000"/>
                <a:gd name="connsiteY2" fmla="*/ 1440000 h 2880000"/>
                <a:gd name="connsiteX3" fmla="*/ 1440000 w 2880000"/>
                <a:gd name="connsiteY3" fmla="*/ 0 h 2880000"/>
                <a:gd name="connsiteX0" fmla="*/ 2880000 w 2880000"/>
                <a:gd name="connsiteY0" fmla="*/ 0 h 1440000"/>
                <a:gd name="connsiteX1" fmla="*/ 1440000 w 2880000"/>
                <a:gd name="connsiteY1" fmla="*/ 1440000 h 1440000"/>
                <a:gd name="connsiteX2" fmla="*/ 0 w 2880000"/>
                <a:gd name="connsiteY2" fmla="*/ 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80000" h="1440000">
                  <a:moveTo>
                    <a:pt x="2880000" y="0"/>
                  </a:moveTo>
                  <a:cubicBezTo>
                    <a:pt x="2880000" y="795290"/>
                    <a:pt x="2235290" y="1440000"/>
                    <a:pt x="1440000" y="1440000"/>
                  </a:cubicBezTo>
                  <a:cubicBezTo>
                    <a:pt x="644710" y="1440000"/>
                    <a:pt x="0" y="795290"/>
                    <a:pt x="0" y="0"/>
                  </a:cubicBezTo>
                </a:path>
              </a:pathLst>
            </a:custGeom>
            <a:solidFill>
              <a:schemeClr val="bg1"/>
            </a:solidFill>
            <a:ln w="127000">
              <a:solidFill>
                <a:srgbClr val="0070C0">
                  <a:alpha val="35000"/>
                </a:srgb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9D14108-8CF6-4AF9-80AC-497BADA7FE7B}"/>
                </a:ext>
              </a:extLst>
            </p:cNvPr>
            <p:cNvSpPr/>
            <p:nvPr/>
          </p:nvSpPr>
          <p:spPr>
            <a:xfrm>
              <a:off x="5818150" y="4869000"/>
              <a:ext cx="2880000" cy="2880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alpha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Analysis</a:t>
              </a:r>
            </a:p>
          </p:txBody>
        </p:sp>
      </p:grpSp>
      <p:pic>
        <p:nvPicPr>
          <p:cNvPr id="22" name="Graphic 21" descr="Scientific Thought outline">
            <a:extLst>
              <a:ext uri="{FF2B5EF4-FFF2-40B4-BE49-F238E27FC236}">
                <a16:creationId xmlns:a16="http://schemas.microsoft.com/office/drawing/2014/main" id="{9F0737A6-EEE8-0FEF-A9A7-13BD961561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7949" y="2002113"/>
            <a:ext cx="914400" cy="914400"/>
          </a:xfrm>
          <a:prstGeom prst="rect">
            <a:avLst/>
          </a:prstGeom>
        </p:spPr>
      </p:pic>
      <p:pic>
        <p:nvPicPr>
          <p:cNvPr id="24" name="Graphic 23" descr="Badge 1 outline">
            <a:extLst>
              <a:ext uri="{FF2B5EF4-FFF2-40B4-BE49-F238E27FC236}">
                <a16:creationId xmlns:a16="http://schemas.microsoft.com/office/drawing/2014/main" id="{06133904-69A5-C2BC-B17B-4F825C6919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75149" y="3367865"/>
            <a:ext cx="540000" cy="540000"/>
          </a:xfrm>
          <a:prstGeom prst="rect">
            <a:avLst/>
          </a:prstGeom>
        </p:spPr>
      </p:pic>
      <p:pic>
        <p:nvPicPr>
          <p:cNvPr id="28" name="Graphic 27" descr="Badge outline">
            <a:extLst>
              <a:ext uri="{FF2B5EF4-FFF2-40B4-BE49-F238E27FC236}">
                <a16:creationId xmlns:a16="http://schemas.microsoft.com/office/drawing/2014/main" id="{B142BCAF-3DE6-783C-E1AA-7B2EDC06D4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51082" y="3367865"/>
            <a:ext cx="540000" cy="540000"/>
          </a:xfrm>
          <a:prstGeom prst="rect">
            <a:avLst/>
          </a:prstGeom>
        </p:spPr>
      </p:pic>
      <p:pic>
        <p:nvPicPr>
          <p:cNvPr id="30" name="Graphic 29" descr="Badge 3 with solid fill">
            <a:extLst>
              <a:ext uri="{FF2B5EF4-FFF2-40B4-BE49-F238E27FC236}">
                <a16:creationId xmlns:a16="http://schemas.microsoft.com/office/drawing/2014/main" id="{187DAE6F-F454-73B1-208F-5457011F58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127015" y="3367865"/>
            <a:ext cx="540000" cy="540000"/>
          </a:xfrm>
          <a:prstGeom prst="rect">
            <a:avLst/>
          </a:prstGeom>
        </p:spPr>
      </p:pic>
      <p:pic>
        <p:nvPicPr>
          <p:cNvPr id="32" name="Graphic 31" descr="Badge 4 with solid fill">
            <a:extLst>
              <a:ext uri="{FF2B5EF4-FFF2-40B4-BE49-F238E27FC236}">
                <a16:creationId xmlns:a16="http://schemas.microsoft.com/office/drawing/2014/main" id="{0326B855-0229-7AD1-0F08-5F9BFEF7CA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002948" y="3367865"/>
            <a:ext cx="540000" cy="540000"/>
          </a:xfrm>
          <a:prstGeom prst="rect">
            <a:avLst/>
          </a:prstGeom>
        </p:spPr>
      </p:pic>
      <p:pic>
        <p:nvPicPr>
          <p:cNvPr id="36" name="Graphic 35" descr="Research outline">
            <a:extLst>
              <a:ext uri="{FF2B5EF4-FFF2-40B4-BE49-F238E27FC236}">
                <a16:creationId xmlns:a16="http://schemas.microsoft.com/office/drawing/2014/main" id="{0276C5CA-84A2-ED74-AD64-7D71CD8A100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939815" y="1999302"/>
            <a:ext cx="914400" cy="914400"/>
          </a:xfrm>
          <a:prstGeom prst="rect">
            <a:avLst/>
          </a:prstGeom>
        </p:spPr>
      </p:pic>
      <p:pic>
        <p:nvPicPr>
          <p:cNvPr id="38" name="Graphic 37" descr="Lights On outline">
            <a:extLst>
              <a:ext uri="{FF2B5EF4-FFF2-40B4-BE49-F238E27FC236}">
                <a16:creationId xmlns:a16="http://schemas.microsoft.com/office/drawing/2014/main" id="{9E2638BD-C784-A7CD-3A47-18765DEF56B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063882" y="1979554"/>
            <a:ext cx="914400" cy="914400"/>
          </a:xfrm>
          <a:prstGeom prst="rect">
            <a:avLst/>
          </a:prstGeom>
        </p:spPr>
      </p:pic>
      <p:pic>
        <p:nvPicPr>
          <p:cNvPr id="40" name="Graphic 39" descr="Future outline">
            <a:extLst>
              <a:ext uri="{FF2B5EF4-FFF2-40B4-BE49-F238E27FC236}">
                <a16:creationId xmlns:a16="http://schemas.microsoft.com/office/drawing/2014/main" id="{2C4CC836-38ED-F918-FC8B-F5EC16224AC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815748" y="1992751"/>
            <a:ext cx="914400" cy="9144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EC343DE-84DA-1B85-E0B2-ECACF63EB6A8}"/>
              </a:ext>
            </a:extLst>
          </p:cNvPr>
          <p:cNvSpPr txBox="1"/>
          <p:nvPr/>
        </p:nvSpPr>
        <p:spPr>
          <a:xfrm>
            <a:off x="565149" y="4416947"/>
            <a:ext cx="216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What’s the machine learning in IoT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applications in the smart transportation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85B5235-0B82-963A-1B2D-7C6F98DEBFB2}"/>
              </a:ext>
            </a:extLst>
          </p:cNvPr>
          <p:cNvSpPr txBox="1"/>
          <p:nvPr/>
        </p:nvSpPr>
        <p:spPr>
          <a:xfrm>
            <a:off x="3441082" y="4416947"/>
            <a:ext cx="216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current issues and my solution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8EE31FD-8F55-E59D-F2A1-3CCF91CA2B65}"/>
              </a:ext>
            </a:extLst>
          </p:cNvPr>
          <p:cNvSpPr txBox="1"/>
          <p:nvPr/>
        </p:nvSpPr>
        <p:spPr>
          <a:xfrm>
            <a:off x="6317015" y="4399167"/>
            <a:ext cx="216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analysis of the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measurement of the results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BDCFBB6-973D-990A-8D7C-87D1C329973F}"/>
              </a:ext>
            </a:extLst>
          </p:cNvPr>
          <p:cNvSpPr txBox="1"/>
          <p:nvPr/>
        </p:nvSpPr>
        <p:spPr>
          <a:xfrm>
            <a:off x="9192948" y="4385645"/>
            <a:ext cx="216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Future achievements goals</a:t>
            </a:r>
          </a:p>
        </p:txBody>
      </p:sp>
    </p:spTree>
    <p:extLst>
      <p:ext uri="{BB962C8B-B14F-4D97-AF65-F5344CB8AC3E}">
        <p14:creationId xmlns:p14="http://schemas.microsoft.com/office/powerpoint/2010/main" val="2291780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B4ACF-9A64-0886-A83D-09EA3BEFC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76198-4C02-A282-9A38-E367B9F89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557982"/>
            <a:ext cx="5530850" cy="31885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Machine learning in Internet of Things (IoT)</a:t>
            </a:r>
            <a:r>
              <a:rPr lang="en-US" baseline="30000" dirty="0"/>
              <a:t>[1]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66F0896-0BFD-1F10-F670-09C19BB74CB4}"/>
              </a:ext>
            </a:extLst>
          </p:cNvPr>
          <p:cNvSpPr txBox="1">
            <a:spLocks/>
          </p:cNvSpPr>
          <p:nvPr/>
        </p:nvSpPr>
        <p:spPr>
          <a:xfrm>
            <a:off x="6240866" y="2557982"/>
            <a:ext cx="5530850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stem Font Regular"/>
              <a:buNone/>
            </a:pPr>
            <a:r>
              <a:rPr lang="en-US" dirty="0"/>
              <a:t>Application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Graphic 5" descr="Internet Of Things with solid fill">
            <a:extLst>
              <a:ext uri="{FF2B5EF4-FFF2-40B4-BE49-F238E27FC236}">
                <a16:creationId xmlns:a16="http://schemas.microsoft.com/office/drawing/2014/main" id="{7F50E6F4-4B63-FFCA-C0E4-7B2BA298C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149" y="5653279"/>
            <a:ext cx="914400" cy="914400"/>
          </a:xfrm>
          <a:prstGeom prst="rect">
            <a:avLst/>
          </a:prstGeom>
        </p:spPr>
      </p:pic>
      <p:pic>
        <p:nvPicPr>
          <p:cNvPr id="8" name="Graphic 7" descr="Illustrator outline">
            <a:extLst>
              <a:ext uri="{FF2B5EF4-FFF2-40B4-BE49-F238E27FC236}">
                <a16:creationId xmlns:a16="http://schemas.microsoft.com/office/drawing/2014/main" id="{6B053977-B2E0-C06D-7F03-E18A835093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40866" y="5653279"/>
            <a:ext cx="914400" cy="914400"/>
          </a:xfrm>
          <a:prstGeom prst="rect">
            <a:avLst/>
          </a:prstGeom>
        </p:spPr>
      </p:pic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DF31B020-102B-681F-6CCE-D7E3E7742C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6839814"/>
              </p:ext>
            </p:extLst>
          </p:nvPr>
        </p:nvGraphicFramePr>
        <p:xfrm>
          <a:off x="377462" y="2968538"/>
          <a:ext cx="5530850" cy="3188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2C2F6A3E-1788-599F-447B-ED144F05C8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9654854"/>
              </p:ext>
            </p:extLst>
          </p:nvPr>
        </p:nvGraphicFramePr>
        <p:xfrm>
          <a:off x="6240866" y="2802577"/>
          <a:ext cx="5530850" cy="2943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</p:spTree>
    <p:extLst>
      <p:ext uri="{BB962C8B-B14F-4D97-AF65-F5344CB8AC3E}">
        <p14:creationId xmlns:p14="http://schemas.microsoft.com/office/powerpoint/2010/main" val="1578775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21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ross 23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25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12B2D1-A527-3901-702C-C5E66194D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5472909" cy="1446550"/>
          </a:xfrm>
        </p:spPr>
        <p:txBody>
          <a:bodyPr>
            <a:normAutofit/>
          </a:bodyPr>
          <a:lstStyle/>
          <a:p>
            <a:r>
              <a:rPr lang="en-US"/>
              <a:t>Literature Survey</a:t>
            </a:r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8A3AF538-4FF9-20D3-77FC-0D25A4D54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5472909" cy="3188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Mainstream researches in smart transportation area </a:t>
            </a:r>
          </a:p>
        </p:txBody>
      </p:sp>
      <p:pic>
        <p:nvPicPr>
          <p:cNvPr id="17" name="Content Placeholder 12" descr="Table&#10;&#10;Description automatically generated">
            <a:extLst>
              <a:ext uri="{FF2B5EF4-FFF2-40B4-BE49-F238E27FC236}">
                <a16:creationId xmlns:a16="http://schemas.microsoft.com/office/drawing/2014/main" id="{666FBBCC-5CB4-8171-F40B-E96910CF7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207" y="1497219"/>
            <a:ext cx="3798341" cy="477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543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ross 20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78D901-048B-CF5B-433E-B0C0E7BC7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6886726" cy="1446550"/>
          </a:xfrm>
        </p:spPr>
        <p:txBody>
          <a:bodyPr>
            <a:normAutofit/>
          </a:bodyPr>
          <a:lstStyle/>
          <a:p>
            <a:r>
              <a:rPr lang="en-US" dirty="0"/>
              <a:t>Issues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549D5-ED79-FCF3-26F3-9F6E8C5E4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6886726" cy="3188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the UK</a:t>
            </a:r>
            <a:r>
              <a:rPr lang="en-US" baseline="30000" dirty="0"/>
              <a:t>[11]</a:t>
            </a:r>
          </a:p>
          <a:p>
            <a:pPr marL="0" indent="0">
              <a:buNone/>
            </a:pPr>
            <a:r>
              <a:rPr lang="en-US" dirty="0"/>
              <a:t>Every 16 minutes, someone is killed or seriously injured on the road</a:t>
            </a:r>
          </a:p>
          <a:p>
            <a:pPr marL="0" indent="0">
              <a:buNone/>
            </a:pPr>
            <a:r>
              <a:rPr lang="en-US" dirty="0"/>
              <a:t>In London</a:t>
            </a:r>
            <a:r>
              <a:rPr lang="en-US" baseline="30000" dirty="0"/>
              <a:t>[12]</a:t>
            </a:r>
          </a:p>
          <a:p>
            <a:pPr marL="0" indent="0">
              <a:buNone/>
            </a:pPr>
            <a:r>
              <a:rPr lang="en-US" dirty="0"/>
              <a:t>Over 23,000 car collisions were recorded in 2021</a:t>
            </a:r>
          </a:p>
        </p:txBody>
      </p:sp>
      <p:pic>
        <p:nvPicPr>
          <p:cNvPr id="5" name="Graphic 4" descr="Stopwatch with solid fill">
            <a:extLst>
              <a:ext uri="{FF2B5EF4-FFF2-40B4-BE49-F238E27FC236}">
                <a16:creationId xmlns:a16="http://schemas.microsoft.com/office/drawing/2014/main" id="{34463263-E240-EE6D-E0A1-8AD0F2F00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5541" y="2164438"/>
            <a:ext cx="2792794" cy="279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020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2FC3A-BABD-3078-D605-A6AEDE2A3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705" y="1204721"/>
            <a:ext cx="5471135" cy="1446550"/>
          </a:xfrm>
        </p:spPr>
        <p:txBody>
          <a:bodyPr>
            <a:normAutofit/>
          </a:bodyPr>
          <a:lstStyle/>
          <a:p>
            <a:r>
              <a:rPr lang="en-US" dirty="0"/>
              <a:t>Issues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55A3C-C658-0AD0-BEAC-217797BF2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5706" y="2691638"/>
            <a:ext cx="5471135" cy="3188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Current navigation apps</a:t>
            </a:r>
          </a:p>
          <a:p>
            <a:r>
              <a:rPr lang="en-US" dirty="0"/>
              <a:t>Route optimization focus on time efficiency</a:t>
            </a:r>
          </a:p>
          <a:p>
            <a:r>
              <a:rPr lang="en-US" dirty="0"/>
              <a:t>No or few warnings for high accident risk roads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Graphic 4" descr="Compass with solid fill">
            <a:extLst>
              <a:ext uri="{FF2B5EF4-FFF2-40B4-BE49-F238E27FC236}">
                <a16:creationId xmlns:a16="http://schemas.microsoft.com/office/drawing/2014/main" id="{AC14091D-2638-88E2-4BCA-714374061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4271" y="2489509"/>
            <a:ext cx="2142652" cy="2142652"/>
          </a:xfrm>
          <a:prstGeom prst="rect">
            <a:avLst/>
          </a:prstGeom>
        </p:spPr>
      </p:pic>
      <p:pic>
        <p:nvPicPr>
          <p:cNvPr id="7" name="Graphic 6" descr="Route (Two Pins With A Path) with solid fill">
            <a:extLst>
              <a:ext uri="{FF2B5EF4-FFF2-40B4-BE49-F238E27FC236}">
                <a16:creationId xmlns:a16="http://schemas.microsoft.com/office/drawing/2014/main" id="{5517AD3C-7EA8-554B-B1FE-B7D3B7439A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3668" y="2489508"/>
            <a:ext cx="2142653" cy="2142653"/>
          </a:xfrm>
          <a:prstGeom prst="rect">
            <a:avLst/>
          </a:prstGeom>
        </p:spPr>
      </p:pic>
      <p:sp>
        <p:nvSpPr>
          <p:cNvPr id="21" name="Cross 20">
            <a:extLst>
              <a:ext uri="{FF2B5EF4-FFF2-40B4-BE49-F238E27FC236}">
                <a16:creationId xmlns:a16="http://schemas.microsoft.com/office/drawing/2014/main" id="{7B768144-4A9A-EF4F-89C6-859C48A1A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86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33F0DEE-0C91-A94B-BED4-444EDE341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21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6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AB2155-924A-F378-2A3D-4A67531FD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4114799" cy="144655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3100" dirty="0"/>
              <a:t>Solution</a:t>
            </a:r>
            <a:br>
              <a:rPr lang="en-US" sz="3100" dirty="0"/>
            </a:br>
            <a:r>
              <a:rPr lang="en-US" sz="3100" dirty="0"/>
              <a:t>Traffic Route Planning  for Accident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B2D48-87EF-644B-AEC1-5AD2B51B2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4114799" cy="3188586"/>
          </a:xfrm>
        </p:spPr>
        <p:txBody>
          <a:bodyPr>
            <a:normAutofit/>
          </a:bodyPr>
          <a:lstStyle/>
          <a:p>
            <a:r>
              <a:rPr lang="en-US" dirty="0"/>
              <a:t>Accident prediction using machine learning </a:t>
            </a:r>
          </a:p>
          <a:p>
            <a:r>
              <a:rPr lang="en-US" dirty="0"/>
              <a:t>Safe and time efficient route optimization</a:t>
            </a:r>
          </a:p>
        </p:txBody>
      </p:sp>
      <p:pic>
        <p:nvPicPr>
          <p:cNvPr id="5" name="Picture 4" descr="High speed train with motion blur effect">
            <a:extLst>
              <a:ext uri="{FF2B5EF4-FFF2-40B4-BE49-F238E27FC236}">
                <a16:creationId xmlns:a16="http://schemas.microsoft.com/office/drawing/2014/main" id="{6801357C-D395-C435-2898-250A611575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3" r="29458" b="-1"/>
          <a:stretch/>
        </p:blipFill>
        <p:spPr>
          <a:xfrm>
            <a:off x="5224242" y="10"/>
            <a:ext cx="6967758" cy="6857990"/>
          </a:xfrm>
          <a:prstGeom prst="rect">
            <a:avLst/>
          </a:prstGeom>
        </p:spPr>
      </p:pic>
      <p:sp>
        <p:nvSpPr>
          <p:cNvPr id="36" name="Cross 28">
            <a:extLst>
              <a:ext uri="{FF2B5EF4-FFF2-40B4-BE49-F238E27FC236}">
                <a16:creationId xmlns:a16="http://schemas.microsoft.com/office/drawing/2014/main" id="{EAB1217A-7C36-3A41-8536-BC68C4521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0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0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11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2F794FE-B3B0-83D1-0BB0-8B7CCB8BFF79}"/>
              </a:ext>
            </a:extLst>
          </p:cNvPr>
          <p:cNvSpPr txBox="1">
            <a:spLocks/>
          </p:cNvSpPr>
          <p:nvPr/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Project Route Map</a:t>
            </a:r>
            <a:endParaRPr lang="en-US" dirty="0"/>
          </a:p>
        </p:txBody>
      </p:sp>
      <p:pic>
        <p:nvPicPr>
          <p:cNvPr id="5" name="Content Placeholder 8" descr="A picture containing text&#10;&#10;Description automatically generated">
            <a:extLst>
              <a:ext uri="{FF2B5EF4-FFF2-40B4-BE49-F238E27FC236}">
                <a16:creationId xmlns:a16="http://schemas.microsoft.com/office/drawing/2014/main" id="{0ABBA002-92CB-107F-F715-6B1690129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480" y="3429000"/>
            <a:ext cx="8457039" cy="113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19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0C12F-2045-DF82-AE15-C0B396869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Accident data in London in 2021</a:t>
            </a:r>
            <a:r>
              <a:rPr lang="en-US" sz="4400" baseline="30000" dirty="0"/>
              <a:t>[13]</a:t>
            </a:r>
            <a:br>
              <a:rPr lang="en-US" sz="4400" dirty="0"/>
            </a:br>
            <a:endParaRPr lang="en-US" dirty="0"/>
          </a:p>
        </p:txBody>
      </p:sp>
      <p:pic>
        <p:nvPicPr>
          <p:cNvPr id="9" name="Content Placeholder 8" descr="Map&#10;&#10;Description automatically generated">
            <a:extLst>
              <a:ext uri="{FF2B5EF4-FFF2-40B4-BE49-F238E27FC236}">
                <a16:creationId xmlns:a16="http://schemas.microsoft.com/office/drawing/2014/main" id="{C5BB26A1-697D-E722-0A45-E1D3150356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6605" y="2836574"/>
            <a:ext cx="4479339" cy="3187700"/>
          </a:xfr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FD400BA4-52E7-61B3-3C28-1B510A532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6058" y="2651271"/>
            <a:ext cx="4508500" cy="345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573E66-2B95-48AA-EF7D-0096094472CA}"/>
              </a:ext>
            </a:extLst>
          </p:cNvPr>
          <p:cNvSpPr txBox="1"/>
          <p:nvPr/>
        </p:nvSpPr>
        <p:spPr>
          <a:xfrm>
            <a:off x="752263" y="6119300"/>
            <a:ext cx="4948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Fig1. </a:t>
            </a:r>
            <a:r>
              <a:rPr lang="en-GB" b="0" i="0" u="none" strike="noStrike" dirty="0">
                <a:solidFill>
                  <a:srgbClr val="070706"/>
                </a:solidFill>
                <a:effectLst/>
                <a:latin typeface="Calibri" panose="020F0502020204030204" pitchFamily="34" charset="0"/>
              </a:rPr>
              <a:t>choropleth graph showing the occurrence of </a:t>
            </a:r>
          </a:p>
          <a:p>
            <a:pPr algn="ctr"/>
            <a:r>
              <a:rPr lang="en-GB" b="0" i="0" u="none" strike="noStrike" dirty="0">
                <a:solidFill>
                  <a:srgbClr val="070706"/>
                </a:solidFill>
                <a:effectLst/>
                <a:latin typeface="Calibri" panose="020F0502020204030204" pitchFamily="34" charset="0"/>
              </a:rPr>
              <a:t>accidents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FC15D4-EB39-7A0E-B3EA-49324863A16C}"/>
              </a:ext>
            </a:extLst>
          </p:cNvPr>
          <p:cNvSpPr txBox="1"/>
          <p:nvPr/>
        </p:nvSpPr>
        <p:spPr>
          <a:xfrm>
            <a:off x="6096000" y="6119300"/>
            <a:ext cx="60979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Fig2. </a:t>
            </a:r>
            <a:r>
              <a:rPr lang="en-GB" b="0" i="0" u="none" strike="noStrike" dirty="0">
                <a:solidFill>
                  <a:srgbClr val="070706"/>
                </a:solidFill>
                <a:effectLst/>
                <a:latin typeface="Calibri" panose="020F0502020204030204" pitchFamily="34" charset="0"/>
              </a:rPr>
              <a:t>bar chart showing the occurrence of </a:t>
            </a:r>
          </a:p>
          <a:p>
            <a:pPr algn="ctr"/>
            <a:r>
              <a:rPr lang="en-GB" dirty="0">
                <a:solidFill>
                  <a:srgbClr val="070706"/>
                </a:solidFill>
                <a:latin typeface="Calibri" panose="020F0502020204030204" pitchFamily="34" charset="0"/>
              </a:rPr>
              <a:t>a</a:t>
            </a:r>
            <a:r>
              <a:rPr lang="en-GB" b="0" i="0" u="none" strike="noStrike" dirty="0">
                <a:solidFill>
                  <a:srgbClr val="070706"/>
                </a:solidFill>
                <a:effectLst/>
                <a:latin typeface="Calibri" panose="020F0502020204030204" pitchFamily="34" charset="0"/>
              </a:rPr>
              <a:t>ccidents by boroughs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636158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3300</TotalTime>
  <Words>1017</Words>
  <Application>Microsoft Macintosh PowerPoint</Application>
  <PresentationFormat>Widescreen</PresentationFormat>
  <Paragraphs>113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System Font Regular</vt:lpstr>
      <vt:lpstr>Arial</vt:lpstr>
      <vt:lpstr>Calibri</vt:lpstr>
      <vt:lpstr>Seaford Display</vt:lpstr>
      <vt:lpstr>Tenorite</vt:lpstr>
      <vt:lpstr>MadridVTI</vt:lpstr>
      <vt:lpstr>Traffic Route Planning  for Accident Prediction</vt:lpstr>
      <vt:lpstr>Outline</vt:lpstr>
      <vt:lpstr>Introduction</vt:lpstr>
      <vt:lpstr>Literature Survey</vt:lpstr>
      <vt:lpstr>Issues </vt:lpstr>
      <vt:lpstr>Issues </vt:lpstr>
      <vt:lpstr>Solution Traffic Route Planning  for Accident Prediction</vt:lpstr>
      <vt:lpstr>PowerPoint Presentation</vt:lpstr>
      <vt:lpstr>Accident data in London in 2021[13] </vt:lpstr>
      <vt:lpstr>Accident data in London in 2021</vt:lpstr>
      <vt:lpstr>Accident data in London in 2021</vt:lpstr>
      <vt:lpstr>Algorithms</vt:lpstr>
      <vt:lpstr>Performance metrics</vt:lpstr>
      <vt:lpstr>Future Work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Route Planning  for Accident Prediction</dc:title>
  <dc:creator>ZHANG, JESSIE C. (Student)</dc:creator>
  <cp:lastModifiedBy>ZHANG, JESSIE C. (Student)</cp:lastModifiedBy>
  <cp:revision>6</cp:revision>
  <dcterms:created xsi:type="dcterms:W3CDTF">2022-12-04T16:10:36Z</dcterms:created>
  <dcterms:modified xsi:type="dcterms:W3CDTF">2022-12-06T23:40:44Z</dcterms:modified>
</cp:coreProperties>
</file>