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1" r:id="rId2"/>
    <p:sldId id="322" r:id="rId3"/>
    <p:sldId id="323" r:id="rId4"/>
    <p:sldId id="317" r:id="rId5"/>
    <p:sldId id="318" r:id="rId6"/>
    <p:sldId id="324" r:id="rId7"/>
    <p:sldId id="325" r:id="rId8"/>
  </p:sldIdLst>
  <p:sldSz cx="8961438" cy="6721475"/>
  <p:notesSz cx="9926638" cy="6797675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ng Bråtveit" initials="KBR" lastIdx="1" clrIdx="0">
    <p:extLst>
      <p:ext uri="{19B8F6BF-5375-455C-9EA6-DF929625EA0E}">
        <p15:presenceInfo xmlns:p15="http://schemas.microsoft.com/office/powerpoint/2012/main" userId="Kleng Bråtve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C"/>
    <a:srgbClr val="A9D18E"/>
    <a:srgbClr val="FF3300"/>
    <a:srgbClr val="FFC000"/>
    <a:srgbClr val="E0E0E0"/>
    <a:srgbClr val="8BD030"/>
    <a:srgbClr val="C0C0C0"/>
    <a:srgbClr val="F9DC07"/>
    <a:srgbClr val="FF9900"/>
    <a:srgbClr val="437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6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750" y="78"/>
      </p:cViewPr>
      <p:guideLst>
        <p:guide orient="horz" pos="2117"/>
        <p:guide pos="28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1439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201" y="2"/>
            <a:ext cx="4301438" cy="3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t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6D25FFFF-9A6D-414E-8856-6C3A1ACC05EC}" type="datetime1">
              <a:rPr lang="en-US"/>
              <a:pPr/>
              <a:t>9/6/2016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729"/>
            <a:ext cx="4301439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l" defTabSz="91310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201" y="6458729"/>
            <a:ext cx="4301438" cy="33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8" tIns="45640" rIns="91278" bIns="45640" numCol="1" anchor="b" anchorCtr="0" compatLnSpc="1">
            <a:prstTxWarp prst="textNoShape">
              <a:avLst/>
            </a:prstTxWarp>
          </a:bodyPr>
          <a:lstStyle>
            <a:lvl1pPr algn="r" defTabSz="913101">
              <a:defRPr sz="1200" b="0">
                <a:latin typeface="Times New Roman" pitchFamily="18" charset="0"/>
              </a:defRPr>
            </a:lvl1pPr>
          </a:lstStyle>
          <a:p>
            <a:fld id="{D48A1659-C1F3-40C6-9733-9A26EA6E2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2038" y="874713"/>
            <a:ext cx="7743825" cy="58086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42253" y="254603"/>
            <a:ext cx="7435590" cy="22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8012647" y="33088"/>
            <a:ext cx="14555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800" b="0"/>
            </a:lvl1pPr>
          </a:lstStyle>
          <a:p>
            <a:r>
              <a:rPr lang="de-DE"/>
              <a:t>040329bMS_0307_0254_Client</a:t>
            </a:r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677985" y="6478680"/>
            <a:ext cx="7901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3101">
              <a:defRPr sz="1200" b="0"/>
            </a:lvl1pPr>
          </a:lstStyle>
          <a:p>
            <a:fld id="{A4C56F63-FC2D-4F37-8ABF-AF0F87D5E83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gray">
          <a:xfrm>
            <a:off x="1190760" y="1029336"/>
            <a:ext cx="7588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59" tIns="45030" rIns="90059" bIns="45030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3789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A2342-72F2-499B-8073-040369ABF328}" type="slidenum">
              <a:rPr kumimoji="0" lang="nb-N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09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A2342-72F2-499B-8073-040369ABF328}" type="slidenum">
              <a:rPr kumimoji="0" lang="nb-N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646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A2342-72F2-499B-8073-040369ABF328}" type="slidenum">
              <a:rPr kumimoji="0" lang="nb-N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6953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2342-72F2-499B-8073-040369ABF328}" type="slidenum">
              <a:rPr lang="nb-NO">
                <a:solidFill>
                  <a:prstClr val="black"/>
                </a:solidFill>
              </a:rPr>
              <a:pPr/>
              <a:t>3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5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2342-72F2-499B-8073-040369ABF328}" type="slidenum">
              <a:rPr lang="nb-NO">
                <a:solidFill>
                  <a:prstClr val="black"/>
                </a:solidFill>
              </a:rPr>
              <a:pPr/>
              <a:t>4</a:t>
            </a:fld>
            <a:endParaRPr lang="nb-N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4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A2342-72F2-499B-8073-040369ABF328}" type="slidenum">
              <a:rPr kumimoji="0" lang="nb-N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576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A2342-72F2-499B-8073-040369ABF328}" type="slidenum">
              <a:rPr kumimoji="0" lang="nb-N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66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7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5A1-4DC6-45FD-8FE6-69FD22F85041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C7C-41F4-40E3-977C-B3794E3F3779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E83C5A1-4DC6-45FD-8FE6-69FD22F85041}" type="datetimeFigureOut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06.09.2016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2B8C7C-41F4-40E3-977C-B3794E3F3779}" type="slidenum">
              <a:rPr lang="nb-NO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nb-NO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1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e 15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4" t="2328" b="16010"/>
          <a:stretch/>
        </p:blipFill>
        <p:spPr>
          <a:xfrm>
            <a:off x="4514850" y="1536961"/>
            <a:ext cx="4076700" cy="404641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214" name="Bilde 21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4" t="6087" r="44440" b="73715"/>
          <a:stretch/>
        </p:blipFill>
        <p:spPr>
          <a:xfrm>
            <a:off x="3268549" y="1325879"/>
            <a:ext cx="2094026" cy="19147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104" name="Frihåndsform 103"/>
          <p:cNvSpPr/>
          <p:nvPr/>
        </p:nvSpPr>
        <p:spPr>
          <a:xfrm>
            <a:off x="4305231" y="3495374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6" name="Bilde 10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1" t="10901" r="48000" b="80069"/>
          <a:stretch/>
        </p:blipFill>
        <p:spPr>
          <a:xfrm>
            <a:off x="4430323" y="1590674"/>
            <a:ext cx="865577" cy="10091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213" name="Bilde 21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1" t="26578" r="37366" b="16011"/>
          <a:stretch/>
        </p:blipFill>
        <p:spPr>
          <a:xfrm>
            <a:off x="3927421" y="3907279"/>
            <a:ext cx="1806629" cy="20779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st="50800" dir="5400000" sy="-100000" algn="bl" rotWithShape="0"/>
          </a:effectLst>
        </p:spPr>
      </p:pic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r="64883" b="16010"/>
          <a:stretch/>
        </p:blipFill>
        <p:spPr>
          <a:xfrm>
            <a:off x="366357" y="1592432"/>
            <a:ext cx="2704454" cy="375271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8" name="Sekskant 7"/>
          <p:cNvSpPr/>
          <p:nvPr/>
        </p:nvSpPr>
        <p:spPr>
          <a:xfrm rot="5400000">
            <a:off x="510279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Frihåndsform 1"/>
          <p:cNvSpPr/>
          <p:nvPr/>
        </p:nvSpPr>
        <p:spPr>
          <a:xfrm>
            <a:off x="5353050" y="3810000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Sekskant 8"/>
          <p:cNvSpPr/>
          <p:nvPr/>
        </p:nvSpPr>
        <p:spPr>
          <a:xfrm rot="5400000">
            <a:off x="3202066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Sekskant 9"/>
          <p:cNvSpPr/>
          <p:nvPr/>
        </p:nvSpPr>
        <p:spPr>
          <a:xfrm rot="5400000">
            <a:off x="273088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Sekskant 12"/>
          <p:cNvSpPr/>
          <p:nvPr/>
        </p:nvSpPr>
        <p:spPr>
          <a:xfrm rot="5400000">
            <a:off x="510279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Sekskant 13"/>
          <p:cNvSpPr/>
          <p:nvPr/>
        </p:nvSpPr>
        <p:spPr>
          <a:xfrm rot="5400000">
            <a:off x="4865602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Sekskant 14"/>
          <p:cNvSpPr/>
          <p:nvPr/>
        </p:nvSpPr>
        <p:spPr>
          <a:xfrm rot="5400000">
            <a:off x="4391435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Sekskant 16"/>
          <p:cNvSpPr/>
          <p:nvPr/>
        </p:nvSpPr>
        <p:spPr>
          <a:xfrm rot="5400000">
            <a:off x="4391423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Sekskant 17"/>
          <p:cNvSpPr/>
          <p:nvPr/>
        </p:nvSpPr>
        <p:spPr>
          <a:xfrm rot="5400000">
            <a:off x="3676499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Sekskant 18"/>
          <p:cNvSpPr/>
          <p:nvPr/>
        </p:nvSpPr>
        <p:spPr>
          <a:xfrm rot="5400000">
            <a:off x="3916199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Sekskant 19"/>
          <p:cNvSpPr/>
          <p:nvPr/>
        </p:nvSpPr>
        <p:spPr>
          <a:xfrm rot="5400000">
            <a:off x="4151994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Sekskant 20"/>
          <p:cNvSpPr/>
          <p:nvPr/>
        </p:nvSpPr>
        <p:spPr>
          <a:xfrm rot="5400000">
            <a:off x="3440956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Sekskant 21"/>
          <p:cNvSpPr/>
          <p:nvPr/>
        </p:nvSpPr>
        <p:spPr>
          <a:xfrm rot="5400000">
            <a:off x="3202066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Sekskant 22"/>
          <p:cNvSpPr/>
          <p:nvPr/>
        </p:nvSpPr>
        <p:spPr>
          <a:xfrm rot="5400000">
            <a:off x="2971017" y="3052993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Sekskant 27"/>
          <p:cNvSpPr/>
          <p:nvPr/>
        </p:nvSpPr>
        <p:spPr>
          <a:xfrm rot="5400000">
            <a:off x="4865602" y="217504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Sekskant 28"/>
          <p:cNvSpPr/>
          <p:nvPr/>
        </p:nvSpPr>
        <p:spPr>
          <a:xfrm rot="5400000">
            <a:off x="4626711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Sekskant 29"/>
          <p:cNvSpPr/>
          <p:nvPr/>
        </p:nvSpPr>
        <p:spPr>
          <a:xfrm rot="5400000">
            <a:off x="4151994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Sekskant 30"/>
          <p:cNvSpPr/>
          <p:nvPr/>
        </p:nvSpPr>
        <p:spPr>
          <a:xfrm rot="5400000">
            <a:off x="3916199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" name="Sekskant 32"/>
          <p:cNvSpPr/>
          <p:nvPr/>
        </p:nvSpPr>
        <p:spPr>
          <a:xfrm rot="5400000">
            <a:off x="2971017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Sekskant 39"/>
          <p:cNvSpPr/>
          <p:nvPr/>
        </p:nvSpPr>
        <p:spPr>
          <a:xfrm rot="5400000">
            <a:off x="4865602" y="3045850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Sekskant 40"/>
          <p:cNvSpPr/>
          <p:nvPr/>
        </p:nvSpPr>
        <p:spPr>
          <a:xfrm rot="5400000">
            <a:off x="4391423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Sekskant 43"/>
          <p:cNvSpPr/>
          <p:nvPr/>
        </p:nvSpPr>
        <p:spPr>
          <a:xfrm rot="5400000">
            <a:off x="4151994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0" name="Sekskant 49"/>
          <p:cNvSpPr/>
          <p:nvPr/>
        </p:nvSpPr>
        <p:spPr>
          <a:xfrm rot="5400000">
            <a:off x="5102795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Sekskant 73"/>
          <p:cNvSpPr/>
          <p:nvPr/>
        </p:nvSpPr>
        <p:spPr>
          <a:xfrm rot="5400000">
            <a:off x="5340480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TekstSylinder 75"/>
          <p:cNvSpPr txBox="1"/>
          <p:nvPr/>
        </p:nvSpPr>
        <p:spPr>
          <a:xfrm>
            <a:off x="4147870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DK</a:t>
            </a:r>
          </a:p>
        </p:txBody>
      </p:sp>
      <p:sp>
        <p:nvSpPr>
          <p:cNvPr id="77" name="TekstSylinder 76"/>
          <p:cNvSpPr txBox="1"/>
          <p:nvPr/>
        </p:nvSpPr>
        <p:spPr>
          <a:xfrm>
            <a:off x="321043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GB</a:t>
            </a:r>
          </a:p>
        </p:txBody>
      </p:sp>
      <p:sp>
        <p:nvSpPr>
          <p:cNvPr id="78" name="TekstSylinder 77"/>
          <p:cNvSpPr txBox="1"/>
          <p:nvPr/>
        </p:nvSpPr>
        <p:spPr>
          <a:xfrm>
            <a:off x="2806153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IE</a:t>
            </a:r>
          </a:p>
        </p:txBody>
      </p:sp>
      <p:sp>
        <p:nvSpPr>
          <p:cNvPr id="79" name="TekstSylinder 78"/>
          <p:cNvSpPr txBox="1"/>
          <p:nvPr/>
        </p:nvSpPr>
        <p:spPr>
          <a:xfrm>
            <a:off x="3024555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IS</a:t>
            </a:r>
          </a:p>
        </p:txBody>
      </p:sp>
      <p:sp>
        <p:nvSpPr>
          <p:cNvPr id="80" name="TekstSylinder 79"/>
          <p:cNvSpPr txBox="1"/>
          <p:nvPr/>
        </p:nvSpPr>
        <p:spPr>
          <a:xfrm>
            <a:off x="4923312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FI</a:t>
            </a:r>
          </a:p>
        </p:txBody>
      </p:sp>
      <p:sp>
        <p:nvSpPr>
          <p:cNvPr id="81" name="TekstSylinder 80"/>
          <p:cNvSpPr txBox="1"/>
          <p:nvPr/>
        </p:nvSpPr>
        <p:spPr>
          <a:xfrm>
            <a:off x="4435080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SE</a:t>
            </a:r>
          </a:p>
        </p:txBody>
      </p:sp>
      <p:sp>
        <p:nvSpPr>
          <p:cNvPr id="82" name="TekstSylinder 81"/>
          <p:cNvSpPr txBox="1"/>
          <p:nvPr/>
        </p:nvSpPr>
        <p:spPr>
          <a:xfrm>
            <a:off x="490193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PO</a:t>
            </a:r>
          </a:p>
        </p:txBody>
      </p:sp>
      <p:sp>
        <p:nvSpPr>
          <p:cNvPr id="83" name="TekstSylinder 82"/>
          <p:cNvSpPr txBox="1"/>
          <p:nvPr/>
        </p:nvSpPr>
        <p:spPr>
          <a:xfrm>
            <a:off x="4677363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CZ</a:t>
            </a:r>
          </a:p>
        </p:txBody>
      </p:sp>
      <p:sp>
        <p:nvSpPr>
          <p:cNvPr id="84" name="TekstSylinder 83"/>
          <p:cNvSpPr txBox="1"/>
          <p:nvPr/>
        </p:nvSpPr>
        <p:spPr>
          <a:xfrm>
            <a:off x="4171486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CH</a:t>
            </a:r>
          </a:p>
        </p:txBody>
      </p:sp>
      <p:sp>
        <p:nvSpPr>
          <p:cNvPr id="85" name="TekstSylinder 84"/>
          <p:cNvSpPr txBox="1"/>
          <p:nvPr/>
        </p:nvSpPr>
        <p:spPr>
          <a:xfrm>
            <a:off x="4463668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SI</a:t>
            </a:r>
          </a:p>
        </p:txBody>
      </p:sp>
      <p:sp>
        <p:nvSpPr>
          <p:cNvPr id="86" name="TekstSylinder 85"/>
          <p:cNvSpPr txBox="1"/>
          <p:nvPr/>
        </p:nvSpPr>
        <p:spPr>
          <a:xfrm>
            <a:off x="486627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HU</a:t>
            </a:r>
          </a:p>
        </p:txBody>
      </p:sp>
      <p:sp>
        <p:nvSpPr>
          <p:cNvPr id="89" name="TekstSylinder 88"/>
          <p:cNvSpPr txBox="1"/>
          <p:nvPr/>
        </p:nvSpPr>
        <p:spPr>
          <a:xfrm>
            <a:off x="5109219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GR</a:t>
            </a:r>
          </a:p>
        </p:txBody>
      </p:sp>
      <p:sp>
        <p:nvSpPr>
          <p:cNvPr id="90" name="TekstSylinder 89"/>
          <p:cNvSpPr txBox="1"/>
          <p:nvPr/>
        </p:nvSpPr>
        <p:spPr>
          <a:xfrm>
            <a:off x="4409623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</a:t>
            </a:r>
          </a:p>
        </p:txBody>
      </p:sp>
      <p:sp>
        <p:nvSpPr>
          <p:cNvPr id="91" name="TekstSylinder 90"/>
          <p:cNvSpPr txBox="1"/>
          <p:nvPr/>
        </p:nvSpPr>
        <p:spPr>
          <a:xfrm>
            <a:off x="396622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NL</a:t>
            </a:r>
          </a:p>
        </p:txBody>
      </p:sp>
      <p:sp>
        <p:nvSpPr>
          <p:cNvPr id="92" name="TekstSylinder 91"/>
          <p:cNvSpPr txBox="1"/>
          <p:nvPr/>
        </p:nvSpPr>
        <p:spPr>
          <a:xfrm>
            <a:off x="3717147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LU</a:t>
            </a:r>
          </a:p>
        </p:txBody>
      </p:sp>
      <p:sp>
        <p:nvSpPr>
          <p:cNvPr id="93" name="TekstSylinder 92"/>
          <p:cNvSpPr txBox="1"/>
          <p:nvPr/>
        </p:nvSpPr>
        <p:spPr>
          <a:xfrm>
            <a:off x="3969230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AT</a:t>
            </a:r>
          </a:p>
        </p:txBody>
      </p:sp>
      <p:sp>
        <p:nvSpPr>
          <p:cNvPr id="94" name="TekstSylinder 93"/>
          <p:cNvSpPr txBox="1"/>
          <p:nvPr/>
        </p:nvSpPr>
        <p:spPr>
          <a:xfrm>
            <a:off x="4225946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IT</a:t>
            </a:r>
          </a:p>
        </p:txBody>
      </p:sp>
      <p:sp>
        <p:nvSpPr>
          <p:cNvPr id="98" name="TekstSylinder 97"/>
          <p:cNvSpPr txBox="1"/>
          <p:nvPr/>
        </p:nvSpPr>
        <p:spPr>
          <a:xfrm>
            <a:off x="3217551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FR</a:t>
            </a:r>
          </a:p>
        </p:txBody>
      </p:sp>
      <p:sp>
        <p:nvSpPr>
          <p:cNvPr id="99" name="TekstSylinder 98"/>
          <p:cNvSpPr txBox="1"/>
          <p:nvPr/>
        </p:nvSpPr>
        <p:spPr>
          <a:xfrm>
            <a:off x="3463421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BE</a:t>
            </a:r>
          </a:p>
        </p:txBody>
      </p:sp>
      <p:sp>
        <p:nvSpPr>
          <p:cNvPr id="100" name="TekstSylinder 99"/>
          <p:cNvSpPr txBox="1"/>
          <p:nvPr/>
        </p:nvSpPr>
        <p:spPr>
          <a:xfrm>
            <a:off x="3016304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ES</a:t>
            </a:r>
          </a:p>
        </p:txBody>
      </p:sp>
      <p:sp>
        <p:nvSpPr>
          <p:cNvPr id="105" name="TekstSylinder 104"/>
          <p:cNvSpPr txBox="1"/>
          <p:nvPr/>
        </p:nvSpPr>
        <p:spPr>
          <a:xfrm>
            <a:off x="536509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TR</a:t>
            </a:r>
          </a:p>
        </p:txBody>
      </p:sp>
      <p:sp>
        <p:nvSpPr>
          <p:cNvPr id="113" name="TekstSylinder 112"/>
          <p:cNvSpPr txBox="1"/>
          <p:nvPr/>
        </p:nvSpPr>
        <p:spPr>
          <a:xfrm>
            <a:off x="513219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EE</a:t>
            </a:r>
          </a:p>
        </p:txBody>
      </p:sp>
      <p:sp>
        <p:nvSpPr>
          <p:cNvPr id="115" name="TekstSylinder 114"/>
          <p:cNvSpPr txBox="1"/>
          <p:nvPr/>
        </p:nvSpPr>
        <p:spPr>
          <a:xfrm>
            <a:off x="5149712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SK</a:t>
            </a:r>
          </a:p>
        </p:txBody>
      </p:sp>
      <p:sp>
        <p:nvSpPr>
          <p:cNvPr id="141" name="Sekskant 140"/>
          <p:cNvSpPr/>
          <p:nvPr/>
        </p:nvSpPr>
        <p:spPr>
          <a:xfrm rot="5400000">
            <a:off x="6935707" y="4502623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2" name="TekstSylinder 141"/>
          <p:cNvSpPr txBox="1"/>
          <p:nvPr/>
        </p:nvSpPr>
        <p:spPr>
          <a:xfrm>
            <a:off x="6966594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AU</a:t>
            </a:r>
          </a:p>
        </p:txBody>
      </p:sp>
      <p:sp>
        <p:nvSpPr>
          <p:cNvPr id="143" name="Sekskant 142"/>
          <p:cNvSpPr/>
          <p:nvPr/>
        </p:nvSpPr>
        <p:spPr>
          <a:xfrm rot="5400000">
            <a:off x="1190738" y="19417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4" name="TekstSylinder 143"/>
          <p:cNvSpPr txBox="1"/>
          <p:nvPr/>
        </p:nvSpPr>
        <p:spPr>
          <a:xfrm>
            <a:off x="1207403" y="1947011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CA</a:t>
            </a:r>
          </a:p>
        </p:txBody>
      </p:sp>
      <p:sp>
        <p:nvSpPr>
          <p:cNvPr id="145" name="Sekskant 144"/>
          <p:cNvSpPr/>
          <p:nvPr/>
        </p:nvSpPr>
        <p:spPr>
          <a:xfrm rot="5400000">
            <a:off x="1961842" y="443906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6" name="TekstSylinder 145"/>
          <p:cNvSpPr txBox="1"/>
          <p:nvPr/>
        </p:nvSpPr>
        <p:spPr>
          <a:xfrm>
            <a:off x="1983203" y="4463343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CL</a:t>
            </a:r>
          </a:p>
        </p:txBody>
      </p:sp>
      <p:sp>
        <p:nvSpPr>
          <p:cNvPr id="147" name="Sekskant 146"/>
          <p:cNvSpPr/>
          <p:nvPr/>
        </p:nvSpPr>
        <p:spPr>
          <a:xfrm rot="5400000">
            <a:off x="5575491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8" name="TekstSylinder 147"/>
          <p:cNvSpPr txBox="1"/>
          <p:nvPr/>
        </p:nvSpPr>
        <p:spPr>
          <a:xfrm>
            <a:off x="5650024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IL</a:t>
            </a:r>
          </a:p>
        </p:txBody>
      </p:sp>
      <p:sp>
        <p:nvSpPr>
          <p:cNvPr id="149" name="Sekskant 148"/>
          <p:cNvSpPr/>
          <p:nvPr/>
        </p:nvSpPr>
        <p:spPr>
          <a:xfrm rot="5400000">
            <a:off x="6925211" y="246756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Sekskant 150"/>
          <p:cNvSpPr/>
          <p:nvPr/>
        </p:nvSpPr>
        <p:spPr>
          <a:xfrm rot="5400000">
            <a:off x="6449893" y="2467563"/>
            <a:ext cx="529219" cy="44983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kstSylinder 151"/>
          <p:cNvSpPr txBox="1"/>
          <p:nvPr/>
        </p:nvSpPr>
        <p:spPr>
          <a:xfrm>
            <a:off x="6471445" y="249739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KR</a:t>
            </a:r>
          </a:p>
        </p:txBody>
      </p:sp>
      <p:sp>
        <p:nvSpPr>
          <p:cNvPr id="153" name="Sekskant 152"/>
          <p:cNvSpPr/>
          <p:nvPr/>
        </p:nvSpPr>
        <p:spPr>
          <a:xfrm rot="5400000">
            <a:off x="1190738" y="28035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4" name="TekstSylinder 153"/>
          <p:cNvSpPr txBox="1"/>
          <p:nvPr/>
        </p:nvSpPr>
        <p:spPr>
          <a:xfrm>
            <a:off x="1163844" y="2808809"/>
            <a:ext cx="69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MX</a:t>
            </a:r>
          </a:p>
        </p:txBody>
      </p:sp>
      <p:sp>
        <p:nvSpPr>
          <p:cNvPr id="155" name="Sekskant 154"/>
          <p:cNvSpPr/>
          <p:nvPr/>
        </p:nvSpPr>
        <p:spPr>
          <a:xfrm rot="5400000">
            <a:off x="7409688" y="450262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6" name="TekstSylinder 155"/>
          <p:cNvSpPr txBox="1"/>
          <p:nvPr/>
        </p:nvSpPr>
        <p:spPr>
          <a:xfrm>
            <a:off x="7428668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NZ</a:t>
            </a:r>
          </a:p>
        </p:txBody>
      </p:sp>
      <p:sp>
        <p:nvSpPr>
          <p:cNvPr id="197" name="Sekskant 196"/>
          <p:cNvSpPr/>
          <p:nvPr/>
        </p:nvSpPr>
        <p:spPr>
          <a:xfrm rot="5400000">
            <a:off x="952763" y="237115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8" name="TekstSylinder 197"/>
          <p:cNvSpPr txBox="1"/>
          <p:nvPr/>
        </p:nvSpPr>
        <p:spPr>
          <a:xfrm>
            <a:off x="958049" y="2386636"/>
            <a:ext cx="62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US</a:t>
            </a:r>
          </a:p>
        </p:txBody>
      </p:sp>
      <p:sp>
        <p:nvSpPr>
          <p:cNvPr id="215" name="Sekskant 214"/>
          <p:cNvSpPr/>
          <p:nvPr/>
        </p:nvSpPr>
        <p:spPr>
          <a:xfrm rot="5400000">
            <a:off x="5340480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6" name="TekstSylinder 215"/>
          <p:cNvSpPr txBox="1"/>
          <p:nvPr/>
        </p:nvSpPr>
        <p:spPr>
          <a:xfrm>
            <a:off x="5391775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LV</a:t>
            </a:r>
          </a:p>
        </p:txBody>
      </p:sp>
      <p:sp>
        <p:nvSpPr>
          <p:cNvPr id="87" name="Plassholder for lysbildenummer 2"/>
          <p:cNvSpPr>
            <a:spLocks noGrp="1"/>
          </p:cNvSpPr>
          <p:nvPr>
            <p:ph type="sldNum" sz="quarter" idx="10"/>
          </p:nvPr>
        </p:nvSpPr>
        <p:spPr>
          <a:xfrm>
            <a:off x="7081714" y="6511925"/>
            <a:ext cx="1866900" cy="184666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71" y="87245"/>
            <a:ext cx="8842375" cy="292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SMK prepares cabinet meetings</a:t>
            </a:r>
          </a:p>
        </p:txBody>
      </p:sp>
      <p:sp>
        <p:nvSpPr>
          <p:cNvPr id="95" name="McK Measure"/>
          <p:cNvSpPr txBox="1">
            <a:spLocks noChangeArrowheads="1"/>
          </p:cNvSpPr>
          <p:nvPr/>
        </p:nvSpPr>
        <p:spPr bwMode="auto">
          <a:xfrm>
            <a:off x="365251" y="509421"/>
            <a:ext cx="8618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CoGs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* prepare cabinet meetings?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9D1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YES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4B18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SHARED WITH OTHER BODY </a:t>
            </a:r>
          </a:p>
        </p:txBody>
      </p:sp>
      <p:sp>
        <p:nvSpPr>
          <p:cNvPr id="96" name="McK Footnote"/>
          <p:cNvSpPr>
            <a:spLocks noChangeArrowheads="1"/>
          </p:cNvSpPr>
          <p:nvPr/>
        </p:nvSpPr>
        <p:spPr bwMode="auto">
          <a:xfrm>
            <a:off x="6766" y="6149479"/>
            <a:ext cx="7634651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481013" marR="0" lvl="0" indent="-481013" algn="l" defTabSz="68421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8150" algn="r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* Centre of Government: Prime minister's office / Cabinet office…	 </a:t>
            </a:r>
          </a:p>
          <a:p>
            <a:pPr marL="481013" marR="0" lvl="0" indent="-481013" algn="l" defTabSz="684213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8150" algn="r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Source:	 2013 OECD Survey on the Organization and Functions of the Centre of Government</a:t>
            </a:r>
          </a:p>
        </p:txBody>
      </p:sp>
      <p:sp>
        <p:nvSpPr>
          <p:cNvPr id="97" name="Undertittel 2"/>
          <p:cNvSpPr txBox="1">
            <a:spLocks/>
          </p:cNvSpPr>
          <p:nvPr/>
        </p:nvSpPr>
        <p:spPr bwMode="auto">
          <a:xfrm>
            <a:off x="1197621" y="6577041"/>
            <a:ext cx="519764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11937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support@funfact.eu  •  TEL +47 98078172  •  www.funfact.eu  •  Copyright ©  Funfact AS. All right Reserved. Refer to last page</a:t>
            </a:r>
          </a:p>
        </p:txBody>
      </p:sp>
      <p:cxnSp>
        <p:nvCxnSpPr>
          <p:cNvPr id="102" name="Rett linje 101"/>
          <p:cNvCxnSpPr/>
          <p:nvPr/>
        </p:nvCxnSpPr>
        <p:spPr bwMode="auto">
          <a:xfrm>
            <a:off x="1197620" y="6526929"/>
            <a:ext cx="7726067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8366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Undertittel 2"/>
          <p:cNvSpPr txBox="1">
            <a:spLocks/>
          </p:cNvSpPr>
          <p:nvPr/>
        </p:nvSpPr>
        <p:spPr bwMode="auto">
          <a:xfrm>
            <a:off x="6766" y="6452126"/>
            <a:ext cx="11908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defRPr sz="18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13" indent="-190495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2133">
                <a:solidFill>
                  <a:schemeClr val="tx1"/>
                </a:solidFill>
                <a:latin typeface="+mn-lt"/>
              </a:defRPr>
            </a:lvl2pPr>
            <a:lvl3pPr marL="393690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3pPr>
            <a:lvl4pPr marL="575719" indent="-179913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2133">
                <a:solidFill>
                  <a:schemeClr val="tx1"/>
                </a:solidFill>
                <a:latin typeface="+mn-lt"/>
              </a:defRPr>
            </a:lvl4pPr>
            <a:lvl5pPr marL="776798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5pPr>
            <a:lvl6pPr marL="1386383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6pPr>
            <a:lvl7pPr marL="199596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7pPr>
            <a:lvl8pPr marL="2605552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8pPr>
            <a:lvl9pPr marL="3215137" indent="-198962" algn="l" defTabSz="1193770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11937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FUN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f(a)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CT</a:t>
            </a:r>
          </a:p>
        </p:txBody>
      </p:sp>
      <p:sp>
        <p:nvSpPr>
          <p:cNvPr id="107" name="McK Measure"/>
          <p:cNvSpPr txBox="1">
            <a:spLocks noChangeArrowheads="1"/>
          </p:cNvSpPr>
          <p:nvPr/>
        </p:nvSpPr>
        <p:spPr bwMode="auto">
          <a:xfrm>
            <a:off x="365251" y="1206927"/>
            <a:ext cx="21857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OECD country map: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kstSylinder 107"/>
          <p:cNvSpPr txBox="1"/>
          <p:nvPr/>
        </p:nvSpPr>
        <p:spPr>
          <a:xfrm>
            <a:off x="6989923" y="2497245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JP</a:t>
            </a:r>
          </a:p>
        </p:txBody>
      </p:sp>
      <p:sp>
        <p:nvSpPr>
          <p:cNvPr id="109" name="Sekskant 108"/>
          <p:cNvSpPr/>
          <p:nvPr/>
        </p:nvSpPr>
        <p:spPr>
          <a:xfrm rot="5400000">
            <a:off x="273088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1" name="TekstSylinder 100"/>
          <p:cNvSpPr txBox="1"/>
          <p:nvPr/>
        </p:nvSpPr>
        <p:spPr>
          <a:xfrm>
            <a:off x="2765590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PT</a:t>
            </a:r>
          </a:p>
        </p:txBody>
      </p:sp>
      <p:sp>
        <p:nvSpPr>
          <p:cNvPr id="110" name="McK Measure"/>
          <p:cNvSpPr txBox="1">
            <a:spLocks noChangeArrowheads="1"/>
          </p:cNvSpPr>
          <p:nvPr/>
        </p:nvSpPr>
        <p:spPr bwMode="auto">
          <a:xfrm rot="16200000">
            <a:off x="6458771" y="3658869"/>
            <a:ext cx="48324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Disclaimer: Map have been manipulated.  </a:t>
            </a:r>
          </a:p>
        </p:txBody>
      </p:sp>
      <p:sp>
        <p:nvSpPr>
          <p:cNvPr id="16" name="Sekskant 15"/>
          <p:cNvSpPr/>
          <p:nvPr/>
        </p:nvSpPr>
        <p:spPr>
          <a:xfrm rot="5400000">
            <a:off x="3916199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304800">
              <a:schemeClr val="bg1">
                <a:alpha val="9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sx="124000" sy="124000" algn="ctr" rotWithShape="0">
                  <a:prstClr val="white">
                    <a:alpha val="83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75" name="TekstSylinder 74"/>
          <p:cNvSpPr txBox="1"/>
          <p:nvPr/>
        </p:nvSpPr>
        <p:spPr>
          <a:xfrm>
            <a:off x="3924646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15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e 15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4" t="2328" b="16010"/>
          <a:stretch/>
        </p:blipFill>
        <p:spPr>
          <a:xfrm>
            <a:off x="4514850" y="1536961"/>
            <a:ext cx="4076700" cy="404641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214" name="Bilde 21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4" t="6087" r="44440" b="73715"/>
          <a:stretch/>
        </p:blipFill>
        <p:spPr>
          <a:xfrm>
            <a:off x="3268549" y="1325879"/>
            <a:ext cx="2094026" cy="191476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104" name="Frihåndsform 103"/>
          <p:cNvSpPr/>
          <p:nvPr/>
        </p:nvSpPr>
        <p:spPr>
          <a:xfrm>
            <a:off x="4305231" y="3495374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6" name="Bilde 10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1" t="10901" r="48000" b="80069"/>
          <a:stretch/>
        </p:blipFill>
        <p:spPr>
          <a:xfrm>
            <a:off x="4430323" y="1590674"/>
            <a:ext cx="865577" cy="10091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213" name="Bilde 21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1" t="26578" r="37366" b="16011"/>
          <a:stretch/>
        </p:blipFill>
        <p:spPr>
          <a:xfrm>
            <a:off x="3927421" y="3907279"/>
            <a:ext cx="1806629" cy="20779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st="50800" dir="5400000" sy="-100000" algn="bl" rotWithShape="0"/>
          </a:effectLst>
        </p:spPr>
      </p:pic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r="64883" b="16010"/>
          <a:stretch/>
        </p:blipFill>
        <p:spPr>
          <a:xfrm>
            <a:off x="366357" y="1592432"/>
            <a:ext cx="2704454" cy="375271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8" name="Sekskant 7"/>
          <p:cNvSpPr/>
          <p:nvPr/>
        </p:nvSpPr>
        <p:spPr>
          <a:xfrm rot="5400000">
            <a:off x="510279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Frihåndsform 1"/>
          <p:cNvSpPr/>
          <p:nvPr/>
        </p:nvSpPr>
        <p:spPr>
          <a:xfrm>
            <a:off x="5353050" y="3810000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Sekskant 8"/>
          <p:cNvSpPr/>
          <p:nvPr/>
        </p:nvSpPr>
        <p:spPr>
          <a:xfrm rot="5400000">
            <a:off x="3202066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Sekskant 9"/>
          <p:cNvSpPr/>
          <p:nvPr/>
        </p:nvSpPr>
        <p:spPr>
          <a:xfrm rot="5400000">
            <a:off x="273088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Sekskant 12"/>
          <p:cNvSpPr/>
          <p:nvPr/>
        </p:nvSpPr>
        <p:spPr>
          <a:xfrm rot="5400000">
            <a:off x="510279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Sekskant 13"/>
          <p:cNvSpPr/>
          <p:nvPr/>
        </p:nvSpPr>
        <p:spPr>
          <a:xfrm rot="5400000">
            <a:off x="4865602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Sekskant 14"/>
          <p:cNvSpPr/>
          <p:nvPr/>
        </p:nvSpPr>
        <p:spPr>
          <a:xfrm rot="5400000">
            <a:off x="4391435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Sekskant 16"/>
          <p:cNvSpPr/>
          <p:nvPr/>
        </p:nvSpPr>
        <p:spPr>
          <a:xfrm rot="5400000">
            <a:off x="4391423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Sekskant 17"/>
          <p:cNvSpPr/>
          <p:nvPr/>
        </p:nvSpPr>
        <p:spPr>
          <a:xfrm rot="5400000">
            <a:off x="3676499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Sekskant 18"/>
          <p:cNvSpPr/>
          <p:nvPr/>
        </p:nvSpPr>
        <p:spPr>
          <a:xfrm rot="5400000">
            <a:off x="3916199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Sekskant 19"/>
          <p:cNvSpPr/>
          <p:nvPr/>
        </p:nvSpPr>
        <p:spPr>
          <a:xfrm rot="5400000">
            <a:off x="4151994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Sekskant 20"/>
          <p:cNvSpPr/>
          <p:nvPr/>
        </p:nvSpPr>
        <p:spPr>
          <a:xfrm rot="5400000">
            <a:off x="3440956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Sekskant 21"/>
          <p:cNvSpPr/>
          <p:nvPr/>
        </p:nvSpPr>
        <p:spPr>
          <a:xfrm rot="5400000">
            <a:off x="3202066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Sekskant 22"/>
          <p:cNvSpPr/>
          <p:nvPr/>
        </p:nvSpPr>
        <p:spPr>
          <a:xfrm rot="5400000">
            <a:off x="2971017" y="3052993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Sekskant 27"/>
          <p:cNvSpPr/>
          <p:nvPr/>
        </p:nvSpPr>
        <p:spPr>
          <a:xfrm rot="5400000">
            <a:off x="4865602" y="217504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Sekskant 28"/>
          <p:cNvSpPr/>
          <p:nvPr/>
        </p:nvSpPr>
        <p:spPr>
          <a:xfrm rot="5400000">
            <a:off x="4626711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Sekskant 29"/>
          <p:cNvSpPr/>
          <p:nvPr/>
        </p:nvSpPr>
        <p:spPr>
          <a:xfrm rot="5400000">
            <a:off x="4151994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Sekskant 30"/>
          <p:cNvSpPr/>
          <p:nvPr/>
        </p:nvSpPr>
        <p:spPr>
          <a:xfrm rot="5400000">
            <a:off x="3916199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" name="Sekskant 32"/>
          <p:cNvSpPr/>
          <p:nvPr/>
        </p:nvSpPr>
        <p:spPr>
          <a:xfrm rot="5400000">
            <a:off x="2971017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Sekskant 39"/>
          <p:cNvSpPr/>
          <p:nvPr/>
        </p:nvSpPr>
        <p:spPr>
          <a:xfrm rot="5400000">
            <a:off x="4865602" y="3045850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Sekskant 40"/>
          <p:cNvSpPr/>
          <p:nvPr/>
        </p:nvSpPr>
        <p:spPr>
          <a:xfrm rot="5400000">
            <a:off x="4391423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Sekskant 43"/>
          <p:cNvSpPr/>
          <p:nvPr/>
        </p:nvSpPr>
        <p:spPr>
          <a:xfrm rot="5400000">
            <a:off x="4151994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0" name="Sekskant 49"/>
          <p:cNvSpPr/>
          <p:nvPr/>
        </p:nvSpPr>
        <p:spPr>
          <a:xfrm rot="5400000">
            <a:off x="5102795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Sekskant 73"/>
          <p:cNvSpPr/>
          <p:nvPr/>
        </p:nvSpPr>
        <p:spPr>
          <a:xfrm rot="5400000">
            <a:off x="5340480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TekstSylinder 75"/>
          <p:cNvSpPr txBox="1"/>
          <p:nvPr/>
        </p:nvSpPr>
        <p:spPr>
          <a:xfrm>
            <a:off x="4147870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DK</a:t>
            </a:r>
          </a:p>
        </p:txBody>
      </p:sp>
      <p:sp>
        <p:nvSpPr>
          <p:cNvPr id="77" name="TekstSylinder 76"/>
          <p:cNvSpPr txBox="1"/>
          <p:nvPr/>
        </p:nvSpPr>
        <p:spPr>
          <a:xfrm>
            <a:off x="321043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GB</a:t>
            </a:r>
          </a:p>
        </p:txBody>
      </p:sp>
      <p:sp>
        <p:nvSpPr>
          <p:cNvPr id="78" name="TekstSylinder 77"/>
          <p:cNvSpPr txBox="1"/>
          <p:nvPr/>
        </p:nvSpPr>
        <p:spPr>
          <a:xfrm>
            <a:off x="2806153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IE</a:t>
            </a:r>
          </a:p>
        </p:txBody>
      </p:sp>
      <p:sp>
        <p:nvSpPr>
          <p:cNvPr id="79" name="TekstSylinder 78"/>
          <p:cNvSpPr txBox="1"/>
          <p:nvPr/>
        </p:nvSpPr>
        <p:spPr>
          <a:xfrm>
            <a:off x="3024555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IS</a:t>
            </a:r>
          </a:p>
        </p:txBody>
      </p:sp>
      <p:sp>
        <p:nvSpPr>
          <p:cNvPr id="80" name="TekstSylinder 79"/>
          <p:cNvSpPr txBox="1"/>
          <p:nvPr/>
        </p:nvSpPr>
        <p:spPr>
          <a:xfrm>
            <a:off x="4923312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FI</a:t>
            </a:r>
          </a:p>
        </p:txBody>
      </p:sp>
      <p:sp>
        <p:nvSpPr>
          <p:cNvPr id="81" name="TekstSylinder 80"/>
          <p:cNvSpPr txBox="1"/>
          <p:nvPr/>
        </p:nvSpPr>
        <p:spPr>
          <a:xfrm>
            <a:off x="4435080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SE</a:t>
            </a:r>
          </a:p>
        </p:txBody>
      </p:sp>
      <p:sp>
        <p:nvSpPr>
          <p:cNvPr id="82" name="TekstSylinder 81"/>
          <p:cNvSpPr txBox="1"/>
          <p:nvPr/>
        </p:nvSpPr>
        <p:spPr>
          <a:xfrm>
            <a:off x="490193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PO</a:t>
            </a:r>
          </a:p>
        </p:txBody>
      </p:sp>
      <p:sp>
        <p:nvSpPr>
          <p:cNvPr id="83" name="TekstSylinder 82"/>
          <p:cNvSpPr txBox="1"/>
          <p:nvPr/>
        </p:nvSpPr>
        <p:spPr>
          <a:xfrm>
            <a:off x="4677363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CZ</a:t>
            </a:r>
          </a:p>
        </p:txBody>
      </p:sp>
      <p:sp>
        <p:nvSpPr>
          <p:cNvPr id="84" name="TekstSylinder 83"/>
          <p:cNvSpPr txBox="1"/>
          <p:nvPr/>
        </p:nvSpPr>
        <p:spPr>
          <a:xfrm>
            <a:off x="4171486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CH</a:t>
            </a:r>
          </a:p>
        </p:txBody>
      </p:sp>
      <p:sp>
        <p:nvSpPr>
          <p:cNvPr id="85" name="TekstSylinder 84"/>
          <p:cNvSpPr txBox="1"/>
          <p:nvPr/>
        </p:nvSpPr>
        <p:spPr>
          <a:xfrm>
            <a:off x="4463668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SI</a:t>
            </a:r>
          </a:p>
        </p:txBody>
      </p:sp>
      <p:sp>
        <p:nvSpPr>
          <p:cNvPr id="86" name="TekstSylinder 85"/>
          <p:cNvSpPr txBox="1"/>
          <p:nvPr/>
        </p:nvSpPr>
        <p:spPr>
          <a:xfrm>
            <a:off x="486627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HU</a:t>
            </a:r>
          </a:p>
        </p:txBody>
      </p:sp>
      <p:sp>
        <p:nvSpPr>
          <p:cNvPr id="89" name="TekstSylinder 88"/>
          <p:cNvSpPr txBox="1"/>
          <p:nvPr/>
        </p:nvSpPr>
        <p:spPr>
          <a:xfrm>
            <a:off x="5109219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GR</a:t>
            </a:r>
          </a:p>
        </p:txBody>
      </p:sp>
      <p:sp>
        <p:nvSpPr>
          <p:cNvPr id="90" name="TekstSylinder 89"/>
          <p:cNvSpPr txBox="1"/>
          <p:nvPr/>
        </p:nvSpPr>
        <p:spPr>
          <a:xfrm>
            <a:off x="4409623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</a:t>
            </a:r>
          </a:p>
        </p:txBody>
      </p:sp>
      <p:sp>
        <p:nvSpPr>
          <p:cNvPr id="91" name="TekstSylinder 90"/>
          <p:cNvSpPr txBox="1"/>
          <p:nvPr/>
        </p:nvSpPr>
        <p:spPr>
          <a:xfrm>
            <a:off x="396622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NL</a:t>
            </a:r>
          </a:p>
        </p:txBody>
      </p:sp>
      <p:sp>
        <p:nvSpPr>
          <p:cNvPr id="92" name="TekstSylinder 91"/>
          <p:cNvSpPr txBox="1"/>
          <p:nvPr/>
        </p:nvSpPr>
        <p:spPr>
          <a:xfrm>
            <a:off x="3717147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LU</a:t>
            </a:r>
          </a:p>
        </p:txBody>
      </p:sp>
      <p:sp>
        <p:nvSpPr>
          <p:cNvPr id="93" name="TekstSylinder 92"/>
          <p:cNvSpPr txBox="1"/>
          <p:nvPr/>
        </p:nvSpPr>
        <p:spPr>
          <a:xfrm>
            <a:off x="3969230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AT</a:t>
            </a:r>
          </a:p>
        </p:txBody>
      </p:sp>
      <p:sp>
        <p:nvSpPr>
          <p:cNvPr id="94" name="TekstSylinder 93"/>
          <p:cNvSpPr txBox="1"/>
          <p:nvPr/>
        </p:nvSpPr>
        <p:spPr>
          <a:xfrm>
            <a:off x="4225946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IT</a:t>
            </a:r>
          </a:p>
        </p:txBody>
      </p:sp>
      <p:sp>
        <p:nvSpPr>
          <p:cNvPr id="98" name="TekstSylinder 97"/>
          <p:cNvSpPr txBox="1"/>
          <p:nvPr/>
        </p:nvSpPr>
        <p:spPr>
          <a:xfrm>
            <a:off x="3217551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FR</a:t>
            </a:r>
          </a:p>
        </p:txBody>
      </p:sp>
      <p:sp>
        <p:nvSpPr>
          <p:cNvPr id="99" name="TekstSylinder 98"/>
          <p:cNvSpPr txBox="1"/>
          <p:nvPr/>
        </p:nvSpPr>
        <p:spPr>
          <a:xfrm>
            <a:off x="3463421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BE</a:t>
            </a:r>
          </a:p>
        </p:txBody>
      </p:sp>
      <p:sp>
        <p:nvSpPr>
          <p:cNvPr id="100" name="TekstSylinder 99"/>
          <p:cNvSpPr txBox="1"/>
          <p:nvPr/>
        </p:nvSpPr>
        <p:spPr>
          <a:xfrm>
            <a:off x="3016304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ES</a:t>
            </a:r>
          </a:p>
        </p:txBody>
      </p:sp>
      <p:sp>
        <p:nvSpPr>
          <p:cNvPr id="105" name="TekstSylinder 104"/>
          <p:cNvSpPr txBox="1"/>
          <p:nvPr/>
        </p:nvSpPr>
        <p:spPr>
          <a:xfrm>
            <a:off x="536509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TR</a:t>
            </a:r>
          </a:p>
        </p:txBody>
      </p:sp>
      <p:sp>
        <p:nvSpPr>
          <p:cNvPr id="113" name="TekstSylinder 112"/>
          <p:cNvSpPr txBox="1"/>
          <p:nvPr/>
        </p:nvSpPr>
        <p:spPr>
          <a:xfrm>
            <a:off x="513219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EE</a:t>
            </a:r>
          </a:p>
        </p:txBody>
      </p:sp>
      <p:sp>
        <p:nvSpPr>
          <p:cNvPr id="115" name="TekstSylinder 114"/>
          <p:cNvSpPr txBox="1"/>
          <p:nvPr/>
        </p:nvSpPr>
        <p:spPr>
          <a:xfrm>
            <a:off x="5149712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SK</a:t>
            </a:r>
          </a:p>
        </p:txBody>
      </p:sp>
      <p:sp>
        <p:nvSpPr>
          <p:cNvPr id="141" name="Sekskant 140"/>
          <p:cNvSpPr/>
          <p:nvPr/>
        </p:nvSpPr>
        <p:spPr>
          <a:xfrm rot="5400000">
            <a:off x="6935707" y="4502623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2" name="TekstSylinder 141"/>
          <p:cNvSpPr txBox="1"/>
          <p:nvPr/>
        </p:nvSpPr>
        <p:spPr>
          <a:xfrm>
            <a:off x="6966594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AU</a:t>
            </a:r>
          </a:p>
        </p:txBody>
      </p:sp>
      <p:sp>
        <p:nvSpPr>
          <p:cNvPr id="143" name="Sekskant 142"/>
          <p:cNvSpPr/>
          <p:nvPr/>
        </p:nvSpPr>
        <p:spPr>
          <a:xfrm rot="5400000">
            <a:off x="1190738" y="19417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4" name="TekstSylinder 143"/>
          <p:cNvSpPr txBox="1"/>
          <p:nvPr/>
        </p:nvSpPr>
        <p:spPr>
          <a:xfrm>
            <a:off x="1207403" y="1947011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CA</a:t>
            </a:r>
          </a:p>
        </p:txBody>
      </p:sp>
      <p:sp>
        <p:nvSpPr>
          <p:cNvPr id="145" name="Sekskant 144"/>
          <p:cNvSpPr/>
          <p:nvPr/>
        </p:nvSpPr>
        <p:spPr>
          <a:xfrm rot="5400000">
            <a:off x="1961842" y="443906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6" name="TekstSylinder 145"/>
          <p:cNvSpPr txBox="1"/>
          <p:nvPr/>
        </p:nvSpPr>
        <p:spPr>
          <a:xfrm>
            <a:off x="1983203" y="4463343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CL</a:t>
            </a:r>
          </a:p>
        </p:txBody>
      </p:sp>
      <p:sp>
        <p:nvSpPr>
          <p:cNvPr id="147" name="Sekskant 146"/>
          <p:cNvSpPr/>
          <p:nvPr/>
        </p:nvSpPr>
        <p:spPr>
          <a:xfrm rot="5400000">
            <a:off x="5575491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8" name="TekstSylinder 147"/>
          <p:cNvSpPr txBox="1"/>
          <p:nvPr/>
        </p:nvSpPr>
        <p:spPr>
          <a:xfrm>
            <a:off x="5650024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IL</a:t>
            </a:r>
          </a:p>
        </p:txBody>
      </p:sp>
      <p:sp>
        <p:nvSpPr>
          <p:cNvPr id="149" name="Sekskant 148"/>
          <p:cNvSpPr/>
          <p:nvPr/>
        </p:nvSpPr>
        <p:spPr>
          <a:xfrm rot="5400000">
            <a:off x="6925211" y="246756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Sekskant 150"/>
          <p:cNvSpPr/>
          <p:nvPr/>
        </p:nvSpPr>
        <p:spPr>
          <a:xfrm rot="5400000">
            <a:off x="6449893" y="2467563"/>
            <a:ext cx="529219" cy="44983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kstSylinder 151"/>
          <p:cNvSpPr txBox="1"/>
          <p:nvPr/>
        </p:nvSpPr>
        <p:spPr>
          <a:xfrm>
            <a:off x="6471445" y="249739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KR</a:t>
            </a:r>
          </a:p>
        </p:txBody>
      </p:sp>
      <p:sp>
        <p:nvSpPr>
          <p:cNvPr id="153" name="Sekskant 152"/>
          <p:cNvSpPr/>
          <p:nvPr/>
        </p:nvSpPr>
        <p:spPr>
          <a:xfrm rot="5400000">
            <a:off x="1190738" y="28035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4" name="TekstSylinder 153"/>
          <p:cNvSpPr txBox="1"/>
          <p:nvPr/>
        </p:nvSpPr>
        <p:spPr>
          <a:xfrm>
            <a:off x="1163844" y="2808809"/>
            <a:ext cx="69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MX</a:t>
            </a:r>
          </a:p>
        </p:txBody>
      </p:sp>
      <p:sp>
        <p:nvSpPr>
          <p:cNvPr id="155" name="Sekskant 154"/>
          <p:cNvSpPr/>
          <p:nvPr/>
        </p:nvSpPr>
        <p:spPr>
          <a:xfrm rot="5400000">
            <a:off x="7409688" y="450262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6" name="TekstSylinder 155"/>
          <p:cNvSpPr txBox="1"/>
          <p:nvPr/>
        </p:nvSpPr>
        <p:spPr>
          <a:xfrm>
            <a:off x="7428668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NZ</a:t>
            </a:r>
          </a:p>
        </p:txBody>
      </p:sp>
      <p:sp>
        <p:nvSpPr>
          <p:cNvPr id="197" name="Sekskant 196"/>
          <p:cNvSpPr/>
          <p:nvPr/>
        </p:nvSpPr>
        <p:spPr>
          <a:xfrm rot="5400000">
            <a:off x="952763" y="237115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8" name="TekstSylinder 197"/>
          <p:cNvSpPr txBox="1"/>
          <p:nvPr/>
        </p:nvSpPr>
        <p:spPr>
          <a:xfrm>
            <a:off x="958049" y="2386636"/>
            <a:ext cx="62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US</a:t>
            </a:r>
          </a:p>
        </p:txBody>
      </p:sp>
      <p:sp>
        <p:nvSpPr>
          <p:cNvPr id="215" name="Sekskant 214"/>
          <p:cNvSpPr/>
          <p:nvPr/>
        </p:nvSpPr>
        <p:spPr>
          <a:xfrm rot="5400000">
            <a:off x="5340480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6" name="TekstSylinder 215"/>
          <p:cNvSpPr txBox="1"/>
          <p:nvPr/>
        </p:nvSpPr>
        <p:spPr>
          <a:xfrm>
            <a:off x="5391775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LV</a:t>
            </a:r>
          </a:p>
        </p:txBody>
      </p:sp>
      <p:sp>
        <p:nvSpPr>
          <p:cNvPr id="108" name="TekstSylinder 107"/>
          <p:cNvSpPr txBox="1"/>
          <p:nvPr/>
        </p:nvSpPr>
        <p:spPr>
          <a:xfrm>
            <a:off x="6989923" y="2497245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JP</a:t>
            </a:r>
          </a:p>
        </p:txBody>
      </p:sp>
      <p:sp>
        <p:nvSpPr>
          <p:cNvPr id="109" name="Sekskant 108"/>
          <p:cNvSpPr/>
          <p:nvPr/>
        </p:nvSpPr>
        <p:spPr>
          <a:xfrm rot="5400000">
            <a:off x="273088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1" name="TekstSylinder 100"/>
          <p:cNvSpPr txBox="1"/>
          <p:nvPr/>
        </p:nvSpPr>
        <p:spPr>
          <a:xfrm>
            <a:off x="2765590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PT</a:t>
            </a:r>
          </a:p>
        </p:txBody>
      </p:sp>
      <p:sp>
        <p:nvSpPr>
          <p:cNvPr id="16" name="Sekskant 15"/>
          <p:cNvSpPr/>
          <p:nvPr/>
        </p:nvSpPr>
        <p:spPr>
          <a:xfrm rot="5400000">
            <a:off x="3916199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304800">
              <a:schemeClr val="bg1">
                <a:alpha val="9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sx="124000" sy="124000" algn="ctr" rotWithShape="0">
                  <a:prstClr val="white">
                    <a:alpha val="83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75" name="TekstSylinder 74"/>
          <p:cNvSpPr txBox="1"/>
          <p:nvPr/>
        </p:nvSpPr>
        <p:spPr>
          <a:xfrm>
            <a:off x="3924646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45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ihåndsform 103"/>
          <p:cNvSpPr/>
          <p:nvPr/>
        </p:nvSpPr>
        <p:spPr>
          <a:xfrm>
            <a:off x="4305231" y="3495374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Sekskant 7"/>
          <p:cNvSpPr/>
          <p:nvPr/>
        </p:nvSpPr>
        <p:spPr>
          <a:xfrm rot="5400000">
            <a:off x="510279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Frihåndsform 1"/>
          <p:cNvSpPr/>
          <p:nvPr/>
        </p:nvSpPr>
        <p:spPr>
          <a:xfrm>
            <a:off x="5353050" y="3810000"/>
            <a:ext cx="485775" cy="409575"/>
          </a:xfrm>
          <a:custGeom>
            <a:avLst/>
            <a:gdLst>
              <a:gd name="connsiteX0" fmla="*/ 0 w 485775"/>
              <a:gd name="connsiteY0" fmla="*/ 9525 h 409575"/>
              <a:gd name="connsiteX1" fmla="*/ 76200 w 485775"/>
              <a:gd name="connsiteY1" fmla="*/ 238125 h 409575"/>
              <a:gd name="connsiteX2" fmla="*/ 161925 w 485775"/>
              <a:gd name="connsiteY2" fmla="*/ 333375 h 409575"/>
              <a:gd name="connsiteX3" fmla="*/ 247650 w 485775"/>
              <a:gd name="connsiteY3" fmla="*/ 323850 h 409575"/>
              <a:gd name="connsiteX4" fmla="*/ 304800 w 485775"/>
              <a:gd name="connsiteY4" fmla="*/ 352425 h 409575"/>
              <a:gd name="connsiteX5" fmla="*/ 381000 w 485775"/>
              <a:gd name="connsiteY5" fmla="*/ 409575 h 409575"/>
              <a:gd name="connsiteX6" fmla="*/ 485775 w 485775"/>
              <a:gd name="connsiteY6" fmla="*/ 190500 h 409575"/>
              <a:gd name="connsiteX7" fmla="*/ 342900 w 485775"/>
              <a:gd name="connsiteY7" fmla="*/ 0 h 409575"/>
              <a:gd name="connsiteX8" fmla="*/ 0 w 485775"/>
              <a:gd name="connsiteY8" fmla="*/ 952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09575">
                <a:moveTo>
                  <a:pt x="0" y="9525"/>
                </a:moveTo>
                <a:lnTo>
                  <a:pt x="76200" y="238125"/>
                </a:lnTo>
                <a:lnTo>
                  <a:pt x="161925" y="333375"/>
                </a:lnTo>
                <a:lnTo>
                  <a:pt x="247650" y="323850"/>
                </a:lnTo>
                <a:lnTo>
                  <a:pt x="304800" y="352425"/>
                </a:lnTo>
                <a:lnTo>
                  <a:pt x="381000" y="409575"/>
                </a:lnTo>
                <a:lnTo>
                  <a:pt x="485775" y="190500"/>
                </a:lnTo>
                <a:lnTo>
                  <a:pt x="342900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Sekskant 8"/>
          <p:cNvSpPr/>
          <p:nvPr/>
        </p:nvSpPr>
        <p:spPr>
          <a:xfrm rot="5400000">
            <a:off x="3202066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Sekskant 9"/>
          <p:cNvSpPr/>
          <p:nvPr/>
        </p:nvSpPr>
        <p:spPr>
          <a:xfrm rot="5400000">
            <a:off x="273088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Sekskant 12"/>
          <p:cNvSpPr/>
          <p:nvPr/>
        </p:nvSpPr>
        <p:spPr>
          <a:xfrm rot="5400000">
            <a:off x="5102795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Sekskant 13"/>
          <p:cNvSpPr/>
          <p:nvPr/>
        </p:nvSpPr>
        <p:spPr>
          <a:xfrm rot="5400000">
            <a:off x="4865602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Sekskant 14"/>
          <p:cNvSpPr/>
          <p:nvPr/>
        </p:nvSpPr>
        <p:spPr>
          <a:xfrm rot="5400000">
            <a:off x="4391435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Sekskant 16"/>
          <p:cNvSpPr/>
          <p:nvPr/>
        </p:nvSpPr>
        <p:spPr>
          <a:xfrm rot="5400000">
            <a:off x="4391423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Sekskant 17"/>
          <p:cNvSpPr/>
          <p:nvPr/>
        </p:nvSpPr>
        <p:spPr>
          <a:xfrm rot="5400000">
            <a:off x="3676499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Sekskant 18"/>
          <p:cNvSpPr/>
          <p:nvPr/>
        </p:nvSpPr>
        <p:spPr>
          <a:xfrm rot="5400000">
            <a:off x="3916199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Sekskant 19"/>
          <p:cNvSpPr/>
          <p:nvPr/>
        </p:nvSpPr>
        <p:spPr>
          <a:xfrm rot="5400000">
            <a:off x="4151994" y="1742095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Sekskant 20"/>
          <p:cNvSpPr/>
          <p:nvPr/>
        </p:nvSpPr>
        <p:spPr>
          <a:xfrm rot="5400000">
            <a:off x="3440956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Sekskant 21"/>
          <p:cNvSpPr/>
          <p:nvPr/>
        </p:nvSpPr>
        <p:spPr>
          <a:xfrm rot="5400000">
            <a:off x="3202066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Sekskant 22"/>
          <p:cNvSpPr/>
          <p:nvPr/>
        </p:nvSpPr>
        <p:spPr>
          <a:xfrm rot="5400000">
            <a:off x="2971017" y="3052993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Sekskant 27"/>
          <p:cNvSpPr/>
          <p:nvPr/>
        </p:nvSpPr>
        <p:spPr>
          <a:xfrm rot="5400000">
            <a:off x="4865602" y="217504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Sekskant 28"/>
          <p:cNvSpPr/>
          <p:nvPr/>
        </p:nvSpPr>
        <p:spPr>
          <a:xfrm rot="5400000">
            <a:off x="4626711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Sekskant 29"/>
          <p:cNvSpPr/>
          <p:nvPr/>
        </p:nvSpPr>
        <p:spPr>
          <a:xfrm rot="5400000">
            <a:off x="4151994" y="2610441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Sekskant 30"/>
          <p:cNvSpPr/>
          <p:nvPr/>
        </p:nvSpPr>
        <p:spPr>
          <a:xfrm rot="5400000">
            <a:off x="3916199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" name="Sekskant 32"/>
          <p:cNvSpPr/>
          <p:nvPr/>
        </p:nvSpPr>
        <p:spPr>
          <a:xfrm rot="5400000">
            <a:off x="2971017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Sekskant 39"/>
          <p:cNvSpPr/>
          <p:nvPr/>
        </p:nvSpPr>
        <p:spPr>
          <a:xfrm rot="5400000">
            <a:off x="4865602" y="3045850"/>
            <a:ext cx="529219" cy="44983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Sekskant 40"/>
          <p:cNvSpPr/>
          <p:nvPr/>
        </p:nvSpPr>
        <p:spPr>
          <a:xfrm rot="5400000">
            <a:off x="4391423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Sekskant 43"/>
          <p:cNvSpPr/>
          <p:nvPr/>
        </p:nvSpPr>
        <p:spPr>
          <a:xfrm rot="5400000">
            <a:off x="4151994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0" name="Sekskant 49"/>
          <p:cNvSpPr/>
          <p:nvPr/>
        </p:nvSpPr>
        <p:spPr>
          <a:xfrm rot="5400000">
            <a:off x="5102795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Sekskant 73"/>
          <p:cNvSpPr/>
          <p:nvPr/>
        </p:nvSpPr>
        <p:spPr>
          <a:xfrm rot="5400000">
            <a:off x="5340480" y="304585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TekstSylinder 75"/>
          <p:cNvSpPr txBox="1"/>
          <p:nvPr/>
        </p:nvSpPr>
        <p:spPr>
          <a:xfrm>
            <a:off x="4147870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DK</a:t>
            </a:r>
          </a:p>
        </p:txBody>
      </p:sp>
      <p:sp>
        <p:nvSpPr>
          <p:cNvPr id="77" name="TekstSylinder 76"/>
          <p:cNvSpPr txBox="1"/>
          <p:nvPr/>
        </p:nvSpPr>
        <p:spPr>
          <a:xfrm>
            <a:off x="321043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GB</a:t>
            </a:r>
          </a:p>
        </p:txBody>
      </p:sp>
      <p:sp>
        <p:nvSpPr>
          <p:cNvPr id="78" name="TekstSylinder 77"/>
          <p:cNvSpPr txBox="1"/>
          <p:nvPr/>
        </p:nvSpPr>
        <p:spPr>
          <a:xfrm>
            <a:off x="2806153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IE</a:t>
            </a:r>
          </a:p>
        </p:txBody>
      </p:sp>
      <p:sp>
        <p:nvSpPr>
          <p:cNvPr id="79" name="TekstSylinder 78"/>
          <p:cNvSpPr txBox="1"/>
          <p:nvPr/>
        </p:nvSpPr>
        <p:spPr>
          <a:xfrm>
            <a:off x="3024555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IS</a:t>
            </a:r>
          </a:p>
        </p:txBody>
      </p:sp>
      <p:sp>
        <p:nvSpPr>
          <p:cNvPr id="80" name="TekstSylinder 79"/>
          <p:cNvSpPr txBox="1"/>
          <p:nvPr/>
        </p:nvSpPr>
        <p:spPr>
          <a:xfrm>
            <a:off x="4923312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FI</a:t>
            </a:r>
          </a:p>
        </p:txBody>
      </p:sp>
      <p:sp>
        <p:nvSpPr>
          <p:cNvPr id="81" name="TekstSylinder 80"/>
          <p:cNvSpPr txBox="1"/>
          <p:nvPr/>
        </p:nvSpPr>
        <p:spPr>
          <a:xfrm>
            <a:off x="4435080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SE</a:t>
            </a:r>
          </a:p>
        </p:txBody>
      </p:sp>
      <p:sp>
        <p:nvSpPr>
          <p:cNvPr id="82" name="TekstSylinder 81"/>
          <p:cNvSpPr txBox="1"/>
          <p:nvPr/>
        </p:nvSpPr>
        <p:spPr>
          <a:xfrm>
            <a:off x="490193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PO</a:t>
            </a:r>
          </a:p>
        </p:txBody>
      </p:sp>
      <p:sp>
        <p:nvSpPr>
          <p:cNvPr id="83" name="TekstSylinder 82"/>
          <p:cNvSpPr txBox="1"/>
          <p:nvPr/>
        </p:nvSpPr>
        <p:spPr>
          <a:xfrm>
            <a:off x="4677363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CZ</a:t>
            </a:r>
          </a:p>
        </p:txBody>
      </p:sp>
      <p:sp>
        <p:nvSpPr>
          <p:cNvPr id="84" name="TekstSylinder 83"/>
          <p:cNvSpPr txBox="1"/>
          <p:nvPr/>
        </p:nvSpPr>
        <p:spPr>
          <a:xfrm>
            <a:off x="4171486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CH</a:t>
            </a:r>
          </a:p>
        </p:txBody>
      </p:sp>
      <p:sp>
        <p:nvSpPr>
          <p:cNvPr id="85" name="TekstSylinder 84"/>
          <p:cNvSpPr txBox="1"/>
          <p:nvPr/>
        </p:nvSpPr>
        <p:spPr>
          <a:xfrm>
            <a:off x="4463668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SI</a:t>
            </a:r>
          </a:p>
        </p:txBody>
      </p:sp>
      <p:sp>
        <p:nvSpPr>
          <p:cNvPr id="86" name="TekstSylinder 85"/>
          <p:cNvSpPr txBox="1"/>
          <p:nvPr/>
        </p:nvSpPr>
        <p:spPr>
          <a:xfrm>
            <a:off x="486627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HU</a:t>
            </a:r>
          </a:p>
        </p:txBody>
      </p:sp>
      <p:sp>
        <p:nvSpPr>
          <p:cNvPr id="89" name="TekstSylinder 88"/>
          <p:cNvSpPr txBox="1"/>
          <p:nvPr/>
        </p:nvSpPr>
        <p:spPr>
          <a:xfrm>
            <a:off x="5109219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GR</a:t>
            </a:r>
          </a:p>
        </p:txBody>
      </p:sp>
      <p:sp>
        <p:nvSpPr>
          <p:cNvPr id="90" name="TekstSylinder 89"/>
          <p:cNvSpPr txBox="1"/>
          <p:nvPr/>
        </p:nvSpPr>
        <p:spPr>
          <a:xfrm>
            <a:off x="4409623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</a:t>
            </a:r>
          </a:p>
        </p:txBody>
      </p:sp>
      <p:sp>
        <p:nvSpPr>
          <p:cNvPr id="91" name="TekstSylinder 90"/>
          <p:cNvSpPr txBox="1"/>
          <p:nvPr/>
        </p:nvSpPr>
        <p:spPr>
          <a:xfrm>
            <a:off x="3966222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NL</a:t>
            </a:r>
          </a:p>
        </p:txBody>
      </p:sp>
      <p:sp>
        <p:nvSpPr>
          <p:cNvPr id="92" name="TekstSylinder 91"/>
          <p:cNvSpPr txBox="1"/>
          <p:nvPr/>
        </p:nvSpPr>
        <p:spPr>
          <a:xfrm>
            <a:off x="3717147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LU</a:t>
            </a:r>
          </a:p>
        </p:txBody>
      </p:sp>
      <p:sp>
        <p:nvSpPr>
          <p:cNvPr id="93" name="TekstSylinder 92"/>
          <p:cNvSpPr txBox="1"/>
          <p:nvPr/>
        </p:nvSpPr>
        <p:spPr>
          <a:xfrm>
            <a:off x="3969230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AT</a:t>
            </a:r>
          </a:p>
        </p:txBody>
      </p:sp>
      <p:sp>
        <p:nvSpPr>
          <p:cNvPr id="94" name="TekstSylinder 93"/>
          <p:cNvSpPr txBox="1"/>
          <p:nvPr/>
        </p:nvSpPr>
        <p:spPr>
          <a:xfrm>
            <a:off x="4225946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IT</a:t>
            </a:r>
          </a:p>
        </p:txBody>
      </p:sp>
      <p:sp>
        <p:nvSpPr>
          <p:cNvPr id="98" name="TekstSylinder 97"/>
          <p:cNvSpPr txBox="1"/>
          <p:nvPr/>
        </p:nvSpPr>
        <p:spPr>
          <a:xfrm>
            <a:off x="3217551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FR</a:t>
            </a:r>
          </a:p>
        </p:txBody>
      </p:sp>
      <p:sp>
        <p:nvSpPr>
          <p:cNvPr id="99" name="TekstSylinder 98"/>
          <p:cNvSpPr txBox="1"/>
          <p:nvPr/>
        </p:nvSpPr>
        <p:spPr>
          <a:xfrm>
            <a:off x="3463421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BE</a:t>
            </a:r>
          </a:p>
        </p:txBody>
      </p:sp>
      <p:sp>
        <p:nvSpPr>
          <p:cNvPr id="100" name="TekstSylinder 99"/>
          <p:cNvSpPr txBox="1"/>
          <p:nvPr/>
        </p:nvSpPr>
        <p:spPr>
          <a:xfrm>
            <a:off x="3016304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ES</a:t>
            </a:r>
          </a:p>
        </p:txBody>
      </p:sp>
      <p:sp>
        <p:nvSpPr>
          <p:cNvPr id="105" name="TekstSylinder 104"/>
          <p:cNvSpPr txBox="1"/>
          <p:nvPr/>
        </p:nvSpPr>
        <p:spPr>
          <a:xfrm>
            <a:off x="5365092" y="306150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TR</a:t>
            </a:r>
          </a:p>
        </p:txBody>
      </p:sp>
      <p:sp>
        <p:nvSpPr>
          <p:cNvPr id="113" name="TekstSylinder 112"/>
          <p:cNvSpPr txBox="1"/>
          <p:nvPr/>
        </p:nvSpPr>
        <p:spPr>
          <a:xfrm>
            <a:off x="5132192" y="1740842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EE</a:t>
            </a:r>
          </a:p>
        </p:txBody>
      </p:sp>
      <p:sp>
        <p:nvSpPr>
          <p:cNvPr id="115" name="TekstSylinder 114"/>
          <p:cNvSpPr txBox="1"/>
          <p:nvPr/>
        </p:nvSpPr>
        <p:spPr>
          <a:xfrm>
            <a:off x="5149712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SK</a:t>
            </a:r>
          </a:p>
        </p:txBody>
      </p:sp>
      <p:sp>
        <p:nvSpPr>
          <p:cNvPr id="141" name="Sekskant 140"/>
          <p:cNvSpPr/>
          <p:nvPr/>
        </p:nvSpPr>
        <p:spPr>
          <a:xfrm rot="5400000">
            <a:off x="6935707" y="4502623"/>
            <a:ext cx="529219" cy="449836"/>
          </a:xfrm>
          <a:prstGeom prst="hexagon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2" name="TekstSylinder 141"/>
          <p:cNvSpPr txBox="1"/>
          <p:nvPr/>
        </p:nvSpPr>
        <p:spPr>
          <a:xfrm>
            <a:off x="6966594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AU</a:t>
            </a:r>
          </a:p>
        </p:txBody>
      </p:sp>
      <p:sp>
        <p:nvSpPr>
          <p:cNvPr id="143" name="Sekskant 142"/>
          <p:cNvSpPr/>
          <p:nvPr/>
        </p:nvSpPr>
        <p:spPr>
          <a:xfrm rot="5400000">
            <a:off x="1190738" y="19417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4" name="TekstSylinder 143"/>
          <p:cNvSpPr txBox="1"/>
          <p:nvPr/>
        </p:nvSpPr>
        <p:spPr>
          <a:xfrm>
            <a:off x="1207403" y="1947011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CA</a:t>
            </a:r>
          </a:p>
        </p:txBody>
      </p:sp>
      <p:sp>
        <p:nvSpPr>
          <p:cNvPr id="145" name="Sekskant 144"/>
          <p:cNvSpPr/>
          <p:nvPr/>
        </p:nvSpPr>
        <p:spPr>
          <a:xfrm rot="5400000">
            <a:off x="1961842" y="443906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6" name="TekstSylinder 145"/>
          <p:cNvSpPr txBox="1"/>
          <p:nvPr/>
        </p:nvSpPr>
        <p:spPr>
          <a:xfrm>
            <a:off x="1983203" y="4463343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CL</a:t>
            </a:r>
          </a:p>
        </p:txBody>
      </p:sp>
      <p:sp>
        <p:nvSpPr>
          <p:cNvPr id="147" name="Sekskant 146"/>
          <p:cNvSpPr/>
          <p:nvPr/>
        </p:nvSpPr>
        <p:spPr>
          <a:xfrm rot="5400000">
            <a:off x="5575491" y="3480938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8" name="TekstSylinder 147"/>
          <p:cNvSpPr txBox="1"/>
          <p:nvPr/>
        </p:nvSpPr>
        <p:spPr>
          <a:xfrm>
            <a:off x="5650024" y="350010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IL</a:t>
            </a:r>
          </a:p>
        </p:txBody>
      </p:sp>
      <p:sp>
        <p:nvSpPr>
          <p:cNvPr id="149" name="Sekskant 148"/>
          <p:cNvSpPr/>
          <p:nvPr/>
        </p:nvSpPr>
        <p:spPr>
          <a:xfrm rot="5400000">
            <a:off x="6925211" y="246756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Sekskant 150"/>
          <p:cNvSpPr/>
          <p:nvPr/>
        </p:nvSpPr>
        <p:spPr>
          <a:xfrm rot="5400000">
            <a:off x="6449893" y="2467563"/>
            <a:ext cx="529219" cy="44983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kstSylinder 151"/>
          <p:cNvSpPr txBox="1"/>
          <p:nvPr/>
        </p:nvSpPr>
        <p:spPr>
          <a:xfrm>
            <a:off x="6471445" y="2497397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KR</a:t>
            </a:r>
          </a:p>
        </p:txBody>
      </p:sp>
      <p:sp>
        <p:nvSpPr>
          <p:cNvPr id="153" name="Sekskant 152"/>
          <p:cNvSpPr/>
          <p:nvPr/>
        </p:nvSpPr>
        <p:spPr>
          <a:xfrm rot="5400000">
            <a:off x="1190738" y="2803589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4" name="TekstSylinder 153"/>
          <p:cNvSpPr txBox="1"/>
          <p:nvPr/>
        </p:nvSpPr>
        <p:spPr>
          <a:xfrm>
            <a:off x="1163844" y="2808809"/>
            <a:ext cx="69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MX</a:t>
            </a:r>
          </a:p>
        </p:txBody>
      </p:sp>
      <p:sp>
        <p:nvSpPr>
          <p:cNvPr id="155" name="Sekskant 154"/>
          <p:cNvSpPr/>
          <p:nvPr/>
        </p:nvSpPr>
        <p:spPr>
          <a:xfrm rot="5400000">
            <a:off x="7409688" y="450262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6" name="TekstSylinder 155"/>
          <p:cNvSpPr txBox="1"/>
          <p:nvPr/>
        </p:nvSpPr>
        <p:spPr>
          <a:xfrm>
            <a:off x="7428668" y="4500110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NZ</a:t>
            </a:r>
          </a:p>
        </p:txBody>
      </p:sp>
      <p:sp>
        <p:nvSpPr>
          <p:cNvPr id="197" name="Sekskant 196"/>
          <p:cNvSpPr/>
          <p:nvPr/>
        </p:nvSpPr>
        <p:spPr>
          <a:xfrm rot="5400000">
            <a:off x="952763" y="2371153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8" name="TekstSylinder 197"/>
          <p:cNvSpPr txBox="1"/>
          <p:nvPr/>
        </p:nvSpPr>
        <p:spPr>
          <a:xfrm>
            <a:off x="958049" y="2386636"/>
            <a:ext cx="62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US</a:t>
            </a:r>
          </a:p>
        </p:txBody>
      </p:sp>
      <p:sp>
        <p:nvSpPr>
          <p:cNvPr id="215" name="Sekskant 214"/>
          <p:cNvSpPr/>
          <p:nvPr/>
        </p:nvSpPr>
        <p:spPr>
          <a:xfrm rot="5400000">
            <a:off x="5340480" y="2177424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6" name="TekstSylinder 215"/>
          <p:cNvSpPr txBox="1"/>
          <p:nvPr/>
        </p:nvSpPr>
        <p:spPr>
          <a:xfrm>
            <a:off x="5391775" y="217055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LV</a:t>
            </a:r>
          </a:p>
        </p:txBody>
      </p:sp>
      <p:sp>
        <p:nvSpPr>
          <p:cNvPr id="108" name="TekstSylinder 107"/>
          <p:cNvSpPr txBox="1"/>
          <p:nvPr/>
        </p:nvSpPr>
        <p:spPr>
          <a:xfrm>
            <a:off x="6989923" y="2497245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JP</a:t>
            </a:r>
          </a:p>
        </p:txBody>
      </p:sp>
      <p:sp>
        <p:nvSpPr>
          <p:cNvPr id="109" name="Sekskant 108"/>
          <p:cNvSpPr/>
          <p:nvPr/>
        </p:nvSpPr>
        <p:spPr>
          <a:xfrm rot="5400000">
            <a:off x="2730885" y="2610441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1" name="TekstSylinder 100"/>
          <p:cNvSpPr txBox="1"/>
          <p:nvPr/>
        </p:nvSpPr>
        <p:spPr>
          <a:xfrm>
            <a:off x="2765590" y="2625986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PT</a:t>
            </a:r>
          </a:p>
        </p:txBody>
      </p:sp>
      <p:sp>
        <p:nvSpPr>
          <p:cNvPr id="16" name="Sekskant 15"/>
          <p:cNvSpPr/>
          <p:nvPr/>
        </p:nvSpPr>
        <p:spPr>
          <a:xfrm rot="5400000">
            <a:off x="3916199" y="1307930"/>
            <a:ext cx="529219" cy="44983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304800">
              <a:schemeClr val="bg1">
                <a:alpha val="9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2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sx="124000" sy="124000" algn="ctr" rotWithShape="0">
                  <a:prstClr val="white">
                    <a:alpha val="83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75" name="TekstSylinder 74"/>
          <p:cNvSpPr txBox="1"/>
          <p:nvPr/>
        </p:nvSpPr>
        <p:spPr>
          <a:xfrm>
            <a:off x="3924646" y="1313864"/>
            <a:ext cx="57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352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kskant 7"/>
          <p:cNvSpPr/>
          <p:nvPr/>
        </p:nvSpPr>
        <p:spPr>
          <a:xfrm rot="5400000">
            <a:off x="5102795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9" name="Sekskant 8"/>
          <p:cNvSpPr/>
          <p:nvPr/>
        </p:nvSpPr>
        <p:spPr>
          <a:xfrm rot="5400000">
            <a:off x="3202066" y="1742095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0" name="Sekskant 9"/>
          <p:cNvSpPr/>
          <p:nvPr/>
        </p:nvSpPr>
        <p:spPr>
          <a:xfrm rot="5400000">
            <a:off x="2730885" y="1742095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3" name="Sekskant 12"/>
          <p:cNvSpPr/>
          <p:nvPr/>
        </p:nvSpPr>
        <p:spPr>
          <a:xfrm rot="5400000">
            <a:off x="5102795" y="1742095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" name="Sekskant 13"/>
          <p:cNvSpPr/>
          <p:nvPr/>
        </p:nvSpPr>
        <p:spPr>
          <a:xfrm rot="5400000">
            <a:off x="4865602" y="130793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5" name="Sekskant 14"/>
          <p:cNvSpPr/>
          <p:nvPr/>
        </p:nvSpPr>
        <p:spPr>
          <a:xfrm rot="5400000">
            <a:off x="4391435" y="130793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6" name="Sekskant 15"/>
          <p:cNvSpPr/>
          <p:nvPr/>
        </p:nvSpPr>
        <p:spPr>
          <a:xfrm rot="5400000">
            <a:off x="3916199" y="130793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 dirty="0">
              <a:solidFill>
                <a:prstClr val="white"/>
              </a:solidFill>
            </a:endParaRPr>
          </a:p>
        </p:txBody>
      </p:sp>
      <p:sp>
        <p:nvSpPr>
          <p:cNvPr id="17" name="Sekskant 16"/>
          <p:cNvSpPr/>
          <p:nvPr/>
        </p:nvSpPr>
        <p:spPr>
          <a:xfrm rot="5400000">
            <a:off x="4391423" y="2177424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8" name="Sekskant 17"/>
          <p:cNvSpPr/>
          <p:nvPr/>
        </p:nvSpPr>
        <p:spPr>
          <a:xfrm rot="5400000">
            <a:off x="3676499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9" name="Sekskant 18"/>
          <p:cNvSpPr/>
          <p:nvPr/>
        </p:nvSpPr>
        <p:spPr>
          <a:xfrm rot="5400000">
            <a:off x="3916199" y="2177424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0" name="Sekskant 19"/>
          <p:cNvSpPr/>
          <p:nvPr/>
        </p:nvSpPr>
        <p:spPr>
          <a:xfrm rot="5400000">
            <a:off x="4151994" y="1742095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1" name="Sekskant 20"/>
          <p:cNvSpPr/>
          <p:nvPr/>
        </p:nvSpPr>
        <p:spPr>
          <a:xfrm rot="5400000">
            <a:off x="3440956" y="2177424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2" name="Sekskant 21"/>
          <p:cNvSpPr/>
          <p:nvPr/>
        </p:nvSpPr>
        <p:spPr>
          <a:xfrm rot="5400000">
            <a:off x="3202066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3" name="Sekskant 22"/>
          <p:cNvSpPr/>
          <p:nvPr/>
        </p:nvSpPr>
        <p:spPr>
          <a:xfrm rot="5400000">
            <a:off x="2971017" y="305299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8" name="Sekskant 27"/>
          <p:cNvSpPr/>
          <p:nvPr/>
        </p:nvSpPr>
        <p:spPr>
          <a:xfrm rot="5400000">
            <a:off x="4865602" y="217504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29" name="Sekskant 28"/>
          <p:cNvSpPr/>
          <p:nvPr/>
        </p:nvSpPr>
        <p:spPr>
          <a:xfrm rot="5400000">
            <a:off x="4626711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30" name="Sekskant 29"/>
          <p:cNvSpPr/>
          <p:nvPr/>
        </p:nvSpPr>
        <p:spPr>
          <a:xfrm rot="5400000">
            <a:off x="4151994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31" name="Sekskant 30"/>
          <p:cNvSpPr/>
          <p:nvPr/>
        </p:nvSpPr>
        <p:spPr>
          <a:xfrm rot="5400000">
            <a:off x="3916199" y="304585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33" name="Sekskant 32"/>
          <p:cNvSpPr/>
          <p:nvPr/>
        </p:nvSpPr>
        <p:spPr>
          <a:xfrm rot="5400000">
            <a:off x="2971017" y="130793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40" name="Sekskant 39"/>
          <p:cNvSpPr/>
          <p:nvPr/>
        </p:nvSpPr>
        <p:spPr>
          <a:xfrm rot="5400000">
            <a:off x="4865602" y="304585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41" name="Sekskant 40"/>
          <p:cNvSpPr/>
          <p:nvPr/>
        </p:nvSpPr>
        <p:spPr>
          <a:xfrm rot="5400000">
            <a:off x="4391423" y="304585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44" name="Sekskant 43"/>
          <p:cNvSpPr/>
          <p:nvPr/>
        </p:nvSpPr>
        <p:spPr>
          <a:xfrm rot="5400000">
            <a:off x="4151994" y="3480938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50" name="Sekskant 49"/>
          <p:cNvSpPr/>
          <p:nvPr/>
        </p:nvSpPr>
        <p:spPr>
          <a:xfrm rot="5400000">
            <a:off x="5102795" y="3480938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74" name="Sekskant 73"/>
          <p:cNvSpPr/>
          <p:nvPr/>
        </p:nvSpPr>
        <p:spPr>
          <a:xfrm rot="5400000">
            <a:off x="5340480" y="3045850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1" name="Sekskant 140"/>
          <p:cNvSpPr/>
          <p:nvPr/>
        </p:nvSpPr>
        <p:spPr>
          <a:xfrm rot="5400000">
            <a:off x="6935707" y="450262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3" name="Sekskant 142"/>
          <p:cNvSpPr/>
          <p:nvPr/>
        </p:nvSpPr>
        <p:spPr>
          <a:xfrm rot="5400000">
            <a:off x="1190738" y="1941789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5" name="Sekskant 144"/>
          <p:cNvSpPr/>
          <p:nvPr/>
        </p:nvSpPr>
        <p:spPr>
          <a:xfrm rot="5400000">
            <a:off x="1961842" y="4439069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7" name="Sekskant 146"/>
          <p:cNvSpPr/>
          <p:nvPr/>
        </p:nvSpPr>
        <p:spPr>
          <a:xfrm rot="5400000">
            <a:off x="5575491" y="3480938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49" name="Sekskant 148"/>
          <p:cNvSpPr/>
          <p:nvPr/>
        </p:nvSpPr>
        <p:spPr>
          <a:xfrm rot="5400000">
            <a:off x="6925211" y="246756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51" name="Sekskant 150"/>
          <p:cNvSpPr/>
          <p:nvPr/>
        </p:nvSpPr>
        <p:spPr>
          <a:xfrm rot="5400000">
            <a:off x="6449893" y="246756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53" name="Sekskant 152"/>
          <p:cNvSpPr/>
          <p:nvPr/>
        </p:nvSpPr>
        <p:spPr>
          <a:xfrm rot="5400000">
            <a:off x="1190738" y="2803589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55" name="Sekskant 154"/>
          <p:cNvSpPr/>
          <p:nvPr/>
        </p:nvSpPr>
        <p:spPr>
          <a:xfrm rot="5400000">
            <a:off x="7409688" y="450262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97" name="Sekskant 196"/>
          <p:cNvSpPr/>
          <p:nvPr/>
        </p:nvSpPr>
        <p:spPr>
          <a:xfrm rot="5400000">
            <a:off x="952763" y="2371153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  <a:effectLst>
                <a:outerShdw blurRad="50800" dist="50800" dir="5400000" sx="124000" sy="124000" algn="ctr" rotWithShape="0">
                  <a:schemeClr val="bg1">
                    <a:alpha val="83000"/>
                  </a:schemeClr>
                </a:outerShdw>
              </a:effectLst>
            </a:endParaRPr>
          </a:p>
        </p:txBody>
      </p:sp>
      <p:sp>
        <p:nvSpPr>
          <p:cNvPr id="215" name="Sekskant 214"/>
          <p:cNvSpPr/>
          <p:nvPr/>
        </p:nvSpPr>
        <p:spPr>
          <a:xfrm rot="5400000">
            <a:off x="5340480" y="2177424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  <p:sp>
        <p:nvSpPr>
          <p:cNvPr id="109" name="Sekskant 108"/>
          <p:cNvSpPr/>
          <p:nvPr/>
        </p:nvSpPr>
        <p:spPr>
          <a:xfrm rot="5400000">
            <a:off x="2730885" y="2610441"/>
            <a:ext cx="529219" cy="449836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b-NO" sz="1323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366357" y="981075"/>
            <a:ext cx="8225193" cy="5004197"/>
            <a:chOff x="366357" y="981075"/>
            <a:chExt cx="8225193" cy="5004197"/>
          </a:xfrm>
        </p:grpSpPr>
        <p:pic>
          <p:nvPicPr>
            <p:cNvPr id="158" name="Bilde 15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14" t="2328" b="16010"/>
            <a:stretch/>
          </p:blipFill>
          <p:spPr>
            <a:xfrm>
              <a:off x="4514850" y="1536961"/>
              <a:ext cx="4076700" cy="4046410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</p:pic>
        <p:pic>
          <p:nvPicPr>
            <p:cNvPr id="214" name="Bilde 21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4" t="6087" r="44440" b="73715"/>
            <a:stretch/>
          </p:blipFill>
          <p:spPr>
            <a:xfrm>
              <a:off x="3268549" y="1325879"/>
              <a:ext cx="2094026" cy="1914769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</p:pic>
        <p:sp>
          <p:nvSpPr>
            <p:cNvPr id="104" name="Frihåndsform 103"/>
            <p:cNvSpPr/>
            <p:nvPr/>
          </p:nvSpPr>
          <p:spPr>
            <a:xfrm>
              <a:off x="4305231" y="3495374"/>
              <a:ext cx="485775" cy="409575"/>
            </a:xfrm>
            <a:custGeom>
              <a:avLst/>
              <a:gdLst>
                <a:gd name="connsiteX0" fmla="*/ 0 w 485775"/>
                <a:gd name="connsiteY0" fmla="*/ 9525 h 409575"/>
                <a:gd name="connsiteX1" fmla="*/ 76200 w 485775"/>
                <a:gd name="connsiteY1" fmla="*/ 238125 h 409575"/>
                <a:gd name="connsiteX2" fmla="*/ 161925 w 485775"/>
                <a:gd name="connsiteY2" fmla="*/ 333375 h 409575"/>
                <a:gd name="connsiteX3" fmla="*/ 247650 w 485775"/>
                <a:gd name="connsiteY3" fmla="*/ 323850 h 409575"/>
                <a:gd name="connsiteX4" fmla="*/ 304800 w 485775"/>
                <a:gd name="connsiteY4" fmla="*/ 352425 h 409575"/>
                <a:gd name="connsiteX5" fmla="*/ 381000 w 485775"/>
                <a:gd name="connsiteY5" fmla="*/ 409575 h 409575"/>
                <a:gd name="connsiteX6" fmla="*/ 485775 w 485775"/>
                <a:gd name="connsiteY6" fmla="*/ 190500 h 409575"/>
                <a:gd name="connsiteX7" fmla="*/ 342900 w 485775"/>
                <a:gd name="connsiteY7" fmla="*/ 0 h 409575"/>
                <a:gd name="connsiteX8" fmla="*/ 0 w 485775"/>
                <a:gd name="connsiteY8" fmla="*/ 952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09575">
                  <a:moveTo>
                    <a:pt x="0" y="9525"/>
                  </a:moveTo>
                  <a:lnTo>
                    <a:pt x="76200" y="238125"/>
                  </a:lnTo>
                  <a:lnTo>
                    <a:pt x="161925" y="333375"/>
                  </a:lnTo>
                  <a:lnTo>
                    <a:pt x="247650" y="323850"/>
                  </a:lnTo>
                  <a:lnTo>
                    <a:pt x="304800" y="352425"/>
                  </a:lnTo>
                  <a:lnTo>
                    <a:pt x="381000" y="409575"/>
                  </a:lnTo>
                  <a:lnTo>
                    <a:pt x="485775" y="190500"/>
                  </a:lnTo>
                  <a:lnTo>
                    <a:pt x="3429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6" name="Bilde 105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41" t="10901" r="48000" b="80069"/>
            <a:stretch/>
          </p:blipFill>
          <p:spPr>
            <a:xfrm>
              <a:off x="4430323" y="1590674"/>
              <a:ext cx="865577" cy="1009117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</p:pic>
        <p:pic>
          <p:nvPicPr>
            <p:cNvPr id="213" name="Bilde 21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1" t="26578" r="37366" b="16011"/>
            <a:stretch/>
          </p:blipFill>
          <p:spPr>
            <a:xfrm>
              <a:off x="3927421" y="3907279"/>
              <a:ext cx="1806629" cy="20779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reflection endPos="0" dist="50800" dir="5400000" sy="-100000" algn="bl" rotWithShape="0"/>
            </a:effectLst>
          </p:spPr>
        </p:pic>
        <p:pic>
          <p:nvPicPr>
            <p:cNvPr id="3" name="Bilde 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" r="64883" b="16010"/>
            <a:stretch/>
          </p:blipFill>
          <p:spPr>
            <a:xfrm>
              <a:off x="366357" y="1592432"/>
              <a:ext cx="2704454" cy="3752714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</p:pic>
        <p:sp>
          <p:nvSpPr>
            <p:cNvPr id="2" name="Frihåndsform 1"/>
            <p:cNvSpPr/>
            <p:nvPr/>
          </p:nvSpPr>
          <p:spPr>
            <a:xfrm>
              <a:off x="5353050" y="3810000"/>
              <a:ext cx="485775" cy="409575"/>
            </a:xfrm>
            <a:custGeom>
              <a:avLst/>
              <a:gdLst>
                <a:gd name="connsiteX0" fmla="*/ 0 w 485775"/>
                <a:gd name="connsiteY0" fmla="*/ 9525 h 409575"/>
                <a:gd name="connsiteX1" fmla="*/ 76200 w 485775"/>
                <a:gd name="connsiteY1" fmla="*/ 238125 h 409575"/>
                <a:gd name="connsiteX2" fmla="*/ 161925 w 485775"/>
                <a:gd name="connsiteY2" fmla="*/ 333375 h 409575"/>
                <a:gd name="connsiteX3" fmla="*/ 247650 w 485775"/>
                <a:gd name="connsiteY3" fmla="*/ 323850 h 409575"/>
                <a:gd name="connsiteX4" fmla="*/ 304800 w 485775"/>
                <a:gd name="connsiteY4" fmla="*/ 352425 h 409575"/>
                <a:gd name="connsiteX5" fmla="*/ 381000 w 485775"/>
                <a:gd name="connsiteY5" fmla="*/ 409575 h 409575"/>
                <a:gd name="connsiteX6" fmla="*/ 485775 w 485775"/>
                <a:gd name="connsiteY6" fmla="*/ 190500 h 409575"/>
                <a:gd name="connsiteX7" fmla="*/ 342900 w 485775"/>
                <a:gd name="connsiteY7" fmla="*/ 0 h 409575"/>
                <a:gd name="connsiteX8" fmla="*/ 0 w 485775"/>
                <a:gd name="connsiteY8" fmla="*/ 952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09575">
                  <a:moveTo>
                    <a:pt x="0" y="9525"/>
                  </a:moveTo>
                  <a:lnTo>
                    <a:pt x="76200" y="238125"/>
                  </a:lnTo>
                  <a:lnTo>
                    <a:pt x="161925" y="333375"/>
                  </a:lnTo>
                  <a:lnTo>
                    <a:pt x="247650" y="323850"/>
                  </a:lnTo>
                  <a:lnTo>
                    <a:pt x="304800" y="352425"/>
                  </a:lnTo>
                  <a:lnTo>
                    <a:pt x="381000" y="409575"/>
                  </a:lnTo>
                  <a:lnTo>
                    <a:pt x="485775" y="190500"/>
                  </a:lnTo>
                  <a:lnTo>
                    <a:pt x="3429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Frihåndsform 4"/>
            <p:cNvSpPr/>
            <p:nvPr/>
          </p:nvSpPr>
          <p:spPr>
            <a:xfrm>
              <a:off x="2724150" y="981075"/>
              <a:ext cx="1238250" cy="1304925"/>
            </a:xfrm>
            <a:custGeom>
              <a:avLst/>
              <a:gdLst>
                <a:gd name="connsiteX0" fmla="*/ 352425 w 1238250"/>
                <a:gd name="connsiteY0" fmla="*/ 619125 h 1304925"/>
                <a:gd name="connsiteX1" fmla="*/ 0 w 1238250"/>
                <a:gd name="connsiteY1" fmla="*/ 771525 h 1304925"/>
                <a:gd name="connsiteX2" fmla="*/ 285750 w 1238250"/>
                <a:gd name="connsiteY2" fmla="*/ 1304925 h 1304925"/>
                <a:gd name="connsiteX3" fmla="*/ 1238250 w 1238250"/>
                <a:gd name="connsiteY3" fmla="*/ 619125 h 1304925"/>
                <a:gd name="connsiteX4" fmla="*/ 781050 w 1238250"/>
                <a:gd name="connsiteY4" fmla="*/ 0 h 1304925"/>
                <a:gd name="connsiteX5" fmla="*/ 352425 w 1238250"/>
                <a:gd name="connsiteY5" fmla="*/ 6191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0" h="1304925">
                  <a:moveTo>
                    <a:pt x="352425" y="619125"/>
                  </a:moveTo>
                  <a:lnTo>
                    <a:pt x="0" y="771525"/>
                  </a:lnTo>
                  <a:lnTo>
                    <a:pt x="285750" y="1304925"/>
                  </a:lnTo>
                  <a:lnTo>
                    <a:pt x="1238250" y="619125"/>
                  </a:lnTo>
                  <a:lnTo>
                    <a:pt x="781050" y="0"/>
                  </a:lnTo>
                  <a:lnTo>
                    <a:pt x="352425" y="619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Frihåndsform 5"/>
            <p:cNvSpPr/>
            <p:nvPr/>
          </p:nvSpPr>
          <p:spPr>
            <a:xfrm>
              <a:off x="4486275" y="3238500"/>
              <a:ext cx="533400" cy="533400"/>
            </a:xfrm>
            <a:custGeom>
              <a:avLst/>
              <a:gdLst>
                <a:gd name="connsiteX0" fmla="*/ 0 w 533400"/>
                <a:gd name="connsiteY0" fmla="*/ 0 h 533400"/>
                <a:gd name="connsiteX1" fmla="*/ 523875 w 533400"/>
                <a:gd name="connsiteY1" fmla="*/ 0 h 533400"/>
                <a:gd name="connsiteX2" fmla="*/ 533400 w 533400"/>
                <a:gd name="connsiteY2" fmla="*/ 333375 h 533400"/>
                <a:gd name="connsiteX3" fmla="*/ 28575 w 533400"/>
                <a:gd name="connsiteY3" fmla="*/ 53340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523875" y="0"/>
                  </a:lnTo>
                  <a:lnTo>
                    <a:pt x="533400" y="333375"/>
                  </a:lnTo>
                  <a:lnTo>
                    <a:pt x="28575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66672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649" y="1179320"/>
            <a:ext cx="8332149" cy="4871102"/>
            <a:chOff x="307649" y="1179320"/>
            <a:chExt cx="8332149" cy="4871102"/>
          </a:xfrm>
        </p:grpSpPr>
        <p:sp>
          <p:nvSpPr>
            <p:cNvPr id="8" name="Sekskant 7"/>
            <p:cNvSpPr/>
            <p:nvPr/>
          </p:nvSpPr>
          <p:spPr>
            <a:xfrm rot="16200000" flipV="1">
              <a:off x="5102794" y="4169463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Sekskant 8"/>
            <p:cNvSpPr/>
            <p:nvPr/>
          </p:nvSpPr>
          <p:spPr>
            <a:xfrm rot="16200000" flipV="1">
              <a:off x="3202065" y="5037809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ekskant 9"/>
            <p:cNvSpPr/>
            <p:nvPr/>
          </p:nvSpPr>
          <p:spPr>
            <a:xfrm rot="16200000" flipV="1">
              <a:off x="2730884" y="5037809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ekskant 12"/>
            <p:cNvSpPr/>
            <p:nvPr/>
          </p:nvSpPr>
          <p:spPr>
            <a:xfrm rot="16200000" flipV="1">
              <a:off x="5102794" y="5037809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ekskant 13"/>
            <p:cNvSpPr/>
            <p:nvPr/>
          </p:nvSpPr>
          <p:spPr>
            <a:xfrm rot="16200000" flipV="1">
              <a:off x="4865601" y="547197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ekskant 14"/>
            <p:cNvSpPr/>
            <p:nvPr/>
          </p:nvSpPr>
          <p:spPr>
            <a:xfrm rot="16200000" flipV="1">
              <a:off x="4391434" y="547197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ekskant 16"/>
            <p:cNvSpPr/>
            <p:nvPr/>
          </p:nvSpPr>
          <p:spPr>
            <a:xfrm rot="16200000" flipV="1">
              <a:off x="4391422" y="4602480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ekskant 17"/>
            <p:cNvSpPr/>
            <p:nvPr/>
          </p:nvSpPr>
          <p:spPr>
            <a:xfrm rot="16200000" flipV="1">
              <a:off x="3676498" y="4169463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ekskant 18"/>
            <p:cNvSpPr/>
            <p:nvPr/>
          </p:nvSpPr>
          <p:spPr>
            <a:xfrm rot="16200000" flipV="1">
              <a:off x="3916198" y="4602480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ekskant 19"/>
            <p:cNvSpPr/>
            <p:nvPr/>
          </p:nvSpPr>
          <p:spPr>
            <a:xfrm rot="16200000" flipV="1">
              <a:off x="4151993" y="5037809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ekskant 20"/>
            <p:cNvSpPr/>
            <p:nvPr/>
          </p:nvSpPr>
          <p:spPr>
            <a:xfrm rot="16200000" flipV="1">
              <a:off x="3440956" y="4602481"/>
              <a:ext cx="529219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ekskant 21"/>
            <p:cNvSpPr/>
            <p:nvPr/>
          </p:nvSpPr>
          <p:spPr>
            <a:xfrm rot="16200000" flipV="1">
              <a:off x="3202065" y="4169463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ekskant 22"/>
            <p:cNvSpPr/>
            <p:nvPr/>
          </p:nvSpPr>
          <p:spPr>
            <a:xfrm rot="16200000" flipV="1">
              <a:off x="2971016" y="3726911"/>
              <a:ext cx="529221" cy="44983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ekskant 27"/>
            <p:cNvSpPr/>
            <p:nvPr/>
          </p:nvSpPr>
          <p:spPr>
            <a:xfrm rot="16200000" flipV="1">
              <a:off x="4865601" y="4604861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ekskant 28"/>
            <p:cNvSpPr/>
            <p:nvPr/>
          </p:nvSpPr>
          <p:spPr>
            <a:xfrm rot="16200000" flipV="1">
              <a:off x="4626710" y="4169463"/>
              <a:ext cx="529221" cy="449836"/>
            </a:xfrm>
            <a:prstGeom prst="hexagon">
              <a:avLst/>
            </a:prstGeom>
            <a:solidFill>
              <a:srgbClr val="A9D18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ekskant 29"/>
            <p:cNvSpPr/>
            <p:nvPr/>
          </p:nvSpPr>
          <p:spPr>
            <a:xfrm rot="16200000" flipV="1">
              <a:off x="4151993" y="4169463"/>
              <a:ext cx="529221" cy="449836"/>
            </a:xfrm>
            <a:prstGeom prst="hexagon">
              <a:avLst/>
            </a:prstGeom>
            <a:solidFill>
              <a:srgbClr val="A9D18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ekskant 30"/>
            <p:cNvSpPr/>
            <p:nvPr/>
          </p:nvSpPr>
          <p:spPr>
            <a:xfrm rot="16200000" flipV="1">
              <a:off x="3916198" y="373405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Sekskant 32"/>
            <p:cNvSpPr/>
            <p:nvPr/>
          </p:nvSpPr>
          <p:spPr>
            <a:xfrm rot="16200000" flipV="1">
              <a:off x="2971016" y="547197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ekskant 39"/>
            <p:cNvSpPr/>
            <p:nvPr/>
          </p:nvSpPr>
          <p:spPr>
            <a:xfrm rot="16200000" flipV="1">
              <a:off x="4865601" y="3734054"/>
              <a:ext cx="529221" cy="44983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Sekskant 40"/>
            <p:cNvSpPr/>
            <p:nvPr/>
          </p:nvSpPr>
          <p:spPr>
            <a:xfrm rot="16200000" flipV="1">
              <a:off x="4391422" y="373405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ekskant 43"/>
            <p:cNvSpPr/>
            <p:nvPr/>
          </p:nvSpPr>
          <p:spPr>
            <a:xfrm rot="16200000" flipV="1">
              <a:off x="4151993" y="3298966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Sekskant 49"/>
            <p:cNvSpPr/>
            <p:nvPr/>
          </p:nvSpPr>
          <p:spPr>
            <a:xfrm rot="16200000" flipV="1">
              <a:off x="5102794" y="3298966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Sekskant 73"/>
            <p:cNvSpPr/>
            <p:nvPr/>
          </p:nvSpPr>
          <p:spPr>
            <a:xfrm rot="16200000" flipV="1">
              <a:off x="5340479" y="373405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Sekskant 140"/>
            <p:cNvSpPr/>
            <p:nvPr/>
          </p:nvSpPr>
          <p:spPr>
            <a:xfrm rot="16200000" flipV="1">
              <a:off x="6935706" y="2277281"/>
              <a:ext cx="529221" cy="449836"/>
            </a:xfrm>
            <a:prstGeom prst="hexagon">
              <a:avLst/>
            </a:prstGeom>
            <a:solidFill>
              <a:srgbClr val="A9D18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Sekskant 142"/>
            <p:cNvSpPr/>
            <p:nvPr/>
          </p:nvSpPr>
          <p:spPr>
            <a:xfrm rot="16200000" flipV="1">
              <a:off x="1190737" y="4838115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Sekskant 144"/>
            <p:cNvSpPr/>
            <p:nvPr/>
          </p:nvSpPr>
          <p:spPr>
            <a:xfrm rot="16200000" flipV="1">
              <a:off x="1961841" y="2340835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Sekskant 146"/>
            <p:cNvSpPr/>
            <p:nvPr/>
          </p:nvSpPr>
          <p:spPr>
            <a:xfrm rot="16200000" flipV="1">
              <a:off x="5575490" y="3298966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Sekskant 148"/>
            <p:cNvSpPr/>
            <p:nvPr/>
          </p:nvSpPr>
          <p:spPr>
            <a:xfrm rot="16200000" flipV="1">
              <a:off x="6925210" y="4312341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Sekskant 150"/>
            <p:cNvSpPr/>
            <p:nvPr/>
          </p:nvSpPr>
          <p:spPr>
            <a:xfrm rot="16200000" flipV="1">
              <a:off x="6449892" y="4312341"/>
              <a:ext cx="529221" cy="449836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Sekskant 152"/>
            <p:cNvSpPr/>
            <p:nvPr/>
          </p:nvSpPr>
          <p:spPr>
            <a:xfrm rot="16200000" flipV="1">
              <a:off x="1190737" y="3976315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Sekskant 154"/>
            <p:cNvSpPr/>
            <p:nvPr/>
          </p:nvSpPr>
          <p:spPr>
            <a:xfrm rot="16200000" flipV="1">
              <a:off x="7409688" y="2277282"/>
              <a:ext cx="529219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Sekskant 196"/>
            <p:cNvSpPr/>
            <p:nvPr/>
          </p:nvSpPr>
          <p:spPr>
            <a:xfrm rot="16200000" flipV="1">
              <a:off x="952762" y="4408751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Sekskant 214"/>
            <p:cNvSpPr/>
            <p:nvPr/>
          </p:nvSpPr>
          <p:spPr>
            <a:xfrm rot="16200000" flipV="1">
              <a:off x="5340479" y="4602480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Sekskant 108"/>
            <p:cNvSpPr/>
            <p:nvPr/>
          </p:nvSpPr>
          <p:spPr>
            <a:xfrm rot="16200000" flipV="1">
              <a:off x="2730884" y="4169463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ekskant 15"/>
            <p:cNvSpPr/>
            <p:nvPr/>
          </p:nvSpPr>
          <p:spPr>
            <a:xfrm rot="16200000" flipV="1">
              <a:off x="3916198" y="5471974"/>
              <a:ext cx="529221" cy="449836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11" tIns="33605" rIns="67211" bIns="33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32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sx="124000" sy="124000" algn="ctr" rotWithShape="0">
                    <a:prstClr val="white">
                      <a:alpha val="83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flipV="1">
              <a:off x="307649" y="1179320"/>
              <a:ext cx="8332149" cy="48711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2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7649" y="1179320"/>
            <a:ext cx="8332149" cy="4871102"/>
            <a:chOff x="307649" y="1179320"/>
            <a:chExt cx="8332149" cy="4871102"/>
          </a:xfrm>
        </p:grpSpPr>
        <p:pic>
          <p:nvPicPr>
            <p:cNvPr id="158" name="Bilde 15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14" t="2328" b="16010"/>
            <a:stretch/>
          </p:blipFill>
          <p:spPr>
            <a:xfrm>
              <a:off x="4514850" y="1536961"/>
              <a:ext cx="4076700" cy="4046410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pic>
          <p:nvPicPr>
            <p:cNvPr id="214" name="Bilde 213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4" t="6087" r="44440" b="73715"/>
            <a:stretch/>
          </p:blipFill>
          <p:spPr>
            <a:xfrm>
              <a:off x="3268549" y="1325879"/>
              <a:ext cx="2094026" cy="1914769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pic>
          <p:nvPicPr>
            <p:cNvPr id="106" name="Bilde 105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41" t="10901" r="48000" b="80069"/>
            <a:stretch/>
          </p:blipFill>
          <p:spPr>
            <a:xfrm>
              <a:off x="4430323" y="1590674"/>
              <a:ext cx="865577" cy="1009117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pic>
          <p:nvPicPr>
            <p:cNvPr id="213" name="Bilde 21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1" t="26578" r="37366" b="16011"/>
            <a:stretch/>
          </p:blipFill>
          <p:spPr>
            <a:xfrm>
              <a:off x="3927421" y="3907279"/>
              <a:ext cx="1806629" cy="2077993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pic>
          <p:nvPicPr>
            <p:cNvPr id="3" name="Bilde 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" r="64883" b="16010"/>
            <a:stretch/>
          </p:blipFill>
          <p:spPr>
            <a:xfrm>
              <a:off x="366357" y="1592432"/>
              <a:ext cx="2704454" cy="3752714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307649" y="1179320"/>
              <a:ext cx="8332149" cy="4871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768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Powerpoint-mal</Template>
  <TotalTime>25168</TotalTime>
  <Words>165</Words>
  <Application>Microsoft Office PowerPoint</Application>
  <PresentationFormat>Custom</PresentationFormat>
  <Paragraphs>121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Century Schoolbook</vt:lpstr>
      <vt:lpstr>Times New Roman</vt:lpstr>
      <vt:lpstr>Office-tema</vt:lpstr>
      <vt:lpstr>SMK prepares cabinet meetings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0</dc:title>
  <dc:creator>Kleng Bråtveit</dc:creator>
  <cp:lastModifiedBy>Huidong Tian</cp:lastModifiedBy>
  <cp:revision>709</cp:revision>
  <cp:lastPrinted>2016-08-19T12:53:30Z</cp:lastPrinted>
  <dcterms:created xsi:type="dcterms:W3CDTF">2014-08-28T08:07:51Z</dcterms:created>
  <dcterms:modified xsi:type="dcterms:W3CDTF">2016-09-06T09:45:05Z</dcterms:modified>
</cp:coreProperties>
</file>