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7" r:id="rId2"/>
  </p:sldIdLst>
  <p:sldSz cx="8961438" cy="6721475"/>
  <p:notesSz cx="9926638" cy="6797675"/>
  <p:custDataLst>
    <p:tags r:id="rId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ng Bråtveit" initials="KBR" lastIdx="1" clrIdx="0">
    <p:extLst>
      <p:ext uri="{19B8F6BF-5375-455C-9EA6-DF929625EA0E}">
        <p15:presenceInfo xmlns:p15="http://schemas.microsoft.com/office/powerpoint/2012/main" userId="Kleng Bråtve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C"/>
    <a:srgbClr val="FFC000"/>
    <a:srgbClr val="FFD966"/>
    <a:srgbClr val="7F7F7F"/>
    <a:srgbClr val="A9D18E"/>
    <a:srgbClr val="E0E0E0"/>
    <a:srgbClr val="E1E1E1"/>
    <a:srgbClr val="595959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6" autoAdjust="0"/>
    <p:restoredTop sz="94641" autoAdjust="0"/>
  </p:normalViewPr>
  <p:slideViewPr>
    <p:cSldViewPr snapToGrid="0">
      <p:cViewPr varScale="1">
        <p:scale>
          <a:sx n="121" d="100"/>
          <a:sy n="121" d="100"/>
        </p:scale>
        <p:origin x="1224" y="102"/>
      </p:cViewPr>
      <p:guideLst>
        <p:guide orient="horz" pos="2117"/>
        <p:guide pos="28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1439" cy="3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t" anchorCtr="0" compatLnSpc="1">
            <a:prstTxWarp prst="textNoShape">
              <a:avLst/>
            </a:prstTxWarp>
          </a:bodyPr>
          <a:lstStyle>
            <a:lvl1pPr algn="l" defTabSz="91310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201" y="2"/>
            <a:ext cx="4301438" cy="3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t" anchorCtr="0" compatLnSpc="1">
            <a:prstTxWarp prst="textNoShape">
              <a:avLst/>
            </a:prstTxWarp>
          </a:bodyPr>
          <a:lstStyle>
            <a:lvl1pPr algn="r" defTabSz="913101">
              <a:defRPr sz="1200" b="0">
                <a:latin typeface="Times New Roman" pitchFamily="18" charset="0"/>
              </a:defRPr>
            </a:lvl1pPr>
          </a:lstStyle>
          <a:p>
            <a:fld id="{6D25FFFF-9A6D-414E-8856-6C3A1ACC05EC}" type="datetime1">
              <a:rPr lang="en-US"/>
              <a:pPr/>
              <a:t>9/2/2016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729"/>
            <a:ext cx="4301439" cy="33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b" anchorCtr="0" compatLnSpc="1">
            <a:prstTxWarp prst="textNoShape">
              <a:avLst/>
            </a:prstTxWarp>
          </a:bodyPr>
          <a:lstStyle>
            <a:lvl1pPr algn="l" defTabSz="91310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201" y="6458729"/>
            <a:ext cx="4301438" cy="33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b" anchorCtr="0" compatLnSpc="1">
            <a:prstTxWarp prst="textNoShape">
              <a:avLst/>
            </a:prstTxWarp>
          </a:bodyPr>
          <a:lstStyle>
            <a:lvl1pPr algn="r" defTabSz="913101">
              <a:defRPr sz="1200" b="0">
                <a:latin typeface="Times New Roman" pitchFamily="18" charset="0"/>
              </a:defRPr>
            </a:lvl1pPr>
          </a:lstStyle>
          <a:p>
            <a:fld id="{D48A1659-C1F3-40C6-9733-9A26EA6E2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2038" y="874713"/>
            <a:ext cx="7743825" cy="58086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42253" y="254603"/>
            <a:ext cx="7435590" cy="22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8012647" y="33088"/>
            <a:ext cx="14555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3101">
              <a:defRPr sz="800" b="0"/>
            </a:lvl1pPr>
          </a:lstStyle>
          <a:p>
            <a:r>
              <a:rPr lang="de-DE"/>
              <a:t>040329bMS_0307_0254_Client</a:t>
            </a:r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677985" y="6478680"/>
            <a:ext cx="7901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3101">
              <a:defRPr sz="1200" b="0"/>
            </a:lvl1pPr>
          </a:lstStyle>
          <a:p>
            <a:fld id="{A4C56F63-FC2D-4F37-8ABF-AF0F87D5E83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gray">
          <a:xfrm>
            <a:off x="1190760" y="1029336"/>
            <a:ext cx="7588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59" tIns="45030" rIns="90059" bIns="45030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3789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20180" y="1100020"/>
            <a:ext cx="6721079" cy="2340069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20180" y="3530331"/>
            <a:ext cx="6721079" cy="1622800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7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413029" y="357856"/>
            <a:ext cx="1932310" cy="5696139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16099" y="357856"/>
            <a:ext cx="5684912" cy="569613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1432" y="1675702"/>
            <a:ext cx="7729240" cy="279594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1432" y="4498099"/>
            <a:ext cx="7729240" cy="147032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16099" y="1789282"/>
            <a:ext cx="3808611" cy="4264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36728" y="1789282"/>
            <a:ext cx="3808611" cy="4264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357857"/>
            <a:ext cx="7729240" cy="1299174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7266" y="1647695"/>
            <a:ext cx="379110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66" y="2455206"/>
            <a:ext cx="3791108" cy="361123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536728" y="1647695"/>
            <a:ext cx="380977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536728" y="2455206"/>
            <a:ext cx="3809778" cy="361123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5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16099" y="357857"/>
            <a:ext cx="7729240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6099" y="1789282"/>
            <a:ext cx="7729240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16099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E83C5A1-4DC6-45FD-8FE6-69FD22F85041}" type="datetimeFigureOut">
              <a:rPr lang="nb-NO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02.09.2016</a:t>
            </a:fld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968477" y="6229812"/>
            <a:ext cx="3024485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329015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2B8C7C-41F4-40E3-977C-B3794E3F3779}" type="slidenum">
              <a:rPr lang="nb-NO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717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24493"/>
              </p:ext>
            </p:extLst>
          </p:nvPr>
        </p:nvGraphicFramePr>
        <p:xfrm>
          <a:off x="-16" y="1791322"/>
          <a:ext cx="8961470" cy="2829501"/>
        </p:xfrm>
        <a:graphic>
          <a:graphicData uri="http://schemas.openxmlformats.org/drawingml/2006/table">
            <a:tbl>
              <a:tblPr/>
              <a:tblGrid>
                <a:gridCol w="25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</a:tblGrid>
              <a:tr h="943167"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72084" rtl="0" eaLnBrk="1" fontAlgn="t" latinLnBrk="0" hangingPunct="1"/>
                      <a:endParaRPr lang="nb-NO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72084" rtl="0" eaLnBrk="1" fontAlgn="t" latinLnBrk="0" hangingPunct="1"/>
                      <a:r>
                        <a:rPr lang="nb-NO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167"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72084" rtl="0" eaLnBrk="1" fontAlgn="t" latinLnBrk="0" hangingPunct="1"/>
                      <a:r>
                        <a:rPr lang="nb-NO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167"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72084" rtl="0" eaLnBrk="1" fontAlgn="t" latinLnBrk="0" hangingPunct="1"/>
                      <a:r>
                        <a:rPr lang="nb-NO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5" marR="6625" marT="6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25" marR="6625" marT="66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Ellipse 10"/>
          <p:cNvSpPr/>
          <p:nvPr/>
        </p:nvSpPr>
        <p:spPr bwMode="auto">
          <a:xfrm>
            <a:off x="10245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66897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523549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780201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1036853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293505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1806809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2063461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320113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2833417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4629981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5656589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5913241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3090069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576765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5399937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169893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426545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6683197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6939849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7196501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7453153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7709805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7966457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8223109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8479761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8736407" y="2347423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3346721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3860025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0" name="Ellipse 39"/>
          <p:cNvSpPr/>
          <p:nvPr/>
        </p:nvSpPr>
        <p:spPr bwMode="auto">
          <a:xfrm>
            <a:off x="4886633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1" name="Ellipse 40"/>
          <p:cNvSpPr/>
          <p:nvPr/>
        </p:nvSpPr>
        <p:spPr bwMode="auto">
          <a:xfrm>
            <a:off x="5143285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2" name="Ellipse 41"/>
          <p:cNvSpPr/>
          <p:nvPr/>
        </p:nvSpPr>
        <p:spPr bwMode="auto">
          <a:xfrm>
            <a:off x="3603373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3" name="Ellipse 42"/>
          <p:cNvSpPr/>
          <p:nvPr/>
        </p:nvSpPr>
        <p:spPr bwMode="auto">
          <a:xfrm>
            <a:off x="4116677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4" name="Ellipse 43"/>
          <p:cNvSpPr/>
          <p:nvPr/>
        </p:nvSpPr>
        <p:spPr bwMode="auto">
          <a:xfrm>
            <a:off x="4373329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5" name="Ellipse 44"/>
          <p:cNvSpPr/>
          <p:nvPr/>
        </p:nvSpPr>
        <p:spPr bwMode="auto">
          <a:xfrm>
            <a:off x="1550157" y="2347423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6" name="Ellipse 45"/>
          <p:cNvSpPr/>
          <p:nvPr/>
        </p:nvSpPr>
        <p:spPr bwMode="auto">
          <a:xfrm>
            <a:off x="12751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269403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526055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49" name="Ellipse 48"/>
          <p:cNvSpPr/>
          <p:nvPr/>
        </p:nvSpPr>
        <p:spPr bwMode="auto">
          <a:xfrm>
            <a:off x="782707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0" name="Ellipse 49"/>
          <p:cNvSpPr/>
          <p:nvPr/>
        </p:nvSpPr>
        <p:spPr bwMode="auto">
          <a:xfrm>
            <a:off x="1039359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296011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809315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2065967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2322619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2835923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4632487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5659095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5915747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3092575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579271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5402443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6172399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6429051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6685703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6942355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7199007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7455659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7712311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7968963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8225615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1" name="Ellipse 70"/>
          <p:cNvSpPr/>
          <p:nvPr/>
        </p:nvSpPr>
        <p:spPr bwMode="auto">
          <a:xfrm>
            <a:off x="8482267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8738907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3349227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3862531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4889139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6" name="Ellipse 75"/>
          <p:cNvSpPr/>
          <p:nvPr/>
        </p:nvSpPr>
        <p:spPr bwMode="auto">
          <a:xfrm>
            <a:off x="5145791" y="3219345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7" name="Ellipse 76"/>
          <p:cNvSpPr/>
          <p:nvPr/>
        </p:nvSpPr>
        <p:spPr bwMode="auto">
          <a:xfrm>
            <a:off x="3605879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8" name="Ellipse 77"/>
          <p:cNvSpPr/>
          <p:nvPr/>
        </p:nvSpPr>
        <p:spPr bwMode="auto">
          <a:xfrm>
            <a:off x="4119183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79" name="Ellipse 78"/>
          <p:cNvSpPr/>
          <p:nvPr/>
        </p:nvSpPr>
        <p:spPr bwMode="auto">
          <a:xfrm>
            <a:off x="4375835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1552663" y="3219345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1" name="Ellipse 80"/>
          <p:cNvSpPr/>
          <p:nvPr/>
        </p:nvSpPr>
        <p:spPr bwMode="auto">
          <a:xfrm>
            <a:off x="15244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2" name="Ellipse 81"/>
          <p:cNvSpPr/>
          <p:nvPr/>
        </p:nvSpPr>
        <p:spPr bwMode="auto">
          <a:xfrm>
            <a:off x="271675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3" name="Ellipse 82"/>
          <p:cNvSpPr/>
          <p:nvPr/>
        </p:nvSpPr>
        <p:spPr bwMode="auto">
          <a:xfrm>
            <a:off x="528106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4" name="Ellipse 83"/>
          <p:cNvSpPr/>
          <p:nvPr/>
        </p:nvSpPr>
        <p:spPr bwMode="auto">
          <a:xfrm>
            <a:off x="784537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5" name="Ellipse 84"/>
          <p:cNvSpPr/>
          <p:nvPr/>
        </p:nvSpPr>
        <p:spPr bwMode="auto">
          <a:xfrm>
            <a:off x="1040968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6" name="Ellipse 85"/>
          <p:cNvSpPr/>
          <p:nvPr/>
        </p:nvSpPr>
        <p:spPr bwMode="auto">
          <a:xfrm>
            <a:off x="1297399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7" name="Ellipse 86"/>
          <p:cNvSpPr/>
          <p:nvPr/>
        </p:nvSpPr>
        <p:spPr bwMode="auto">
          <a:xfrm>
            <a:off x="1810261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8" name="Ellipse 87"/>
          <p:cNvSpPr/>
          <p:nvPr/>
        </p:nvSpPr>
        <p:spPr bwMode="auto">
          <a:xfrm>
            <a:off x="2066692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89" name="Ellipse 88"/>
          <p:cNvSpPr/>
          <p:nvPr/>
        </p:nvSpPr>
        <p:spPr bwMode="auto">
          <a:xfrm>
            <a:off x="2323123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0" name="Ellipse 89"/>
          <p:cNvSpPr/>
          <p:nvPr/>
        </p:nvSpPr>
        <p:spPr bwMode="auto">
          <a:xfrm>
            <a:off x="2835985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1" name="Ellipse 90"/>
          <p:cNvSpPr/>
          <p:nvPr/>
        </p:nvSpPr>
        <p:spPr bwMode="auto">
          <a:xfrm>
            <a:off x="4631002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2" name="Ellipse 91"/>
          <p:cNvSpPr/>
          <p:nvPr/>
        </p:nvSpPr>
        <p:spPr bwMode="auto">
          <a:xfrm>
            <a:off x="5656726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3" name="Ellipse 92"/>
          <p:cNvSpPr/>
          <p:nvPr/>
        </p:nvSpPr>
        <p:spPr bwMode="auto">
          <a:xfrm>
            <a:off x="5913157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4" name="Ellipse 93"/>
          <p:cNvSpPr/>
          <p:nvPr/>
        </p:nvSpPr>
        <p:spPr bwMode="auto">
          <a:xfrm>
            <a:off x="3092416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2579554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6" name="Ellipse 95"/>
          <p:cNvSpPr/>
          <p:nvPr/>
        </p:nvSpPr>
        <p:spPr bwMode="auto">
          <a:xfrm>
            <a:off x="5400295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7" name="Ellipse 96"/>
          <p:cNvSpPr/>
          <p:nvPr/>
        </p:nvSpPr>
        <p:spPr bwMode="auto">
          <a:xfrm>
            <a:off x="6169588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8" name="Ellipse 97"/>
          <p:cNvSpPr/>
          <p:nvPr/>
        </p:nvSpPr>
        <p:spPr bwMode="auto">
          <a:xfrm>
            <a:off x="6426019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99" name="Ellipse 98"/>
          <p:cNvSpPr/>
          <p:nvPr/>
        </p:nvSpPr>
        <p:spPr bwMode="auto">
          <a:xfrm>
            <a:off x="6682450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0" name="Ellipse 99"/>
          <p:cNvSpPr/>
          <p:nvPr/>
        </p:nvSpPr>
        <p:spPr bwMode="auto">
          <a:xfrm>
            <a:off x="6938881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1" name="Ellipse 100"/>
          <p:cNvSpPr/>
          <p:nvPr/>
        </p:nvSpPr>
        <p:spPr bwMode="auto">
          <a:xfrm>
            <a:off x="7195312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2" name="Ellipse 101"/>
          <p:cNvSpPr/>
          <p:nvPr/>
        </p:nvSpPr>
        <p:spPr bwMode="auto">
          <a:xfrm>
            <a:off x="7451743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7708174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7964605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8221036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8477467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8733911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3348847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3861709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0" name="Ellipse 109"/>
          <p:cNvSpPr/>
          <p:nvPr/>
        </p:nvSpPr>
        <p:spPr bwMode="auto">
          <a:xfrm>
            <a:off x="4887433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1" name="Ellipse 110"/>
          <p:cNvSpPr/>
          <p:nvPr/>
        </p:nvSpPr>
        <p:spPr bwMode="auto">
          <a:xfrm>
            <a:off x="5143864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2" name="Ellipse 111"/>
          <p:cNvSpPr/>
          <p:nvPr/>
        </p:nvSpPr>
        <p:spPr bwMode="auto">
          <a:xfrm>
            <a:off x="3605278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3" name="Ellipse 112"/>
          <p:cNvSpPr/>
          <p:nvPr/>
        </p:nvSpPr>
        <p:spPr bwMode="auto">
          <a:xfrm>
            <a:off x="4118140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4" name="Ellipse 113"/>
          <p:cNvSpPr/>
          <p:nvPr/>
        </p:nvSpPr>
        <p:spPr bwMode="auto">
          <a:xfrm>
            <a:off x="4374571" y="4091267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EEF5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5" name="Ellipse 114"/>
          <p:cNvSpPr/>
          <p:nvPr/>
        </p:nvSpPr>
        <p:spPr bwMode="auto">
          <a:xfrm>
            <a:off x="1553830" y="4091267"/>
            <a:ext cx="216000" cy="216000"/>
          </a:xfrm>
          <a:prstGeom prst="ellipse">
            <a:avLst/>
          </a:prstGeom>
          <a:solidFill>
            <a:srgbClr val="A9D1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prstClr val="black"/>
              </a:solidFill>
            </a:endParaRPr>
          </a:p>
        </p:txBody>
      </p:sp>
      <p:sp>
        <p:nvSpPr>
          <p:cNvPr id="116" name="Plassholder for lysbildenummer 2"/>
          <p:cNvSpPr>
            <a:spLocks noGrp="1"/>
          </p:cNvSpPr>
          <p:nvPr>
            <p:ph type="sldNum" sz="quarter" idx="10"/>
          </p:nvPr>
        </p:nvSpPr>
        <p:spPr>
          <a:xfrm>
            <a:off x="7081714" y="6511925"/>
            <a:ext cx="1866900" cy="184666"/>
          </a:xfrm>
        </p:spPr>
        <p:txBody>
          <a:bodyPr/>
          <a:lstStyle/>
          <a:p>
            <a:pPr algn="r"/>
            <a:fld id="{546BE0EA-5BBC-4A61-AC89-6B850D49DB55}" type="slidenum">
              <a:rPr lang="en-US" smtClean="0">
                <a:solidFill>
                  <a:srgbClr val="000000"/>
                </a:solidFill>
              </a:rPr>
              <a:pPr algn="r"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" name="McK Footnote"/>
          <p:cNvSpPr>
            <a:spLocks noChangeArrowheads="1"/>
          </p:cNvSpPr>
          <p:nvPr/>
        </p:nvSpPr>
        <p:spPr bwMode="auto">
          <a:xfrm>
            <a:off x="6766" y="6149479"/>
            <a:ext cx="7634651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481013" indent="-481013" algn="l" defTabSz="684213" eaLnBrk="0" hangingPunct="0">
              <a:tabLst>
                <a:tab pos="438150" algn="r"/>
              </a:tabLst>
            </a:pPr>
            <a:r>
              <a:rPr lang="en-US" sz="900" b="0" dirty="0">
                <a:solidFill>
                  <a:srgbClr val="000000"/>
                </a:solidFill>
              </a:rPr>
              <a:t>		* Centre of Government: Prime minister's office / Cabinet office…	 </a:t>
            </a:r>
          </a:p>
          <a:p>
            <a:pPr marL="481013" indent="-481013" algn="l" defTabSz="684213" eaLnBrk="0" hangingPunct="0">
              <a:spcBef>
                <a:spcPts val="200"/>
              </a:spcBef>
              <a:tabLst>
                <a:tab pos="438150" algn="r"/>
              </a:tabLst>
            </a:pPr>
            <a:r>
              <a:rPr lang="en-US" sz="900" b="0" dirty="0">
                <a:solidFill>
                  <a:srgbClr val="000000"/>
                </a:solidFill>
              </a:rPr>
              <a:t>	Source:	 2013 OECD Survey on the Organization and Functions of the Centre of Government</a:t>
            </a:r>
          </a:p>
        </p:txBody>
      </p:sp>
      <p:sp>
        <p:nvSpPr>
          <p:cNvPr id="118" name="Undertittel 2"/>
          <p:cNvSpPr txBox="1">
            <a:spLocks/>
          </p:cNvSpPr>
          <p:nvPr/>
        </p:nvSpPr>
        <p:spPr bwMode="auto">
          <a:xfrm>
            <a:off x="1197621" y="6577041"/>
            <a:ext cx="519764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defRPr sz="18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13" indent="-190495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2133">
                <a:solidFill>
                  <a:schemeClr val="tx1"/>
                </a:solidFill>
                <a:latin typeface="+mn-lt"/>
              </a:defRPr>
            </a:lvl2pPr>
            <a:lvl3pPr marL="393690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3pPr>
            <a:lvl4pPr marL="575719" indent="-179913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2133">
                <a:solidFill>
                  <a:schemeClr val="tx1"/>
                </a:solidFill>
                <a:latin typeface="+mn-lt"/>
              </a:defRPr>
            </a:lvl4pPr>
            <a:lvl5pPr marL="776798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5pPr>
            <a:lvl6pPr marL="1386383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6pPr>
            <a:lvl7pPr marL="199596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7pPr>
            <a:lvl8pPr marL="2605552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8pPr>
            <a:lvl9pPr marL="321513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700" b="0" kern="0" dirty="0">
                <a:solidFill>
                  <a:prstClr val="black"/>
                </a:solidFill>
              </a:rPr>
              <a:t>support@funfact.eu  </a:t>
            </a:r>
            <a:r>
              <a:rPr lang="en-US" sz="700" b="0" dirty="0">
                <a:solidFill>
                  <a:prstClr val="black"/>
                </a:solidFill>
              </a:rPr>
              <a:t>•  TEL +47 98078172  •  www.funfact.eu  •  Copyright </a:t>
            </a:r>
            <a:r>
              <a:rPr lang="en-US" sz="700" dirty="0">
                <a:solidFill>
                  <a:prstClr val="black"/>
                </a:solidFill>
              </a:rPr>
              <a:t>©  </a:t>
            </a:r>
            <a:r>
              <a:rPr lang="en-US" sz="700" b="0" dirty="0">
                <a:solidFill>
                  <a:prstClr val="black"/>
                </a:solidFill>
              </a:rPr>
              <a:t>Funfact AS. All right Reserved. Refer to last page</a:t>
            </a:r>
            <a:endParaRPr lang="en-US" sz="700" b="0" kern="0" dirty="0">
              <a:solidFill>
                <a:prstClr val="black"/>
              </a:solidFill>
            </a:endParaRPr>
          </a:p>
        </p:txBody>
      </p:sp>
      <p:cxnSp>
        <p:nvCxnSpPr>
          <p:cNvPr id="119" name="Rett linje 118"/>
          <p:cNvCxnSpPr/>
          <p:nvPr/>
        </p:nvCxnSpPr>
        <p:spPr bwMode="auto">
          <a:xfrm>
            <a:off x="1197620" y="6526929"/>
            <a:ext cx="7726067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8366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Undertittel 2"/>
          <p:cNvSpPr txBox="1">
            <a:spLocks/>
          </p:cNvSpPr>
          <p:nvPr/>
        </p:nvSpPr>
        <p:spPr bwMode="auto">
          <a:xfrm>
            <a:off x="6766" y="6452126"/>
            <a:ext cx="11908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defRPr sz="18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13" indent="-190495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2133">
                <a:solidFill>
                  <a:schemeClr val="tx1"/>
                </a:solidFill>
                <a:latin typeface="+mn-lt"/>
              </a:defRPr>
            </a:lvl2pPr>
            <a:lvl3pPr marL="393690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3pPr>
            <a:lvl4pPr marL="575719" indent="-179913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2133">
                <a:solidFill>
                  <a:schemeClr val="tx1"/>
                </a:solidFill>
                <a:latin typeface="+mn-lt"/>
              </a:defRPr>
            </a:lvl4pPr>
            <a:lvl5pPr marL="776798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5pPr>
            <a:lvl6pPr marL="1386383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6pPr>
            <a:lvl7pPr marL="199596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7pPr>
            <a:lvl8pPr marL="2605552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8pPr>
            <a:lvl9pPr marL="321513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Schoolbook" panose="02040604050505020304" pitchFamily="18" charset="0"/>
              </a:rPr>
              <a:t>FUN</a:t>
            </a:r>
            <a:r>
              <a:rPr lang="en-US" sz="1600" b="0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Schoolbook" panose="02040604050505020304" pitchFamily="18" charset="0"/>
              </a:rPr>
              <a:t>f(a)</a:t>
            </a: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Schoolbook" panose="02040604050505020304" pitchFamily="18" charset="0"/>
              </a:rPr>
              <a:t>CT</a:t>
            </a:r>
            <a:endParaRPr lang="en-US" sz="1600" b="0" kern="0" dirty="0">
              <a:solidFill>
                <a:prstClr val="black">
                  <a:lumMod val="65000"/>
                  <a:lumOff val="3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2"/>
          <p:cNvSpPr txBox="1">
            <a:spLocks noChangeArrowheads="1"/>
          </p:cNvSpPr>
          <p:nvPr/>
        </p:nvSpPr>
        <p:spPr bwMode="auto">
          <a:xfrm>
            <a:off x="110271" y="87245"/>
            <a:ext cx="884237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SMK takes no responsibility to maintain public trust</a:t>
            </a:r>
          </a:p>
        </p:txBody>
      </p:sp>
      <p:sp>
        <p:nvSpPr>
          <p:cNvPr id="122" name="McK Measure"/>
          <p:cNvSpPr txBox="1">
            <a:spLocks noChangeArrowheads="1"/>
          </p:cNvSpPr>
          <p:nvPr/>
        </p:nvSpPr>
        <p:spPr bwMode="auto">
          <a:xfrm>
            <a:off x="185221" y="485364"/>
            <a:ext cx="86185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895350"/>
            <a:r>
              <a:rPr lang="en-US" b="0" dirty="0" err="1">
                <a:solidFill>
                  <a:srgbClr val="000000"/>
                </a:solidFill>
              </a:rPr>
              <a:t>CoG</a:t>
            </a:r>
            <a:r>
              <a:rPr lang="en-US" b="0" dirty="0">
                <a:solidFill>
                  <a:srgbClr val="000000"/>
                </a:solidFill>
              </a:rPr>
              <a:t> contribution to improved trust in public institutions: </a:t>
            </a:r>
            <a:r>
              <a:rPr lang="en-US" dirty="0">
                <a:solidFill>
                  <a:srgbClr val="A9D18E"/>
                </a:solidFill>
              </a:rPr>
              <a:t>YES </a:t>
            </a:r>
            <a:r>
              <a:rPr lang="en-US" b="0" dirty="0">
                <a:solidFill>
                  <a:srgbClr val="000000"/>
                </a:solidFill>
              </a:rPr>
              <a:t>or </a:t>
            </a:r>
          </a:p>
        </p:txBody>
      </p:sp>
      <p:sp>
        <p:nvSpPr>
          <p:cNvPr id="123" name="McK Measure"/>
          <p:cNvSpPr txBox="1">
            <a:spLocks noChangeArrowheads="1"/>
          </p:cNvSpPr>
          <p:nvPr/>
        </p:nvSpPr>
        <p:spPr bwMode="auto">
          <a:xfrm>
            <a:off x="3289280" y="1109174"/>
            <a:ext cx="21857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895350"/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OECD countries</a:t>
            </a:r>
            <a:endParaRPr lang="en-US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McK Measure"/>
          <p:cNvSpPr txBox="1">
            <a:spLocks noChangeArrowheads="1"/>
          </p:cNvSpPr>
          <p:nvPr/>
        </p:nvSpPr>
        <p:spPr bwMode="auto">
          <a:xfrm>
            <a:off x="67721" y="3826719"/>
            <a:ext cx="21857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b="0" i="1" dirty="0">
                <a:solidFill>
                  <a:srgbClr val="000000"/>
                </a:solidFill>
                <a:latin typeface="Arial" panose="020B0604020202020204" pitchFamily="34" charset="0"/>
              </a:rPr>
              <a:t>Has a </a:t>
            </a:r>
            <a:r>
              <a:rPr lang="nb-NO" b="0" i="1" dirty="0" err="1">
                <a:solidFill>
                  <a:srgbClr val="000000"/>
                </a:solidFill>
                <a:latin typeface="Arial" panose="020B0604020202020204" pitchFamily="34" charset="0"/>
              </a:rPr>
              <a:t>strategy</a:t>
            </a:r>
            <a:endParaRPr lang="nb-NO" b="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" name="McK Measure"/>
          <p:cNvSpPr txBox="1">
            <a:spLocks noChangeArrowheads="1"/>
          </p:cNvSpPr>
          <p:nvPr/>
        </p:nvSpPr>
        <p:spPr bwMode="auto">
          <a:xfrm>
            <a:off x="67721" y="2956447"/>
            <a:ext cx="21857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b="0" i="1" dirty="0">
                <a:solidFill>
                  <a:srgbClr val="000000"/>
                </a:solidFill>
                <a:latin typeface="Arial" panose="020B0604020202020204" pitchFamily="34" charset="0"/>
              </a:rPr>
              <a:t>Has </a:t>
            </a:r>
            <a:r>
              <a:rPr lang="nb-NO" b="0" i="1" dirty="0" err="1">
                <a:solidFill>
                  <a:srgbClr val="000000"/>
                </a:solidFill>
                <a:latin typeface="Arial" panose="020B0604020202020204" pitchFamily="34" charset="0"/>
              </a:rPr>
              <a:t>taken</a:t>
            </a:r>
            <a:r>
              <a:rPr lang="nb-NO" b="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b-NO" b="0" i="1" dirty="0" err="1">
                <a:solidFill>
                  <a:srgbClr val="000000"/>
                </a:solidFill>
                <a:latin typeface="Arial" panose="020B0604020202020204" pitchFamily="34" charset="0"/>
              </a:rPr>
              <a:t>actions</a:t>
            </a:r>
            <a:endParaRPr lang="nb-NO" b="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6" name="McK Measure"/>
          <p:cNvSpPr txBox="1">
            <a:spLocks noChangeArrowheads="1"/>
          </p:cNvSpPr>
          <p:nvPr/>
        </p:nvSpPr>
        <p:spPr bwMode="auto">
          <a:xfrm>
            <a:off x="67721" y="2086174"/>
            <a:ext cx="21857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b="0" i="1" dirty="0">
                <a:solidFill>
                  <a:srgbClr val="000000"/>
                </a:solidFill>
                <a:latin typeface="Arial" panose="020B0604020202020204" pitchFamily="34" charset="0"/>
              </a:rPr>
              <a:t>Monitors trust</a:t>
            </a:r>
          </a:p>
        </p:txBody>
      </p:sp>
      <p:sp>
        <p:nvSpPr>
          <p:cNvPr id="3" name="Rektangel 2"/>
          <p:cNvSpPr/>
          <p:nvPr/>
        </p:nvSpPr>
        <p:spPr>
          <a:xfrm>
            <a:off x="5399937" y="416994"/>
            <a:ext cx="13296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b-NO" sz="1800" dirty="0">
                <a:ln w="10160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</a:rPr>
              <a:t>NO</a:t>
            </a:r>
          </a:p>
        </p:txBody>
      </p:sp>
      <p:sp>
        <p:nvSpPr>
          <p:cNvPr id="127" name="McK Measure"/>
          <p:cNvSpPr txBox="1">
            <a:spLocks noChangeArrowheads="1"/>
          </p:cNvSpPr>
          <p:nvPr/>
        </p:nvSpPr>
        <p:spPr bwMode="auto">
          <a:xfrm rot="18600000">
            <a:off x="235861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AU</a:t>
            </a:r>
          </a:p>
        </p:txBody>
      </p:sp>
      <p:sp>
        <p:nvSpPr>
          <p:cNvPr id="128" name="McK Measure"/>
          <p:cNvSpPr txBox="1">
            <a:spLocks noChangeArrowheads="1"/>
          </p:cNvSpPr>
          <p:nvPr/>
        </p:nvSpPr>
        <p:spPr bwMode="auto">
          <a:xfrm rot="18600000">
            <a:off x="492704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BE</a:t>
            </a:r>
          </a:p>
        </p:txBody>
      </p:sp>
      <p:sp>
        <p:nvSpPr>
          <p:cNvPr id="129" name="McK Measure"/>
          <p:cNvSpPr txBox="1">
            <a:spLocks noChangeArrowheads="1"/>
          </p:cNvSpPr>
          <p:nvPr/>
        </p:nvSpPr>
        <p:spPr bwMode="auto">
          <a:xfrm rot="18600000">
            <a:off x="1006390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CH</a:t>
            </a:r>
          </a:p>
        </p:txBody>
      </p:sp>
      <p:sp>
        <p:nvSpPr>
          <p:cNvPr id="130" name="McK Measure"/>
          <p:cNvSpPr txBox="1">
            <a:spLocks noChangeArrowheads="1"/>
          </p:cNvSpPr>
          <p:nvPr/>
        </p:nvSpPr>
        <p:spPr bwMode="auto">
          <a:xfrm rot="18600000">
            <a:off x="749547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132" name="McK Measure"/>
          <p:cNvSpPr txBox="1">
            <a:spLocks noChangeArrowheads="1"/>
          </p:cNvSpPr>
          <p:nvPr/>
        </p:nvSpPr>
        <p:spPr bwMode="auto">
          <a:xfrm rot="18600000">
            <a:off x="1263233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CL</a:t>
            </a:r>
          </a:p>
        </p:txBody>
      </p:sp>
      <p:sp>
        <p:nvSpPr>
          <p:cNvPr id="133" name="McK Measure"/>
          <p:cNvSpPr txBox="1">
            <a:spLocks noChangeArrowheads="1"/>
          </p:cNvSpPr>
          <p:nvPr/>
        </p:nvSpPr>
        <p:spPr bwMode="auto">
          <a:xfrm rot="18600000">
            <a:off x="1520076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CZ</a:t>
            </a:r>
          </a:p>
        </p:txBody>
      </p:sp>
      <p:sp>
        <p:nvSpPr>
          <p:cNvPr id="134" name="McK Measure"/>
          <p:cNvSpPr txBox="1">
            <a:spLocks noChangeArrowheads="1"/>
          </p:cNvSpPr>
          <p:nvPr/>
        </p:nvSpPr>
        <p:spPr bwMode="auto">
          <a:xfrm rot="18600000">
            <a:off x="1776919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DE</a:t>
            </a:r>
          </a:p>
        </p:txBody>
      </p:sp>
      <p:sp>
        <p:nvSpPr>
          <p:cNvPr id="135" name="McK Measure"/>
          <p:cNvSpPr txBox="1">
            <a:spLocks noChangeArrowheads="1"/>
          </p:cNvSpPr>
          <p:nvPr/>
        </p:nvSpPr>
        <p:spPr bwMode="auto">
          <a:xfrm rot="18600000">
            <a:off x="2033762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DK</a:t>
            </a:r>
          </a:p>
        </p:txBody>
      </p:sp>
      <p:sp>
        <p:nvSpPr>
          <p:cNvPr id="136" name="McK Measure"/>
          <p:cNvSpPr txBox="1">
            <a:spLocks noChangeArrowheads="1"/>
          </p:cNvSpPr>
          <p:nvPr/>
        </p:nvSpPr>
        <p:spPr bwMode="auto">
          <a:xfrm rot="18600000">
            <a:off x="2290605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EE</a:t>
            </a:r>
          </a:p>
        </p:txBody>
      </p:sp>
      <p:sp>
        <p:nvSpPr>
          <p:cNvPr id="137" name="McK Measure"/>
          <p:cNvSpPr txBox="1">
            <a:spLocks noChangeArrowheads="1"/>
          </p:cNvSpPr>
          <p:nvPr/>
        </p:nvSpPr>
        <p:spPr bwMode="auto">
          <a:xfrm rot="18600000">
            <a:off x="2547448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ES</a:t>
            </a:r>
          </a:p>
        </p:txBody>
      </p:sp>
      <p:sp>
        <p:nvSpPr>
          <p:cNvPr id="138" name="McK Measure"/>
          <p:cNvSpPr txBox="1">
            <a:spLocks noChangeArrowheads="1"/>
          </p:cNvSpPr>
          <p:nvPr/>
        </p:nvSpPr>
        <p:spPr bwMode="auto">
          <a:xfrm rot="18600000">
            <a:off x="2804291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FI</a:t>
            </a:r>
          </a:p>
        </p:txBody>
      </p:sp>
      <p:sp>
        <p:nvSpPr>
          <p:cNvPr id="139" name="McK Measure"/>
          <p:cNvSpPr txBox="1">
            <a:spLocks noChangeArrowheads="1"/>
          </p:cNvSpPr>
          <p:nvPr/>
        </p:nvSpPr>
        <p:spPr bwMode="auto">
          <a:xfrm rot="18600000">
            <a:off x="3061134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FR</a:t>
            </a:r>
          </a:p>
        </p:txBody>
      </p:sp>
      <p:sp>
        <p:nvSpPr>
          <p:cNvPr id="140" name="McK Measure"/>
          <p:cNvSpPr txBox="1">
            <a:spLocks noChangeArrowheads="1"/>
          </p:cNvSpPr>
          <p:nvPr/>
        </p:nvSpPr>
        <p:spPr bwMode="auto">
          <a:xfrm rot="18600000">
            <a:off x="3317977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GB</a:t>
            </a:r>
          </a:p>
        </p:txBody>
      </p:sp>
      <p:sp>
        <p:nvSpPr>
          <p:cNvPr id="141" name="McK Measure"/>
          <p:cNvSpPr txBox="1">
            <a:spLocks noChangeArrowheads="1"/>
          </p:cNvSpPr>
          <p:nvPr/>
        </p:nvSpPr>
        <p:spPr bwMode="auto">
          <a:xfrm rot="18600000">
            <a:off x="3831663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HU</a:t>
            </a:r>
          </a:p>
        </p:txBody>
      </p:sp>
      <p:sp>
        <p:nvSpPr>
          <p:cNvPr id="142" name="McK Measure"/>
          <p:cNvSpPr txBox="1">
            <a:spLocks noChangeArrowheads="1"/>
          </p:cNvSpPr>
          <p:nvPr/>
        </p:nvSpPr>
        <p:spPr bwMode="auto">
          <a:xfrm rot="18600000">
            <a:off x="4088506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IE</a:t>
            </a:r>
          </a:p>
        </p:txBody>
      </p:sp>
      <p:sp>
        <p:nvSpPr>
          <p:cNvPr id="143" name="McK Measure"/>
          <p:cNvSpPr txBox="1">
            <a:spLocks noChangeArrowheads="1"/>
          </p:cNvSpPr>
          <p:nvPr/>
        </p:nvSpPr>
        <p:spPr bwMode="auto">
          <a:xfrm rot="18600000">
            <a:off x="4345349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IL</a:t>
            </a:r>
          </a:p>
        </p:txBody>
      </p:sp>
      <p:sp>
        <p:nvSpPr>
          <p:cNvPr id="144" name="McK Measure"/>
          <p:cNvSpPr txBox="1">
            <a:spLocks noChangeArrowheads="1"/>
          </p:cNvSpPr>
          <p:nvPr/>
        </p:nvSpPr>
        <p:spPr bwMode="auto">
          <a:xfrm rot="18600000">
            <a:off x="4602192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IS</a:t>
            </a:r>
          </a:p>
        </p:txBody>
      </p:sp>
      <p:sp>
        <p:nvSpPr>
          <p:cNvPr id="145" name="McK Measure"/>
          <p:cNvSpPr txBox="1">
            <a:spLocks noChangeArrowheads="1"/>
          </p:cNvSpPr>
          <p:nvPr/>
        </p:nvSpPr>
        <p:spPr bwMode="auto">
          <a:xfrm rot="18600000">
            <a:off x="4859035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IT</a:t>
            </a:r>
          </a:p>
        </p:txBody>
      </p:sp>
      <p:sp>
        <p:nvSpPr>
          <p:cNvPr id="146" name="McK Measure"/>
          <p:cNvSpPr txBox="1">
            <a:spLocks noChangeArrowheads="1"/>
          </p:cNvSpPr>
          <p:nvPr/>
        </p:nvSpPr>
        <p:spPr bwMode="auto">
          <a:xfrm rot="18600000">
            <a:off x="5115878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JP</a:t>
            </a:r>
          </a:p>
        </p:txBody>
      </p:sp>
      <p:sp>
        <p:nvSpPr>
          <p:cNvPr id="147" name="McK Measure"/>
          <p:cNvSpPr txBox="1">
            <a:spLocks noChangeArrowheads="1"/>
          </p:cNvSpPr>
          <p:nvPr/>
        </p:nvSpPr>
        <p:spPr bwMode="auto">
          <a:xfrm rot="18600000">
            <a:off x="5372721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KR</a:t>
            </a:r>
          </a:p>
        </p:txBody>
      </p:sp>
      <p:sp>
        <p:nvSpPr>
          <p:cNvPr id="148" name="McK Measure"/>
          <p:cNvSpPr txBox="1">
            <a:spLocks noChangeArrowheads="1"/>
          </p:cNvSpPr>
          <p:nvPr/>
        </p:nvSpPr>
        <p:spPr bwMode="auto">
          <a:xfrm rot="18600000">
            <a:off x="5629564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LU</a:t>
            </a:r>
          </a:p>
        </p:txBody>
      </p:sp>
      <p:sp>
        <p:nvSpPr>
          <p:cNvPr id="149" name="McK Measure"/>
          <p:cNvSpPr txBox="1">
            <a:spLocks noChangeArrowheads="1"/>
          </p:cNvSpPr>
          <p:nvPr/>
        </p:nvSpPr>
        <p:spPr bwMode="auto">
          <a:xfrm rot="18600000">
            <a:off x="5886407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LV</a:t>
            </a:r>
          </a:p>
        </p:txBody>
      </p:sp>
      <p:sp>
        <p:nvSpPr>
          <p:cNvPr id="150" name="McK Measure"/>
          <p:cNvSpPr txBox="1">
            <a:spLocks noChangeArrowheads="1"/>
          </p:cNvSpPr>
          <p:nvPr/>
        </p:nvSpPr>
        <p:spPr bwMode="auto">
          <a:xfrm rot="18600000">
            <a:off x="6143250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MX</a:t>
            </a:r>
          </a:p>
        </p:txBody>
      </p:sp>
      <p:sp>
        <p:nvSpPr>
          <p:cNvPr id="151" name="McK Measure"/>
          <p:cNvSpPr txBox="1">
            <a:spLocks noChangeArrowheads="1"/>
          </p:cNvSpPr>
          <p:nvPr/>
        </p:nvSpPr>
        <p:spPr bwMode="auto">
          <a:xfrm rot="18600000">
            <a:off x="6656936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dirty="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2" name="McK Measure"/>
          <p:cNvSpPr txBox="1">
            <a:spLocks noChangeArrowheads="1"/>
          </p:cNvSpPr>
          <p:nvPr/>
        </p:nvSpPr>
        <p:spPr bwMode="auto">
          <a:xfrm rot="18600000">
            <a:off x="6913779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NZ</a:t>
            </a:r>
          </a:p>
        </p:txBody>
      </p:sp>
      <p:sp>
        <p:nvSpPr>
          <p:cNvPr id="153" name="McK Measure"/>
          <p:cNvSpPr txBox="1">
            <a:spLocks noChangeArrowheads="1"/>
          </p:cNvSpPr>
          <p:nvPr/>
        </p:nvSpPr>
        <p:spPr bwMode="auto">
          <a:xfrm rot="18600000">
            <a:off x="7170622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PO</a:t>
            </a:r>
          </a:p>
        </p:txBody>
      </p:sp>
      <p:sp>
        <p:nvSpPr>
          <p:cNvPr id="154" name="McK Measure"/>
          <p:cNvSpPr txBox="1">
            <a:spLocks noChangeArrowheads="1"/>
          </p:cNvSpPr>
          <p:nvPr/>
        </p:nvSpPr>
        <p:spPr bwMode="auto">
          <a:xfrm rot="18600000">
            <a:off x="7427465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</a:p>
        </p:txBody>
      </p:sp>
      <p:sp>
        <p:nvSpPr>
          <p:cNvPr id="155" name="McK Measure"/>
          <p:cNvSpPr txBox="1">
            <a:spLocks noChangeArrowheads="1"/>
          </p:cNvSpPr>
          <p:nvPr/>
        </p:nvSpPr>
        <p:spPr bwMode="auto">
          <a:xfrm rot="18600000">
            <a:off x="7684308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</a:p>
        </p:txBody>
      </p:sp>
      <p:sp>
        <p:nvSpPr>
          <p:cNvPr id="156" name="McK Measure"/>
          <p:cNvSpPr txBox="1">
            <a:spLocks noChangeArrowheads="1"/>
          </p:cNvSpPr>
          <p:nvPr/>
        </p:nvSpPr>
        <p:spPr bwMode="auto">
          <a:xfrm rot="18600000">
            <a:off x="7941151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SI</a:t>
            </a:r>
          </a:p>
        </p:txBody>
      </p:sp>
      <p:sp>
        <p:nvSpPr>
          <p:cNvPr id="157" name="McK Measure"/>
          <p:cNvSpPr txBox="1">
            <a:spLocks noChangeArrowheads="1"/>
          </p:cNvSpPr>
          <p:nvPr/>
        </p:nvSpPr>
        <p:spPr bwMode="auto">
          <a:xfrm rot="18600000">
            <a:off x="8197994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SK</a:t>
            </a:r>
          </a:p>
        </p:txBody>
      </p:sp>
      <p:sp>
        <p:nvSpPr>
          <p:cNvPr id="158" name="McK Measure"/>
          <p:cNvSpPr txBox="1">
            <a:spLocks noChangeArrowheads="1"/>
          </p:cNvSpPr>
          <p:nvPr/>
        </p:nvSpPr>
        <p:spPr bwMode="auto">
          <a:xfrm rot="18600000">
            <a:off x="8454837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</a:p>
        </p:txBody>
      </p:sp>
      <p:sp>
        <p:nvSpPr>
          <p:cNvPr id="159" name="McK Measure"/>
          <p:cNvSpPr txBox="1">
            <a:spLocks noChangeArrowheads="1"/>
          </p:cNvSpPr>
          <p:nvPr/>
        </p:nvSpPr>
        <p:spPr bwMode="auto">
          <a:xfrm rot="18600000">
            <a:off x="8711668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US</a:t>
            </a:r>
          </a:p>
        </p:txBody>
      </p:sp>
      <p:sp>
        <p:nvSpPr>
          <p:cNvPr id="160" name="McK Measure"/>
          <p:cNvSpPr txBox="1">
            <a:spLocks noChangeArrowheads="1"/>
          </p:cNvSpPr>
          <p:nvPr/>
        </p:nvSpPr>
        <p:spPr bwMode="auto">
          <a:xfrm rot="18600000">
            <a:off x="6400093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NL</a:t>
            </a:r>
          </a:p>
        </p:txBody>
      </p:sp>
      <p:sp>
        <p:nvSpPr>
          <p:cNvPr id="161" name="McK Measure"/>
          <p:cNvSpPr txBox="1">
            <a:spLocks noChangeArrowheads="1"/>
          </p:cNvSpPr>
          <p:nvPr/>
        </p:nvSpPr>
        <p:spPr bwMode="auto">
          <a:xfrm rot="18600000">
            <a:off x="-20982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</a:p>
        </p:txBody>
      </p:sp>
      <p:sp>
        <p:nvSpPr>
          <p:cNvPr id="162" name="McK Measure"/>
          <p:cNvSpPr txBox="1">
            <a:spLocks noChangeArrowheads="1"/>
          </p:cNvSpPr>
          <p:nvPr/>
        </p:nvSpPr>
        <p:spPr bwMode="auto">
          <a:xfrm rot="18600000">
            <a:off x="3574820" y="1489873"/>
            <a:ext cx="3646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ctr"/>
            <a:r>
              <a:rPr lang="nb-NO" sz="1400" b="0" dirty="0">
                <a:solidFill>
                  <a:srgbClr val="000000"/>
                </a:solidFill>
                <a:latin typeface="Arial" panose="020B0604020202020204" pitchFamily="34" charset="0"/>
              </a:rPr>
              <a:t>GR</a:t>
            </a:r>
          </a:p>
        </p:txBody>
      </p:sp>
    </p:spTree>
    <p:extLst>
      <p:ext uri="{BB962C8B-B14F-4D97-AF65-F5344CB8AC3E}">
        <p14:creationId xmlns:p14="http://schemas.microsoft.com/office/powerpoint/2010/main" val="2885505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Powerpoint-mal</Template>
  <TotalTime>21481</TotalTime>
  <Words>89</Words>
  <Application>Microsoft Office PowerPoint</Application>
  <PresentationFormat>Egendefinert</PresentationFormat>
  <Paragraphs>101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Times New Roman</vt:lpstr>
      <vt:lpstr>Office-tema</vt:lpstr>
      <vt:lpstr>PowerPoint-presentasjon</vt:lpstr>
    </vt:vector>
  </TitlesOfParts>
  <Company>STATEN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0</dc:title>
  <dc:creator>Kleng Bråtveit</dc:creator>
  <cp:lastModifiedBy>Funfact AS</cp:lastModifiedBy>
  <cp:revision>771</cp:revision>
  <cp:lastPrinted>2016-08-25T13:17:04Z</cp:lastPrinted>
  <dcterms:created xsi:type="dcterms:W3CDTF">2014-08-28T08:07:51Z</dcterms:created>
  <dcterms:modified xsi:type="dcterms:W3CDTF">2016-09-02T08:08:37Z</dcterms:modified>
</cp:coreProperties>
</file>