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981A3-60DF-4E97-B32E-C9F7084158A7}" type="datetimeFigureOut">
              <a:rPr lang="zh-CN" altLang="en-US" smtClean="0"/>
              <a:t>16/9/19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359C3-2B23-4024-A313-DCFAB5E1A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0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unfact.eu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42432" y="6408192"/>
            <a:ext cx="390269" cy="269349"/>
          </a:xfrm>
        </p:spPr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568325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81038" y="1004887"/>
            <a:ext cx="8543925" cy="52625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5"/>
          </p:nvPr>
        </p:nvSpPr>
        <p:spPr>
          <a:xfrm>
            <a:off x="688777" y="1004887"/>
            <a:ext cx="8543925" cy="5262564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 typeface="+mj-lt"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146103" y="6403849"/>
            <a:ext cx="3891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 smtClean="0">
                <a:solidFill>
                  <a:srgbClr val="222222"/>
                </a:solidFill>
                <a:effectLst/>
                <a:latin typeface="arial" charset="0"/>
              </a:rPr>
              <a:t>Source: OECD Centre of Government Survey 2014, </a:t>
            </a:r>
            <a:r>
              <a:rPr lang="en-US" sz="1000" b="0" i="0" dirty="0" smtClean="0">
                <a:solidFill>
                  <a:srgbClr val="1155CC"/>
                </a:solidFill>
                <a:effectLst/>
                <a:latin typeface="arial" charset="0"/>
                <a:hlinkClick r:id="rId2"/>
              </a:rPr>
              <a:t>funfact.eu</a:t>
            </a:r>
            <a:endParaRPr lang="en-US" sz="1000" i="0" dirty="0"/>
          </a:p>
        </p:txBody>
      </p:sp>
    </p:spTree>
    <p:extLst>
      <p:ext uri="{BB962C8B-B14F-4D97-AF65-F5344CB8AC3E}">
        <p14:creationId xmlns:p14="http://schemas.microsoft.com/office/powerpoint/2010/main" val="54057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83AA-224E-7943-89BF-2B1DD2EF37A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Abadi MT Condensed Extra Bold</vt:lpstr>
      <vt:lpstr>arial</vt:lpstr>
      <vt:lpstr>arial</vt:lpstr>
      <vt:lpstr>Calibri</vt:lpstr>
      <vt:lpstr>Calibri Light</vt:lpstr>
      <vt:lpstr>宋体</vt:lpstr>
      <vt:lpstr>Office Theme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 Tan</dc:creator>
  <cp:lastModifiedBy>Chao Tan</cp:lastModifiedBy>
  <cp:revision>14</cp:revision>
  <dcterms:created xsi:type="dcterms:W3CDTF">2016-09-08T19:58:58Z</dcterms:created>
  <dcterms:modified xsi:type="dcterms:W3CDTF">2016-09-19T19:59:44Z</dcterms:modified>
</cp:coreProperties>
</file>