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B415-1E86-4058-80FF-638AFC8FBF6B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83F8-39BF-445A-BAE4-4687FA75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Rewrite</a:t>
            </a:r>
            <a:r>
              <a:rPr lang="nb-NO" dirty="0"/>
              <a:t> </a:t>
            </a:r>
            <a:r>
              <a:rPr lang="nb-NO" b="1" i="1" dirty="0" err="1" smtClean="0"/>
              <a:t>nordpred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APC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formula</a:t>
            </a:r>
            <a:r>
              <a:rPr lang="nb-N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(Cases ~ </a:t>
            </a:r>
            <a:r>
              <a:rPr lang="en-US" dirty="0" err="1" smtClean="0"/>
              <a:t>as.factor</a:t>
            </a:r>
            <a:r>
              <a:rPr lang="en-US" dirty="0" smtClean="0"/>
              <a:t>(Age) + Period + </a:t>
            </a:r>
            <a:r>
              <a:rPr lang="en-US" dirty="0" err="1" smtClean="0"/>
              <a:t>as.factor</a:t>
            </a:r>
            <a:r>
              <a:rPr lang="en-US" dirty="0" smtClean="0"/>
              <a:t>(Period) + </a:t>
            </a:r>
            <a:r>
              <a:rPr lang="en-US" dirty="0" err="1" smtClean="0"/>
              <a:t>as.factor</a:t>
            </a:r>
            <a:r>
              <a:rPr lang="en-US" dirty="0" smtClean="0"/>
              <a:t>(Cohort) + log(y) - 1, family = </a:t>
            </a:r>
            <a:r>
              <a:rPr lang="en-US" dirty="0" err="1" smtClean="0"/>
              <a:t>poisson</a:t>
            </a:r>
            <a:r>
              <a:rPr lang="en-US" dirty="0" smtClean="0"/>
              <a:t>(), data = </a:t>
            </a:r>
            <a:r>
              <a:rPr lang="en-US" dirty="0" err="1" smtClean="0"/>
              <a:t>apcdata</a:t>
            </a:r>
            <a:r>
              <a:rPr lang="en-US" dirty="0" smtClean="0"/>
              <a:t>)</a:t>
            </a:r>
          </a:p>
          <a:p>
            <a:endParaRPr lang="nb-NO" dirty="0"/>
          </a:p>
          <a:p>
            <a:r>
              <a:rPr lang="nb-NO" dirty="0" smtClean="0"/>
              <a:t>Log(Cases) = </a:t>
            </a:r>
            <a:r>
              <a:rPr lang="en-US" dirty="0" err="1" smtClean="0"/>
              <a:t>as.factor</a:t>
            </a:r>
            <a:r>
              <a:rPr lang="en-US" dirty="0" smtClean="0"/>
              <a:t>(Age) + Period + </a:t>
            </a:r>
            <a:r>
              <a:rPr lang="en-US" dirty="0" err="1" smtClean="0"/>
              <a:t>as.factor</a:t>
            </a:r>
            <a:r>
              <a:rPr lang="en-US" dirty="0" smtClean="0"/>
              <a:t>(Period) + </a:t>
            </a:r>
            <a:r>
              <a:rPr lang="en-US" dirty="0" err="1" smtClean="0"/>
              <a:t>as.factor</a:t>
            </a:r>
            <a:r>
              <a:rPr lang="en-US" dirty="0" smtClean="0"/>
              <a:t>(Cohort) + log(y) 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APC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formula</a:t>
            </a:r>
            <a:r>
              <a:rPr lang="nb-N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(Cases ~ </a:t>
            </a:r>
            <a:r>
              <a:rPr lang="en-US" dirty="0" err="1" smtClean="0"/>
              <a:t>as.factor</a:t>
            </a:r>
            <a:r>
              <a:rPr lang="en-US" dirty="0" smtClean="0"/>
              <a:t>(Age) + Period + </a:t>
            </a:r>
            <a:r>
              <a:rPr lang="en-US" dirty="0" err="1" smtClean="0"/>
              <a:t>as.factor</a:t>
            </a:r>
            <a:r>
              <a:rPr lang="en-US" dirty="0" smtClean="0"/>
              <a:t>(Period) + </a:t>
            </a:r>
            <a:r>
              <a:rPr lang="en-US" dirty="0" err="1" smtClean="0"/>
              <a:t>as.factor</a:t>
            </a:r>
            <a:r>
              <a:rPr lang="en-US" dirty="0" smtClean="0"/>
              <a:t>(Cohort) + log(y) - 1, family = power5(), data = </a:t>
            </a:r>
            <a:r>
              <a:rPr lang="en-US" dirty="0" err="1" smtClean="0"/>
              <a:t>apcdata</a:t>
            </a:r>
            <a:r>
              <a:rPr lang="en-US" dirty="0" smtClean="0"/>
              <a:t>)</a:t>
            </a:r>
          </a:p>
          <a:p>
            <a:endParaRPr lang="nb-NO" dirty="0"/>
          </a:p>
          <a:p>
            <a:r>
              <a:rPr lang="nb-NO" smtClean="0"/>
              <a:t>(Cases) ^0.2= </a:t>
            </a:r>
            <a:r>
              <a:rPr lang="en-US" dirty="0" err="1" smtClean="0"/>
              <a:t>as.factor</a:t>
            </a:r>
            <a:r>
              <a:rPr lang="en-US" dirty="0" smtClean="0"/>
              <a:t>(Age) + Period + </a:t>
            </a:r>
            <a:r>
              <a:rPr lang="en-US" dirty="0" err="1" smtClean="0"/>
              <a:t>as.factor</a:t>
            </a:r>
            <a:r>
              <a:rPr lang="en-US" dirty="0" smtClean="0"/>
              <a:t>(Period) + </a:t>
            </a:r>
            <a:r>
              <a:rPr lang="en-US" dirty="0" err="1" smtClean="0"/>
              <a:t>as.factor</a:t>
            </a:r>
            <a:r>
              <a:rPr lang="en-US" dirty="0" smtClean="0"/>
              <a:t>(Cohort) + (y) ^0.2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APC Data </a:t>
            </a:r>
            <a:r>
              <a:rPr lang="nb-NO" dirty="0" err="1" smtClean="0"/>
              <a:t>frame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1285"/>
              </p:ext>
            </p:extLst>
          </p:nvPr>
        </p:nvGraphicFramePr>
        <p:xfrm>
          <a:off x="1902940" y="1787605"/>
          <a:ext cx="5478165" cy="36197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8685"/>
                <a:gridCol w="608685"/>
                <a:gridCol w="608685"/>
                <a:gridCol w="608685"/>
                <a:gridCol w="608685"/>
                <a:gridCol w="608685"/>
                <a:gridCol w="608685"/>
                <a:gridCol w="608685"/>
                <a:gridCol w="608685"/>
              </a:tblGrid>
              <a:tr h="1905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X93.97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75-79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80-84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2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20195"/>
              </p:ext>
            </p:extLst>
          </p:nvPr>
        </p:nvGraphicFramePr>
        <p:xfrm>
          <a:off x="1912777" y="1791481"/>
          <a:ext cx="5468328" cy="36159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1903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75-79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80-84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08205"/>
              </p:ext>
            </p:extLst>
          </p:nvPr>
        </p:nvGraphicFramePr>
        <p:xfrm>
          <a:off x="1912777" y="1791481"/>
          <a:ext cx="5468328" cy="37708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3452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75-79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80-84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62639"/>
              </p:ext>
            </p:extLst>
          </p:nvPr>
        </p:nvGraphicFramePr>
        <p:xfrm>
          <a:off x="2071395" y="1791481"/>
          <a:ext cx="5309709" cy="36159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8973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1903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5-9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25-29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30-34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35-39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45-49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50-54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55-59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60-64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65-69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70-74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75-79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80-84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85+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5683"/>
              </p:ext>
            </p:extLst>
          </p:nvPr>
        </p:nvGraphicFramePr>
        <p:xfrm>
          <a:off x="2118048" y="1791481"/>
          <a:ext cx="5263055" cy="36159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2319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1903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778873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5-9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739328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673141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855490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689232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797559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25-29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877005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30-34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846886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35-39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813552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787600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45-49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791411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50-54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653967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55-59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484947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60-64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432389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65-69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429937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70-74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409518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75-79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307467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80-84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183972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85+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109464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1135"/>
              </p:ext>
            </p:extLst>
          </p:nvPr>
        </p:nvGraphicFramePr>
        <p:xfrm>
          <a:off x="1502231" y="653138"/>
          <a:ext cx="7053940" cy="4156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980"/>
                <a:gridCol w="762564"/>
                <a:gridCol w="1131547"/>
                <a:gridCol w="1194319"/>
                <a:gridCol w="1101012"/>
                <a:gridCol w="1651518"/>
              </a:tblGrid>
              <a:tr h="317246"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X93.97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smtClean="0">
                          <a:solidFill>
                            <a:srgbClr val="FF0000"/>
                          </a:solidFill>
                        </a:rPr>
                        <a:t>case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smtClean="0">
                          <a:solidFill>
                            <a:srgbClr val="00B050"/>
                          </a:solidFill>
                        </a:rPr>
                        <a:t>Age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 smtClean="0">
                          <a:solidFill>
                            <a:srgbClr val="00B050"/>
                          </a:solidFill>
                        </a:rPr>
                        <a:t>Period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 smtClean="0">
                          <a:solidFill>
                            <a:srgbClr val="00B050"/>
                          </a:solidFill>
                        </a:rPr>
                        <a:t>Cohort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smtClean="0">
                          <a:solidFill>
                            <a:srgbClr val="00B050"/>
                          </a:solidFill>
                        </a:rPr>
                        <a:t>Person</a:t>
                      </a:r>
                      <a:r>
                        <a:rPr lang="nb-NO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nb-NO" b="1" baseline="0" dirty="0" err="1" smtClean="0">
                          <a:solidFill>
                            <a:srgbClr val="00B050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778873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5-9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739328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10-14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673141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15-19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689232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20-24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797559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25-29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877005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30-34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846886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35-39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813552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40-44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787600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45-49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791411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50-54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653967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55-59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484947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60-64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432389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65-69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429937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70-74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409518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75-79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913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307467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80-84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183972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85+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109464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76223"/>
              </p:ext>
            </p:extLst>
          </p:nvPr>
        </p:nvGraphicFramePr>
        <p:xfrm>
          <a:off x="1912777" y="1791481"/>
          <a:ext cx="5468328" cy="37708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3452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75-79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80-84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961"/>
              </p:ext>
            </p:extLst>
          </p:nvPr>
        </p:nvGraphicFramePr>
        <p:xfrm>
          <a:off x="2071395" y="1791481"/>
          <a:ext cx="5309709" cy="36159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8973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  <a:gridCol w="607592"/>
              </a:tblGrid>
              <a:tr h="1903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X58.62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X68.72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X83.87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X88.92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5-9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15-19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25-29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30-34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35-39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45-49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50-54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55-59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60-64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65-69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70-74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75-79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80-84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190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85+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1417</Words>
  <Application>Microsoft Office PowerPoint</Application>
  <PresentationFormat>Widescreen</PresentationFormat>
  <Paragraphs>1314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Rewrite nordpred package</vt:lpstr>
      <vt:lpstr>APC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APC model formula:</vt:lpstr>
      <vt:lpstr>APC model formula: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Huidong Tian</dc:creator>
  <cp:lastModifiedBy>Huidong Tian</cp:lastModifiedBy>
  <cp:revision>7</cp:revision>
  <dcterms:created xsi:type="dcterms:W3CDTF">2015-09-10T11:43:20Z</dcterms:created>
  <dcterms:modified xsi:type="dcterms:W3CDTF">2015-09-10T12:40:23Z</dcterms:modified>
</cp:coreProperties>
</file>