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6.png"  /><Relationship Id="rId3" Type="http://schemas.openxmlformats.org/officeDocument/2006/relationships/image" Target="../media/image6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5.png"  /><Relationship Id="rId11" Type="http://schemas.openxmlformats.org/officeDocument/2006/relationships/image" Target="../media/image16.png"  /><Relationship Id="rId12" Type="http://schemas.openxmlformats.org/officeDocument/2006/relationships/image" Target="../media/image17.png"  /><Relationship Id="rId13" Type="http://schemas.openxmlformats.org/officeDocument/2006/relationships/image" Target="../media/image18.png"  /><Relationship Id="rId14" Type="http://schemas.openxmlformats.org/officeDocument/2006/relationships/image" Target="../media/image19.png"  /><Relationship Id="rId15" Type="http://schemas.openxmlformats.org/officeDocument/2006/relationships/image" Target="../media/image20.png"  /><Relationship Id="rId16" Type="http://schemas.openxmlformats.org/officeDocument/2006/relationships/image" Target="../media/image21.png"  /><Relationship Id="rId17" Type="http://schemas.openxmlformats.org/officeDocument/2006/relationships/image" Target="../media/image22.png"  /><Relationship Id="rId18" Type="http://schemas.openxmlformats.org/officeDocument/2006/relationships/image" Target="../media/image23.png"  /><Relationship Id="rId19" Type="http://schemas.openxmlformats.org/officeDocument/2006/relationships/image" Target="../media/image24.png"  /><Relationship Id="rId2" Type="http://schemas.openxmlformats.org/officeDocument/2006/relationships/image" Target="../media/image7.png"  /><Relationship Id="rId20" Type="http://schemas.openxmlformats.org/officeDocument/2006/relationships/image" Target="../media/image25.png"  /><Relationship Id="rId21" Type="http://schemas.openxmlformats.org/officeDocument/2006/relationships/image" Target="../media/image26.png"  /><Relationship Id="rId22" Type="http://schemas.openxmlformats.org/officeDocument/2006/relationships/image" Target="../media/image27.png"  /><Relationship Id="rId23" Type="http://schemas.openxmlformats.org/officeDocument/2006/relationships/image" Target="../media/image28.png"  /><Relationship Id="rId24" Type="http://schemas.openxmlformats.org/officeDocument/2006/relationships/image" Target="../media/image29.png"  /><Relationship Id="rId25" Type="http://schemas.openxmlformats.org/officeDocument/2006/relationships/image" Target="../media/image30.png"  /><Relationship Id="rId26" Type="http://schemas.openxmlformats.org/officeDocument/2006/relationships/image" Target="../media/image31.png"  /><Relationship Id="rId27" Type="http://schemas.openxmlformats.org/officeDocument/2006/relationships/image" Target="../media/image32.png"  /><Relationship Id="rId28" Type="http://schemas.openxmlformats.org/officeDocument/2006/relationships/image" Target="../media/image33.png"  /><Relationship Id="rId29" Type="http://schemas.openxmlformats.org/officeDocument/2006/relationships/image" Target="../media/image34.png"  /><Relationship Id="rId3" Type="http://schemas.openxmlformats.org/officeDocument/2006/relationships/image" Target="../media/image8.png"  /><Relationship Id="rId30" Type="http://schemas.openxmlformats.org/officeDocument/2006/relationships/image" Target="../media/image35.png"  /><Relationship Id="rId31" Type="http://schemas.openxmlformats.org/officeDocument/2006/relationships/image" Target="../media/image36.png"  /><Relationship Id="rId32" Type="http://schemas.openxmlformats.org/officeDocument/2006/relationships/image" Target="../media/image37.png"  /><Relationship Id="rId33" Type="http://schemas.openxmlformats.org/officeDocument/2006/relationships/image" Target="../media/image38.png"  /><Relationship Id="rId34" Type="http://schemas.openxmlformats.org/officeDocument/2006/relationships/image" Target="../media/image39.png"  /><Relationship Id="rId35" Type="http://schemas.openxmlformats.org/officeDocument/2006/relationships/image" Target="../media/image40.png"  /><Relationship Id="rId36" Type="http://schemas.openxmlformats.org/officeDocument/2006/relationships/image" Target="../media/image41.png"  /><Relationship Id="rId37" Type="http://schemas.openxmlformats.org/officeDocument/2006/relationships/image" Target="../media/image42.png"  /><Relationship Id="rId38" Type="http://schemas.openxmlformats.org/officeDocument/2006/relationships/image" Target="../media/image43.png"  /><Relationship Id="rId39" Type="http://schemas.openxmlformats.org/officeDocument/2006/relationships/image" Target="../media/image44.png"  /><Relationship Id="rId4" Type="http://schemas.openxmlformats.org/officeDocument/2006/relationships/image" Target="../media/image9.png"  /><Relationship Id="rId40" Type="http://schemas.openxmlformats.org/officeDocument/2006/relationships/image" Target="../media/image45.png"  /><Relationship Id="rId41" Type="http://schemas.openxmlformats.org/officeDocument/2006/relationships/image" Target="../media/image46.png"  /><Relationship Id="rId42" Type="http://schemas.openxmlformats.org/officeDocument/2006/relationships/image" Target="../media/image47.png"  /><Relationship Id="rId43" Type="http://schemas.openxmlformats.org/officeDocument/2006/relationships/image" Target="../media/image48.png"  /><Relationship Id="rId44" Type="http://schemas.openxmlformats.org/officeDocument/2006/relationships/image" Target="../media/image49.png"  /><Relationship Id="rId45" Type="http://schemas.openxmlformats.org/officeDocument/2006/relationships/image" Target="../media/image50.png"  /><Relationship Id="rId46" Type="http://schemas.openxmlformats.org/officeDocument/2006/relationships/image" Target="../media/image51.png"  /><Relationship Id="rId47" Type="http://schemas.openxmlformats.org/officeDocument/2006/relationships/image" Target="../media/image52.png"  /><Relationship Id="rId48" Type="http://schemas.openxmlformats.org/officeDocument/2006/relationships/image" Target="../media/image53.png"  /><Relationship Id="rId49" Type="http://schemas.openxmlformats.org/officeDocument/2006/relationships/image" Target="../media/image54.png"  /><Relationship Id="rId5" Type="http://schemas.openxmlformats.org/officeDocument/2006/relationships/image" Target="../media/image10.png"  /><Relationship Id="rId50" Type="http://schemas.openxmlformats.org/officeDocument/2006/relationships/image" Target="../media/image55.png"  /><Relationship Id="rId51" Type="http://schemas.openxmlformats.org/officeDocument/2006/relationships/image" Target="../media/image56.png"  /><Relationship Id="rId52" Type="http://schemas.openxmlformats.org/officeDocument/2006/relationships/image" Target="../media/image57.png"  /><Relationship Id="rId53" Type="http://schemas.openxmlformats.org/officeDocument/2006/relationships/image" Target="../media/image58.png"  /><Relationship Id="rId54" Type="http://schemas.openxmlformats.org/officeDocument/2006/relationships/image" Target="../media/image59.png"  /><Relationship Id="rId55" Type="http://schemas.openxmlformats.org/officeDocument/2006/relationships/image" Target="../media/image60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Relationship Id="rId8" Type="http://schemas.openxmlformats.org/officeDocument/2006/relationships/image" Target="../media/image13.png"  /><Relationship Id="rId9" Type="http://schemas.openxmlformats.org/officeDocument/2006/relationships/image" Target="../media/image1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0476" y="495238"/>
            <a:ext cx="9304762" cy="9295238"/>
            <a:chOff x="4490476" y="495238"/>
            <a:chExt cx="9304762" cy="92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0476" y="495238"/>
              <a:ext cx="9304762" cy="92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4557" y="-1933643"/>
            <a:ext cx="20489230" cy="1416040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91564" y="4025172"/>
            <a:ext cx="4902586" cy="830591"/>
            <a:chOff x="6691564" y="4025172"/>
            <a:chExt cx="4902586" cy="83059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1564" y="4025172"/>
              <a:ext cx="4902586" cy="8305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92473" y="5142857"/>
            <a:ext cx="3634102" cy="3634102"/>
            <a:chOff x="7392473" y="5142857"/>
            <a:chExt cx="3634102" cy="363410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92473" y="5142857"/>
              <a:ext cx="3634102" cy="363410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19024" y="3982628"/>
            <a:ext cx="4554374" cy="102869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04638" y="8875152"/>
            <a:ext cx="4619831" cy="10286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14850" y="0"/>
            <a:ext cx="9258300" cy="6917423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2666999" y="9117330"/>
            <a:ext cx="13335001" cy="91059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나눔고딕"/>
                <a:ea typeface="나눔고딕"/>
              </a:rPr>
              <a:t>매개값에는 얼마 동안 일시 정지 상태로 있을것인지 밀리세컨드 (1/1000) 단위로 시간을 알려주면 됩니다. 위와 같이 1000이라는 값을 주면 스레드는 1초동안 일시 정지 상태가 됩니다. 일시 정지 상태에서 주어진 시간이 되기전에 interrupt() 메소드가 호출되면 InterruptedException이 발생하기 때문에 예외 처리가 필요합니다. </a:t>
            </a:r>
            <a:endParaRPr lang="ko-KR" altLang="en-US">
              <a:latin typeface="나눔고딕"/>
              <a:ea typeface="나눔고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05323" y="6877050"/>
            <a:ext cx="9267826" cy="22745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48000" y="277935"/>
            <a:ext cx="11582400" cy="97311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952999" y="3280410"/>
            <a:ext cx="7772400" cy="155829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200" b="1"/>
              <a:t>로또 자동 부여 도 동일 한 시스템 입니다</a:t>
            </a:r>
            <a:endParaRPr lang="ko-KR" altLang="en-US" sz="3200" b="1"/>
          </a:p>
          <a:p>
            <a:pPr algn="ctr">
              <a:defRPr/>
            </a:pPr>
            <a:endParaRPr lang="ko-KR" altLang="en-US" sz="3200" b="1"/>
          </a:p>
          <a:p>
            <a:pPr algn="ctr">
              <a:defRPr/>
            </a:pPr>
            <a:r>
              <a:rPr lang="ko-KR" altLang="en-US" sz="3200" b="1"/>
              <a:t>시연 하겠습니다</a:t>
            </a:r>
            <a:endParaRPr lang="ko-KR" altLang="en-US" sz="3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167854" y="334224"/>
            <a:ext cx="5563383" cy="107384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055942" y="804835"/>
            <a:ext cx="1564206" cy="1675935"/>
            <a:chOff x="6055942" y="804835"/>
            <a:chExt cx="1564206" cy="167593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5937" y="68965"/>
              <a:ext cx="3128412" cy="3351870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5942" y="804835"/>
              <a:ext cx="1564206" cy="167593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56269" y="1308292"/>
            <a:ext cx="1205857" cy="8452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417681" y="2847563"/>
            <a:ext cx="840728" cy="107143"/>
            <a:chOff x="6417681" y="2847563"/>
            <a:chExt cx="840728" cy="10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6417681" y="2847563"/>
              <a:ext cx="840728" cy="10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55942" y="3321498"/>
            <a:ext cx="1564206" cy="1675935"/>
            <a:chOff x="6055942" y="3321498"/>
            <a:chExt cx="1564206" cy="16759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5937" y="2585629"/>
              <a:ext cx="3128412" cy="3351870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55942" y="3321498"/>
              <a:ext cx="1564206" cy="167593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48443" y="3697383"/>
            <a:ext cx="1244324" cy="107153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430606" y="5351302"/>
            <a:ext cx="814879" cy="107143"/>
            <a:chOff x="6430606" y="5351302"/>
            <a:chExt cx="814879" cy="1071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6430606" y="5351302"/>
              <a:ext cx="814879" cy="10714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89314" y="4965872"/>
            <a:ext cx="1183943" cy="87082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005373" y="4105930"/>
            <a:ext cx="1050570" cy="107143"/>
            <a:chOff x="5005373" y="4105930"/>
            <a:chExt cx="1050570" cy="1071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0800000">
              <a:off x="5005373" y="4105930"/>
              <a:ext cx="1050570" cy="10714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878462" y="3517755"/>
            <a:ext cx="1330704" cy="85782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441166" y="3321569"/>
            <a:ext cx="1564206" cy="1675935"/>
            <a:chOff x="3441166" y="3321569"/>
            <a:chExt cx="1564206" cy="167593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61161" y="2585700"/>
              <a:ext cx="3128412" cy="3351870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41166" y="3321569"/>
              <a:ext cx="1564206" cy="167593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643272" y="3737564"/>
            <a:ext cx="1244095" cy="84197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055942" y="5812312"/>
            <a:ext cx="1564206" cy="1675935"/>
            <a:chOff x="6055942" y="5812312"/>
            <a:chExt cx="1564206" cy="167593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75937" y="5076443"/>
              <a:ext cx="3128412" cy="3351870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055942" y="5812312"/>
              <a:ext cx="1564206" cy="1675935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246386" y="6100555"/>
            <a:ext cx="1224962" cy="122350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715387" y="5812312"/>
            <a:ext cx="1564206" cy="1675935"/>
            <a:chOff x="8715387" y="5812312"/>
            <a:chExt cx="1564206" cy="167593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35381" y="5076443"/>
              <a:ext cx="3128412" cy="3351870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715387" y="5812312"/>
              <a:ext cx="1564206" cy="167593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620149" y="6596708"/>
            <a:ext cx="1085714" cy="107143"/>
            <a:chOff x="7620149" y="6596708"/>
            <a:chExt cx="1085714" cy="10714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620149" y="6596708"/>
              <a:ext cx="1085714" cy="107143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917518" y="5910078"/>
            <a:ext cx="1263058" cy="1608229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537910" y="5941907"/>
            <a:ext cx="1244010" cy="86735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536304" y="7735141"/>
            <a:ext cx="600935" cy="107143"/>
            <a:chOff x="6536304" y="7735141"/>
            <a:chExt cx="600935" cy="10714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5400000">
              <a:off x="6536304" y="7735141"/>
              <a:ext cx="600935" cy="107143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690621" y="7358469"/>
            <a:ext cx="1206229" cy="86130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055942" y="8089799"/>
            <a:ext cx="1564206" cy="1675935"/>
            <a:chOff x="6055942" y="8089799"/>
            <a:chExt cx="1564206" cy="1675935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375937" y="7353930"/>
              <a:ext cx="3128412" cy="3351870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055942" y="8089799"/>
              <a:ext cx="1564206" cy="1675935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6257969" y="8210073"/>
            <a:ext cx="1244325" cy="154522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308164" y="5808741"/>
            <a:ext cx="1564206" cy="1675935"/>
            <a:chOff x="11308164" y="5808741"/>
            <a:chExt cx="1564206" cy="1675935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628159" y="5072871"/>
              <a:ext cx="3128412" cy="3351870"/>
            </a:xfrm>
            <a:prstGeom prst="rect">
              <a:avLst/>
            </a:prstGeom>
          </p:spPr>
        </p:pic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308164" y="5808741"/>
              <a:ext cx="1564206" cy="167593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270066" y="6594923"/>
            <a:ext cx="1028578" cy="107143"/>
            <a:chOff x="10270066" y="6594923"/>
            <a:chExt cx="1028578" cy="107143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0270066" y="6594923"/>
              <a:ext cx="1028578" cy="107143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1418488" y="5920288"/>
            <a:ext cx="1508991" cy="151288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3970474" y="5812312"/>
            <a:ext cx="1564206" cy="1675935"/>
            <a:chOff x="13970474" y="5812312"/>
            <a:chExt cx="1564206" cy="1675935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3290469" y="5076443"/>
              <a:ext cx="3128412" cy="3351870"/>
            </a:xfrm>
            <a:prstGeom prst="rect">
              <a:avLst/>
            </a:prstGeom>
          </p:spPr>
        </p:pic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3970474" y="5812312"/>
              <a:ext cx="1564206" cy="167593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620148" y="8907931"/>
            <a:ext cx="7154456" cy="35714"/>
            <a:chOff x="7620148" y="8907931"/>
            <a:chExt cx="7154456" cy="35714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620148" y="8907931"/>
              <a:ext cx="7154456" cy="3571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4029798" y="8161981"/>
            <a:ext cx="1454886" cy="107143"/>
            <a:chOff x="14029798" y="8161981"/>
            <a:chExt cx="1454886" cy="107143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 rot="-5460000">
              <a:off x="14029798" y="8161981"/>
              <a:ext cx="1454886" cy="10714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2872370" y="6594030"/>
            <a:ext cx="1097919" cy="107143"/>
            <a:chOff x="12872370" y="6594030"/>
            <a:chExt cx="1097919" cy="107143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2872370" y="6594030"/>
              <a:ext cx="1097919" cy="10714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664567" y="5341275"/>
            <a:ext cx="827801" cy="107143"/>
            <a:chOff x="11664567" y="5341275"/>
            <a:chExt cx="827801" cy="107143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 rot="-5400000">
              <a:off x="11664567" y="5341275"/>
              <a:ext cx="827801" cy="10714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301134" y="3273883"/>
            <a:ext cx="1564206" cy="1675935"/>
            <a:chOff x="11301134" y="3273883"/>
            <a:chExt cx="1564206" cy="1675935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0621129" y="2538013"/>
              <a:ext cx="3128412" cy="3351870"/>
            </a:xfrm>
            <a:prstGeom prst="rect">
              <a:avLst/>
            </a:prstGeom>
          </p:spPr>
        </p:pic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1301134" y="3273883"/>
              <a:ext cx="1564206" cy="1675935"/>
            </a:xfrm>
            <a:prstGeom prst="rect">
              <a:avLst/>
            </a:prstGeom>
          </p:spPr>
        </p:pic>
      </p:grpSp>
      <p:pic>
        <p:nvPicPr>
          <p:cNvPr id="80" name="Object 79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11510296" y="3733503"/>
            <a:ext cx="1244009" cy="857828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1868651" y="5044536"/>
            <a:ext cx="1330704" cy="857828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12877116" y="5884646"/>
            <a:ext cx="1183943" cy="870828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14194869" y="6151240"/>
            <a:ext cx="1244010" cy="1223458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6275421" y="5812312"/>
            <a:ext cx="1564206" cy="1675935"/>
            <a:chOff x="16275421" y="5812312"/>
            <a:chExt cx="1564206" cy="1675935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5595416" y="5076443"/>
              <a:ext cx="3128412" cy="3351870"/>
            </a:xfrm>
            <a:prstGeom prst="rect">
              <a:avLst/>
            </a:prstGeom>
          </p:spPr>
        </p:pic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6275421" y="5812312"/>
              <a:ext cx="1564206" cy="1675935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5534680" y="6596708"/>
            <a:ext cx="740741" cy="107143"/>
            <a:chOff x="15534680" y="6596708"/>
            <a:chExt cx="740741" cy="107143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5534680" y="6596708"/>
              <a:ext cx="740741" cy="107143"/>
            </a:xfrm>
            <a:prstGeom prst="rect">
              <a:avLst/>
            </a:prstGeom>
          </p:spPr>
        </p:pic>
      </p:grpSp>
      <p:pic>
        <p:nvPicPr>
          <p:cNvPr id="91" name="Object 90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16509253" y="6277559"/>
            <a:ext cx="1244096" cy="841972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3441166" y="8090648"/>
            <a:ext cx="1564206" cy="1675935"/>
            <a:chOff x="3441166" y="8090648"/>
            <a:chExt cx="1564206" cy="1675935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761161" y="7354778"/>
              <a:ext cx="3128412" cy="3351870"/>
            </a:xfrm>
            <a:prstGeom prst="rect">
              <a:avLst/>
            </a:prstGeom>
          </p:spPr>
        </p:pic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441166" y="8090648"/>
              <a:ext cx="1564206" cy="1675935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5005372" y="8874620"/>
            <a:ext cx="1050570" cy="107143"/>
            <a:chOff x="5005372" y="8874620"/>
            <a:chExt cx="1050570" cy="107143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 rot="10800000">
              <a:off x="5005372" y="8874620"/>
              <a:ext cx="1050570" cy="107143"/>
            </a:xfrm>
            <a:prstGeom prst="rect">
              <a:avLst/>
            </a:prstGeom>
          </p:spPr>
        </p:pic>
      </p:grpSp>
      <p:pic>
        <p:nvPicPr>
          <p:cNvPr id="99" name="Object 98"/>
          <p:cNvPicPr>
            <a:picLocks noChangeAspect="1"/>
          </p:cNvPicPr>
          <p:nvPr/>
        </p:nvPicPr>
        <p:blipFill>
          <a:blip r:embed="rId53" cstate="print"/>
          <a:stretch>
            <a:fillRect/>
          </a:stretch>
        </p:blipFill>
        <p:spPr>
          <a:xfrm>
            <a:off x="4880050" y="8195359"/>
            <a:ext cx="1330704" cy="857828"/>
          </a:xfrm>
          <a:prstGeom prst="rect">
            <a:avLst/>
          </a:prstGeom>
        </p:spPr>
      </p:pic>
      <p:pic>
        <p:nvPicPr>
          <p:cNvPr id="100" name="Object 99"/>
          <p:cNvPicPr>
            <a:picLocks noChangeAspect="1"/>
          </p:cNvPicPr>
          <p:nvPr/>
        </p:nvPicPr>
        <p:blipFill>
          <a:blip r:embed="rId54" cstate="print"/>
          <a:stretch>
            <a:fillRect/>
          </a:stretch>
        </p:blipFill>
        <p:spPr>
          <a:xfrm>
            <a:off x="3664578" y="8533233"/>
            <a:ext cx="1244095" cy="841971"/>
          </a:xfrm>
          <a:prstGeom prst="rect">
            <a:avLst/>
          </a:prstGeom>
        </p:spPr>
      </p:pic>
      <p:pic>
        <p:nvPicPr>
          <p:cNvPr id="101" name="Object 100"/>
          <p:cNvPicPr>
            <a:picLocks noChangeAspect="1"/>
          </p:cNvPicPr>
          <p:nvPr/>
        </p:nvPicPr>
        <p:blipFill>
          <a:blip r:embed="rId55" cstate="print"/>
          <a:stretch>
            <a:fillRect/>
          </a:stretch>
        </p:blipFill>
        <p:spPr>
          <a:xfrm>
            <a:off x="7574596" y="8191026"/>
            <a:ext cx="1183943" cy="8708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600200" y="723900"/>
            <a:ext cx="1005840" cy="5486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/>
              <a:t>주제</a:t>
            </a:r>
            <a:endParaRPr lang="ko-KR" altLang="en-US" sz="3000"/>
          </a:p>
        </p:txBody>
      </p:sp>
      <p:sp>
        <p:nvSpPr>
          <p:cNvPr id="5" name=""/>
          <p:cNvSpPr txBox="1"/>
          <p:nvPr/>
        </p:nvSpPr>
        <p:spPr>
          <a:xfrm>
            <a:off x="4038600" y="2628900"/>
            <a:ext cx="10515600" cy="374904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000" b="1"/>
              <a:t>주제는 로또 시스템입니다</a:t>
            </a:r>
            <a:endParaRPr lang="ko-KR" altLang="en-US" sz="3000" b="1"/>
          </a:p>
          <a:p>
            <a:pPr algn="ctr">
              <a:defRPr/>
            </a:pPr>
            <a:r>
              <a:rPr lang="ko-KR" altLang="en-US" sz="3000" b="1"/>
              <a:t>프로그램을 실행하게 되면 구매자 이름 여부를 묻게 됩니다</a:t>
            </a:r>
            <a:endParaRPr lang="ko-KR" altLang="en-US" sz="3000" b="1"/>
          </a:p>
          <a:p>
            <a:pPr algn="ctr">
              <a:defRPr/>
            </a:pPr>
            <a:r>
              <a:rPr lang="ko-KR" altLang="en-US" sz="3000" b="1"/>
              <a:t>그러고 나서 수동으로 할지 자동으로 할지 구매 여부를 물어봅니다 수동이면 0~50 사이에 숫자를 기입을 해야 하고 자동이면 수동과 동일 한 0~50 사이에 숫자를 랜덤 메서드를 통해 6자리 부여받게 됩니다</a:t>
            </a:r>
            <a:endParaRPr lang="ko-KR" altLang="en-US" sz="3000" b="1"/>
          </a:p>
          <a:p>
            <a:pPr algn="ctr">
              <a:defRPr/>
            </a:pPr>
            <a:r>
              <a:rPr lang="ko-KR" altLang="en-US" sz="3000" b="1"/>
              <a:t>부여받은 값들은 Arrays.equals 을 통해 비교해 당첨 여부를 판단합니다</a:t>
            </a:r>
            <a:endParaRPr lang="ko-KR" altLang="en-US" sz="3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600200" y="723900"/>
            <a:ext cx="2819400" cy="541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/>
              <a:t>프로그램  기능</a:t>
            </a:r>
            <a:endParaRPr lang="ko-KR" altLang="en-US" sz="3000"/>
          </a:p>
        </p:txBody>
      </p:sp>
      <p:sp>
        <p:nvSpPr>
          <p:cNvPr id="5" name=""/>
          <p:cNvSpPr txBox="1"/>
          <p:nvPr/>
        </p:nvSpPr>
        <p:spPr>
          <a:xfrm>
            <a:off x="4038600" y="2628900"/>
            <a:ext cx="10515600" cy="465582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000" b="1"/>
              <a:t>로또 시스템 경우</a:t>
            </a:r>
            <a:endParaRPr lang="ko-KR" altLang="en-US" sz="3000" b="1"/>
          </a:p>
          <a:p>
            <a:pPr algn="ctr">
              <a:defRPr/>
            </a:pPr>
            <a:r>
              <a:rPr lang="ko-KR" altLang="en-US" sz="3000" b="1"/>
              <a:t>Scanner, Random, Arrays, Thread를 사용했습니다</a:t>
            </a:r>
            <a:endParaRPr lang="ko-KR" altLang="en-US" sz="3000" b="1"/>
          </a:p>
          <a:p>
            <a:pPr algn="ctr">
              <a:defRPr/>
            </a:pPr>
            <a:r>
              <a:rPr lang="ko-KR" altLang="en-US" sz="3000" b="1"/>
              <a:t>Scanner를 통해 이름 수동 입력값을 받고</a:t>
            </a:r>
            <a:endParaRPr lang="ko-KR" altLang="en-US" sz="3000" b="1"/>
          </a:p>
          <a:p>
            <a:pPr algn="ctr">
              <a:defRPr/>
            </a:pPr>
            <a:r>
              <a:rPr lang="ko-KR" altLang="en-US" sz="3000" b="1"/>
              <a:t>잘못된 내용을 입력 시 </a:t>
            </a:r>
            <a:r>
              <a:rPr lang="en-US" altLang="en-US" sz="3000" b="1"/>
              <a:t>while</a:t>
            </a:r>
            <a:r>
              <a:rPr lang="ko-KR" altLang="en-US" sz="3000" b="1"/>
              <a:t> 문을 통해 무한 루프를 돌며</a:t>
            </a:r>
            <a:endParaRPr lang="ko-KR" altLang="en-US" sz="3000" b="1"/>
          </a:p>
          <a:p>
            <a:pPr algn="ctr">
              <a:defRPr/>
            </a:pPr>
            <a:r>
              <a:rPr lang="ko-KR" altLang="en-US" sz="3000" b="1"/>
              <a:t>조건을 사용하였습니다</a:t>
            </a:r>
            <a:endParaRPr lang="ko-KR" altLang="en-US" sz="3000" b="1"/>
          </a:p>
          <a:p>
            <a:pPr algn="ctr">
              <a:defRPr/>
            </a:pPr>
            <a:r>
              <a:rPr lang="ko-KR" altLang="en-US" sz="3000" b="1"/>
              <a:t>추첨 또는 당첨 유무를 확인할 때 Thread sleep 메서드를 사용하였습니다</a:t>
            </a:r>
            <a:endParaRPr lang="ko-KR" altLang="en-US" sz="3000" b="1"/>
          </a:p>
          <a:p>
            <a:pPr algn="ctr">
              <a:defRPr/>
            </a:pPr>
            <a:r>
              <a:rPr lang="ko-KR" altLang="en-US" sz="3000" b="1"/>
              <a:t>마지막으로 로또 특성상 번호는 랜덤으로 생성되어야 하기 때문에 랜덤메소드를 사용하였습니다</a:t>
            </a:r>
            <a:endParaRPr lang="ko-KR" altLang="en-US" sz="3000" b="1"/>
          </a:p>
          <a:p>
            <a:pPr algn="ctr">
              <a:defRPr/>
            </a:pPr>
            <a:r>
              <a:rPr lang="ko-KR" altLang="en-US" sz="3000" b="1"/>
              <a:t>각각 메서드를 통해 특정한 동작을 수행합니다</a:t>
            </a:r>
            <a:endParaRPr lang="ko-KR" altLang="en-US" sz="3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57200" y="190500"/>
            <a:ext cx="2819400" cy="541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/>
              <a:t>소스코드</a:t>
            </a:r>
            <a:endParaRPr lang="ko-KR" altLang="en-US" sz="30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57399" y="800100"/>
            <a:ext cx="13868400" cy="90527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76500" y="419100"/>
            <a:ext cx="13335000" cy="90910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90800" y="205312"/>
            <a:ext cx="13106400" cy="97387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48000" y="289126"/>
            <a:ext cx="12725400" cy="9578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95600" y="419099"/>
            <a:ext cx="12573000" cy="960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144</ep:Words>
  <ep:PresentationFormat>On-screen Show (4:3)</ep:PresentationFormat>
  <ep:Paragraphs>18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Theme</vt:lpstr>
      <vt:lpstr>Slide 1</vt:lpstr>
      <vt:lpstr>Slide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2023-08-18T00:42:39.000</dcterms:created>
  <dc:creator>officegen</dc:creator>
  <cp:lastModifiedBy>ssy66</cp:lastModifiedBy>
  <dcterms:modified xsi:type="dcterms:W3CDTF">2023-08-17T16:36:56.874</dcterms:modified>
  <cp:revision>19</cp:revision>
  <cp:version>1000.0000.01</cp:version>
</cp:coreProperties>
</file>