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318" r:id="rId3"/>
    <p:sldId id="323" r:id="rId4"/>
    <p:sldId id="320" r:id="rId5"/>
    <p:sldId id="321" r:id="rId6"/>
    <p:sldId id="322" r:id="rId7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CC0000"/>
    <a:srgbClr val="FF9933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6169" autoAdjust="0"/>
  </p:normalViewPr>
  <p:slideViewPr>
    <p:cSldViewPr>
      <p:cViewPr varScale="1">
        <p:scale>
          <a:sx n="98" d="100"/>
          <a:sy n="98" d="100"/>
        </p:scale>
        <p:origin x="1216" y="5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176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9549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2220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3456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“동영상 게시판 </a:t>
            </a:r>
            <a:r>
              <a:rPr lang="en-US" altLang="ko-KR" sz="3200" b="1" dirty="0">
                <a:ea typeface="HY헤드라인M" pitchFamily="18" charset="-127"/>
              </a:rPr>
              <a:t>365</a:t>
            </a:r>
            <a:r>
              <a:rPr lang="ko-KR" altLang="en-US" sz="3200" b="1" dirty="0"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2021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06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12201752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신유미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 descr="테이블이(가) 표시된 사진&#10;&#10;자동 생성된 설명">
            <a:extLst>
              <a:ext uri="{FF2B5EF4-FFF2-40B4-BE49-F238E27FC236}">
                <a16:creationId xmlns:a16="http://schemas.microsoft.com/office/drawing/2014/main" id="{CFE2A990-585C-4AEB-9CCE-487556A4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"/>
          <a:stretch/>
        </p:blipFill>
        <p:spPr>
          <a:xfrm>
            <a:off x="1043608" y="935411"/>
            <a:ext cx="6873268" cy="4239368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50" y="5857892"/>
            <a:ext cx="8856050" cy="163396"/>
          </a:xfrm>
        </p:spPr>
        <p:txBody>
          <a:bodyPr/>
          <a:lstStyle/>
          <a:p>
            <a:r>
              <a:rPr lang="ko-KR" altLang="en-US" dirty="0"/>
              <a:t>동영상 게시판 </a:t>
            </a:r>
            <a:r>
              <a:rPr lang="en-US" altLang="ko-KR" dirty="0"/>
              <a:t>‘365’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시작 페이지</a:t>
            </a:r>
            <a:r>
              <a:rPr lang="en-US" altLang="ko-KR" dirty="0"/>
              <a:t>, </a:t>
            </a:r>
            <a:r>
              <a:rPr lang="ko-KR" altLang="en-US" dirty="0"/>
              <a:t>페이지를 시작하거나 </a:t>
            </a:r>
            <a:r>
              <a:rPr lang="en-US" altLang="ko-KR" dirty="0"/>
              <a:t>‘365’ </a:t>
            </a:r>
            <a:r>
              <a:rPr lang="ko-KR" altLang="en-US" dirty="0"/>
              <a:t>클릭 시에 전체 게시글이 나타납니다</a:t>
            </a:r>
            <a:r>
              <a:rPr lang="en-US" altLang="ko-KR" dirty="0"/>
              <a:t>.(</a:t>
            </a:r>
            <a:r>
              <a:rPr lang="ko-KR" altLang="en-US" dirty="0"/>
              <a:t>전체 게시글 보기에서는 등록된 순서로 모든 게시물을 볼 수 있습니다</a:t>
            </a:r>
            <a:r>
              <a:rPr lang="en-US" altLang="ko-KR" dirty="0"/>
              <a:t>.)</a:t>
            </a:r>
            <a:r>
              <a:rPr lang="ko-KR" altLang="en-US" dirty="0"/>
              <a:t> 해당 페이지에서는 제목이나 내용을 기준으로 동영상을 검색할 수 있는 기능과 동영상을 추가할 수 있는 기능이 제공됩니다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list.jsp</a:t>
            </a:r>
            <a:r>
              <a:rPr lang="en-US" altLang="ko-KR" dirty="0"/>
              <a:t>(</a:t>
            </a:r>
            <a:r>
              <a:rPr lang="ko-KR" altLang="en-US" dirty="0"/>
              <a:t>동영상 목록 출력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2"/>
            <a:ext cx="1268636" cy="241959"/>
          </a:xfrm>
        </p:spPr>
        <p:txBody>
          <a:bodyPr/>
          <a:lstStyle/>
          <a:p>
            <a:r>
              <a:rPr lang="ko-KR" altLang="en-US" dirty="0"/>
              <a:t>신유미</a:t>
            </a:r>
            <a:r>
              <a:rPr lang="en-US" altLang="ko-KR" dirty="0"/>
              <a:t>(12201752)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2021.06.13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91329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8D3E815-2E76-457E-AAB4-AA5FB49D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160119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" name="꺾인 연결선 7">
            <a:extLst>
              <a:ext uri="{FF2B5EF4-FFF2-40B4-BE49-F238E27FC236}">
                <a16:creationId xmlns:a16="http://schemas.microsoft.com/office/drawing/2014/main" id="{6FC8D419-2CBB-4D72-8788-613333034AB2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3520331" y="1709144"/>
            <a:ext cx="691629" cy="85576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5F3ABD-5A4F-4C6E-B304-29F79185D046}"/>
              </a:ext>
            </a:extLst>
          </p:cNvPr>
          <p:cNvSpPr/>
          <p:nvPr/>
        </p:nvSpPr>
        <p:spPr bwMode="auto">
          <a:xfrm>
            <a:off x="2464018" y="3618242"/>
            <a:ext cx="4032448" cy="1217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5">
            <a:extLst>
              <a:ext uri="{FF2B5EF4-FFF2-40B4-BE49-F238E27FC236}">
                <a16:creationId xmlns:a16="http://schemas.microsoft.com/office/drawing/2014/main" id="{3DE24638-EA7C-4EE4-BD1A-0CCD966B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308" y="1196752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298980E-DF3E-407F-BFEF-9CAA0A6E0D9A}"/>
              </a:ext>
            </a:extLst>
          </p:cNvPr>
          <p:cNvSpPr/>
          <p:nvPr/>
        </p:nvSpPr>
        <p:spPr bwMode="auto">
          <a:xfrm>
            <a:off x="2483768" y="1944939"/>
            <a:ext cx="3096344" cy="46001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32FAB73D-F25C-4542-BAF6-001E216F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3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5A5EA8E-9F34-4695-8BAB-B2193D843F8E}"/>
              </a:ext>
            </a:extLst>
          </p:cNvPr>
          <p:cNvSpPr txBox="1">
            <a:spLocks/>
          </p:cNvSpPr>
          <p:nvPr/>
        </p:nvSpPr>
        <p:spPr>
          <a:xfrm>
            <a:off x="306231" y="6217932"/>
            <a:ext cx="8856050" cy="16339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동영상 제목</a:t>
            </a:r>
            <a:r>
              <a:rPr lang="en-US" altLang="ko-KR" kern="0" dirty="0"/>
              <a:t>, </a:t>
            </a:r>
            <a:r>
              <a:rPr lang="ko-KR" altLang="en-US" kern="0" dirty="0"/>
              <a:t>작성자</a:t>
            </a:r>
            <a:r>
              <a:rPr lang="en-US" altLang="ko-KR" kern="0" dirty="0"/>
              <a:t>, </a:t>
            </a:r>
            <a:r>
              <a:rPr lang="ko-KR" altLang="en-US" kern="0" dirty="0"/>
              <a:t>업로드한 일자 및 썸네일 이미지가 합쳐진 것으로 게시글이 출력됩니다</a:t>
            </a:r>
            <a:r>
              <a:rPr lang="en-US" altLang="ko-KR" kern="0" dirty="0"/>
              <a:t>. </a:t>
            </a:r>
            <a:r>
              <a:rPr lang="ko-KR" altLang="en-US" kern="0" dirty="0"/>
              <a:t>동영상 제목 클릭 시</a:t>
            </a:r>
            <a:r>
              <a:rPr lang="en-US" altLang="ko-KR" kern="0" dirty="0"/>
              <a:t>, </a:t>
            </a:r>
            <a:r>
              <a:rPr lang="ko-KR" altLang="en-US" kern="0" dirty="0"/>
              <a:t>동영상 상세 출력 페이지로 이동합니다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4" name="타원 5">
            <a:extLst>
              <a:ext uri="{FF2B5EF4-FFF2-40B4-BE49-F238E27FC236}">
                <a16:creationId xmlns:a16="http://schemas.microsoft.com/office/drawing/2014/main" id="{56415A04-A289-4D36-A5EE-D45367A4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473516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6" name="타원 7">
            <a:extLst>
              <a:ext uri="{FF2B5EF4-FFF2-40B4-BE49-F238E27FC236}">
                <a16:creationId xmlns:a16="http://schemas.microsoft.com/office/drawing/2014/main" id="{D73610EC-4481-4813-8BEC-B3CBF7EA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5613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C668A2C5-045C-46A3-ACC2-4480545DB92F}"/>
              </a:ext>
            </a:extLst>
          </p:cNvPr>
          <p:cNvSpPr txBox="1">
            <a:spLocks/>
          </p:cNvSpPr>
          <p:nvPr/>
        </p:nvSpPr>
        <p:spPr>
          <a:xfrm>
            <a:off x="302783" y="6525344"/>
            <a:ext cx="8856050" cy="16339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동영상의 제목이나 내용을 입력하여 검색 버튼을 누르면</a:t>
            </a:r>
            <a:r>
              <a:rPr lang="en-US" altLang="ko-KR" kern="0" dirty="0"/>
              <a:t>, </a:t>
            </a:r>
            <a:r>
              <a:rPr lang="ko-KR" altLang="en-US" kern="0" dirty="0"/>
              <a:t>검색한 내용과 일치하는 게시글이 나타납니다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40" name="타원 5">
            <a:extLst>
              <a:ext uri="{FF2B5EF4-FFF2-40B4-BE49-F238E27FC236}">
                <a16:creationId xmlns:a16="http://schemas.microsoft.com/office/drawing/2014/main" id="{0E5497D2-CD23-4B93-A69F-ABC201E6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3717032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C7ACC908-2669-4DEF-BE53-3DABE92A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279126"/>
            <a:ext cx="1051849" cy="1186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동영상 제목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 </a:t>
            </a:r>
            <a:r>
              <a:rPr lang="ko-KR" altLang="en-US" dirty="0"/>
              <a:t>썸네일 이미지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/>
              <a:t>작성자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업로드한 일자 출력</a:t>
            </a:r>
            <a:endParaRPr lang="en-US" altLang="ko-KR" dirty="0"/>
          </a:p>
        </p:txBody>
      </p:sp>
      <p:sp>
        <p:nvSpPr>
          <p:cNvPr id="44" name="타원 5">
            <a:extLst>
              <a:ext uri="{FF2B5EF4-FFF2-40B4-BE49-F238E27FC236}">
                <a16:creationId xmlns:a16="http://schemas.microsoft.com/office/drawing/2014/main" id="{A20092C2-8609-49C1-BA6A-2F827BF0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178" y="387075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타원 5">
            <a:extLst>
              <a:ext uri="{FF2B5EF4-FFF2-40B4-BE49-F238E27FC236}">
                <a16:creationId xmlns:a16="http://schemas.microsoft.com/office/drawing/2014/main" id="{CAD34392-783E-48CE-9B9B-04C454D2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942758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타원 5">
            <a:extLst>
              <a:ext uri="{FF2B5EF4-FFF2-40B4-BE49-F238E27FC236}">
                <a16:creationId xmlns:a16="http://schemas.microsoft.com/office/drawing/2014/main" id="{46D896BC-86EF-4D2E-BD4C-01F77EC5C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293096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타원 5">
            <a:extLst>
              <a:ext uri="{FF2B5EF4-FFF2-40B4-BE49-F238E27FC236}">
                <a16:creationId xmlns:a16="http://schemas.microsoft.com/office/drawing/2014/main" id="{434549D3-17FD-4E0A-A7AD-AAE7CB3F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61" y="3121588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7" name="타원 5">
            <a:extLst>
              <a:ext uri="{FF2B5EF4-FFF2-40B4-BE49-F238E27FC236}">
                <a16:creationId xmlns:a16="http://schemas.microsoft.com/office/drawing/2014/main" id="{37F75CB0-3633-40AC-8FF9-5C0B1D22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996" y="3769660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직사각형 10">
            <a:extLst>
              <a:ext uri="{FF2B5EF4-FFF2-40B4-BE49-F238E27FC236}">
                <a16:creationId xmlns:a16="http://schemas.microsoft.com/office/drawing/2014/main" id="{B8587F5C-F6FE-4BCB-8502-8097D6F2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69269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2" name="꺾인 연결선 58">
            <a:extLst>
              <a:ext uri="{FF2B5EF4-FFF2-40B4-BE49-F238E27FC236}">
                <a16:creationId xmlns:a16="http://schemas.microsoft.com/office/drawing/2014/main" id="{60B8B3A5-CAE1-43F9-ADA9-4F08F7E4FF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637112" y="757808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타원 5">
            <a:extLst>
              <a:ext uri="{FF2B5EF4-FFF2-40B4-BE49-F238E27FC236}">
                <a16:creationId xmlns:a16="http://schemas.microsoft.com/office/drawing/2014/main" id="{33AF754C-6363-4672-8A55-5DC12DA7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41468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2" name="직사각형 10">
            <a:extLst>
              <a:ext uri="{FF2B5EF4-FFF2-40B4-BE49-F238E27FC236}">
                <a16:creationId xmlns:a16="http://schemas.microsoft.com/office/drawing/2014/main" id="{EFF0B8D9-72B1-4112-9517-2B854011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736" y="83671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꺾인 연결선 58">
            <a:extLst>
              <a:ext uri="{FF2B5EF4-FFF2-40B4-BE49-F238E27FC236}">
                <a16:creationId xmlns:a16="http://schemas.microsoft.com/office/drawing/2014/main" id="{1C967B1C-0D31-4BA6-B5EF-573D42263A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776715" y="1239209"/>
            <a:ext cx="1037704" cy="56681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961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3AAD066-999D-4D92-88F9-67F9B0614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"/>
          <a:stretch/>
        </p:blipFill>
        <p:spPr>
          <a:xfrm>
            <a:off x="1280990" y="1124743"/>
            <a:ext cx="6708196" cy="4104457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50" y="5857892"/>
            <a:ext cx="8713206" cy="235404"/>
          </a:xfrm>
        </p:spPr>
        <p:txBody>
          <a:bodyPr/>
          <a:lstStyle/>
          <a:p>
            <a:r>
              <a:rPr lang="ko-KR" altLang="en-US" dirty="0"/>
              <a:t>게시판에 동영상을 등록할 페이지입니다</a:t>
            </a:r>
            <a:r>
              <a:rPr lang="en-US" altLang="ko-KR" dirty="0"/>
              <a:t>. </a:t>
            </a:r>
            <a:r>
              <a:rPr lang="ko-KR" altLang="en-US" dirty="0"/>
              <a:t>동영상 추가</a:t>
            </a:r>
            <a:r>
              <a:rPr lang="en-US" altLang="ko-KR" dirty="0"/>
              <a:t>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해당 페이지로 이동합니다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내용을 작성하고</a:t>
            </a:r>
            <a:r>
              <a:rPr lang="en-US" altLang="ko-KR" dirty="0"/>
              <a:t>, </a:t>
            </a:r>
            <a:r>
              <a:rPr lang="ko-KR" altLang="en-US" dirty="0"/>
              <a:t>썸네일 이미지 파일</a:t>
            </a:r>
            <a:r>
              <a:rPr lang="en-US" altLang="ko-KR" dirty="0"/>
              <a:t>, </a:t>
            </a:r>
            <a:r>
              <a:rPr lang="ko-KR" altLang="en-US" dirty="0"/>
              <a:t>동영상 파일을 업로드할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input.jsp</a:t>
            </a:r>
            <a:r>
              <a:rPr lang="en-US" altLang="ko-KR" dirty="0"/>
              <a:t>(</a:t>
            </a:r>
            <a:r>
              <a:rPr lang="ko-KR" altLang="en-US" dirty="0"/>
              <a:t>동영상 등록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2"/>
            <a:ext cx="1268636" cy="241959"/>
          </a:xfrm>
        </p:spPr>
        <p:txBody>
          <a:bodyPr/>
          <a:lstStyle/>
          <a:p>
            <a:r>
              <a:rPr lang="ko-KR" altLang="en-US" dirty="0"/>
              <a:t>신유미</a:t>
            </a:r>
            <a:r>
              <a:rPr lang="en-US" altLang="ko-KR" dirty="0"/>
              <a:t>(12201752)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2021.06.13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7" name="타원 5">
            <a:extLst>
              <a:ext uri="{FF2B5EF4-FFF2-40B4-BE49-F238E27FC236}">
                <a16:creationId xmlns:a16="http://schemas.microsoft.com/office/drawing/2014/main" id="{5199AA21-BDE2-425E-9887-04E88704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1628800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47965C-7BFB-4714-B23F-24E1646E6FE8}"/>
              </a:ext>
            </a:extLst>
          </p:cNvPr>
          <p:cNvSpPr/>
          <p:nvPr/>
        </p:nvSpPr>
        <p:spPr bwMode="auto">
          <a:xfrm>
            <a:off x="2077415" y="2204864"/>
            <a:ext cx="4726833" cy="21602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5">
            <a:extLst>
              <a:ext uri="{FF2B5EF4-FFF2-40B4-BE49-F238E27FC236}">
                <a16:creationId xmlns:a16="http://schemas.microsoft.com/office/drawing/2014/main" id="{0C74150A-9524-48AE-B813-0CFF48C6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178" y="234888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5">
            <a:extLst>
              <a:ext uri="{FF2B5EF4-FFF2-40B4-BE49-F238E27FC236}">
                <a16:creationId xmlns:a16="http://schemas.microsoft.com/office/drawing/2014/main" id="{793E0921-584A-48C3-9CC1-65288D17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646614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5">
            <a:extLst>
              <a:ext uri="{FF2B5EF4-FFF2-40B4-BE49-F238E27FC236}">
                <a16:creationId xmlns:a16="http://schemas.microsoft.com/office/drawing/2014/main" id="{CD64D175-2092-4ED2-9A26-18008265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178" y="3006654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5">
            <a:extLst>
              <a:ext uri="{FF2B5EF4-FFF2-40B4-BE49-F238E27FC236}">
                <a16:creationId xmlns:a16="http://schemas.microsoft.com/office/drawing/2014/main" id="{C0349E45-1CFA-47E2-A27A-4A6535CB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186" y="378904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5">
            <a:extLst>
              <a:ext uri="{FF2B5EF4-FFF2-40B4-BE49-F238E27FC236}">
                <a16:creationId xmlns:a16="http://schemas.microsoft.com/office/drawing/2014/main" id="{3825F753-CA1B-4316-88A7-80E60B14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956" y="2545524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5" name="타원 5">
            <a:extLst>
              <a:ext uri="{FF2B5EF4-FFF2-40B4-BE49-F238E27FC236}">
                <a16:creationId xmlns:a16="http://schemas.microsoft.com/office/drawing/2014/main" id="{1AFE81D4-5F9D-4931-9294-CC447D6C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437112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27EEFF8C-6AA1-4985-8A88-05AD9A2A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79727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7" name="꺾인 연결선 7">
            <a:extLst>
              <a:ext uri="{FF2B5EF4-FFF2-40B4-BE49-F238E27FC236}">
                <a16:creationId xmlns:a16="http://schemas.microsoft.com/office/drawing/2014/main" id="{5825E612-1882-4158-92AD-163C49061E52}"/>
              </a:ext>
            </a:extLst>
          </p:cNvPr>
          <p:cNvCxnSpPr>
            <a:cxnSpLocks noChangeShapeType="1"/>
            <a:stCxn id="26" idx="3"/>
          </p:cNvCxnSpPr>
          <p:nvPr/>
        </p:nvCxnSpPr>
        <p:spPr bwMode="auto">
          <a:xfrm flipV="1">
            <a:off x="4024387" y="4582146"/>
            <a:ext cx="694236" cy="3230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4">
            <a:extLst>
              <a:ext uri="{FF2B5EF4-FFF2-40B4-BE49-F238E27FC236}">
                <a16:creationId xmlns:a16="http://schemas.microsoft.com/office/drawing/2014/main" id="{E1E7FD9C-84A6-4007-8197-E629B63F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9" y="3279126"/>
            <a:ext cx="1051849" cy="1186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동영상 제목 입력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 </a:t>
            </a:r>
            <a:r>
              <a:rPr lang="ko-KR" altLang="en-US" dirty="0"/>
              <a:t>동영상 작성자 입력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/>
              <a:t>동영상 내용 입력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미리보기 이미지 파일 업로드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동영상 파일 업로드</a:t>
            </a:r>
            <a:endParaRPr lang="en-US" altLang="ko-KR" dirty="0"/>
          </a:p>
        </p:txBody>
      </p:sp>
      <p:sp>
        <p:nvSpPr>
          <p:cNvPr id="30" name="타원 5">
            <a:extLst>
              <a:ext uri="{FF2B5EF4-FFF2-40B4-BE49-F238E27FC236}">
                <a16:creationId xmlns:a16="http://schemas.microsoft.com/office/drawing/2014/main" id="{28C3F43B-F37F-48BB-A5E5-7E24C1FB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12" y="3121588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7">
            <a:extLst>
              <a:ext uri="{FF2B5EF4-FFF2-40B4-BE49-F238E27FC236}">
                <a16:creationId xmlns:a16="http://schemas.microsoft.com/office/drawing/2014/main" id="{16E20509-9886-4BEA-A916-1D1CE708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3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20752375-3AC6-4452-B699-E94E2EF1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48936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5CD6A666-9F49-4A3B-973D-932270E7DBAA}"/>
              </a:ext>
            </a:extLst>
          </p:cNvPr>
          <p:cNvSpPr txBox="1">
            <a:spLocks/>
          </p:cNvSpPr>
          <p:nvPr/>
        </p:nvSpPr>
        <p:spPr>
          <a:xfrm>
            <a:off x="287950" y="6217932"/>
            <a:ext cx="8713206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해당 페이지에서 제목과 내용</a:t>
            </a:r>
            <a:r>
              <a:rPr lang="en-US" altLang="ko-KR" kern="0" dirty="0"/>
              <a:t>, </a:t>
            </a:r>
            <a:r>
              <a:rPr lang="ko-KR" altLang="en-US" kern="0" dirty="0"/>
              <a:t>썸네일 이미지</a:t>
            </a:r>
            <a:r>
              <a:rPr lang="en-US" altLang="ko-KR" kern="0" dirty="0"/>
              <a:t>, </a:t>
            </a:r>
            <a:r>
              <a:rPr lang="ko-KR" altLang="en-US" kern="0" dirty="0"/>
              <a:t>동영상 파일이 담긴 게시글을 등록하면</a:t>
            </a:r>
            <a:r>
              <a:rPr lang="en-US" altLang="ko-KR" kern="0" dirty="0"/>
              <a:t>, </a:t>
            </a:r>
            <a:r>
              <a:rPr lang="ko-KR" altLang="en-US" kern="0" dirty="0"/>
              <a:t>등록 버튼을 누름과 동시에 업로드한 날짜가 설정됩니다</a:t>
            </a:r>
            <a:r>
              <a:rPr lang="en-US" altLang="ko-KR" kern="0" dirty="0"/>
              <a:t>.</a:t>
            </a:r>
            <a:r>
              <a:rPr lang="ko-KR" altLang="en-US" kern="0" dirty="0"/>
              <a:t>  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4293DBA4-9251-4AB6-ACA0-8C21613CDBF7}"/>
              </a:ext>
            </a:extLst>
          </p:cNvPr>
          <p:cNvSpPr txBox="1">
            <a:spLocks/>
          </p:cNvSpPr>
          <p:nvPr/>
        </p:nvSpPr>
        <p:spPr>
          <a:xfrm>
            <a:off x="280177" y="6453336"/>
            <a:ext cx="8713206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등록 버튼을 누르면</a:t>
            </a:r>
            <a:r>
              <a:rPr lang="en-US" altLang="ko-KR" kern="0" dirty="0"/>
              <a:t>, </a:t>
            </a:r>
            <a:r>
              <a:rPr lang="ko-KR" altLang="en-US" kern="0" dirty="0"/>
              <a:t>동영상 목록 출력 페이지로 이동합니다</a:t>
            </a:r>
            <a:r>
              <a:rPr lang="en-US" altLang="ko-KR" kern="0" dirty="0"/>
              <a:t>. </a:t>
            </a:r>
            <a:r>
              <a:rPr lang="ko-KR" altLang="en-US" kern="0" dirty="0"/>
              <a:t>이후에는 입력한 제목</a:t>
            </a:r>
            <a:r>
              <a:rPr lang="en-US" altLang="ko-KR" kern="0" dirty="0"/>
              <a:t>, </a:t>
            </a:r>
            <a:r>
              <a:rPr lang="ko-KR" altLang="en-US" kern="0" dirty="0"/>
              <a:t>내용 및 미리보기 이미지와 동영상 파일이 담긴 게시글이 등록된 것을 확인할 수 있습니다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</a:p>
        </p:txBody>
      </p:sp>
      <p:sp>
        <p:nvSpPr>
          <p:cNvPr id="36" name="타원 5">
            <a:extLst>
              <a:ext uri="{FF2B5EF4-FFF2-40B4-BE49-F238E27FC236}">
                <a16:creationId xmlns:a16="http://schemas.microsoft.com/office/drawing/2014/main" id="{34379FD7-A703-47FA-B9EF-45553653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186" y="4077072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10">
            <a:extLst>
              <a:ext uri="{FF2B5EF4-FFF2-40B4-BE49-F238E27FC236}">
                <a16:creationId xmlns:a16="http://schemas.microsoft.com/office/drawing/2014/main" id="{E2B1192D-C3C7-4E37-985F-DD4202C3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829" y="83671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8" name="꺾인 연결선 58">
            <a:extLst>
              <a:ext uri="{FF2B5EF4-FFF2-40B4-BE49-F238E27FC236}">
                <a16:creationId xmlns:a16="http://schemas.microsoft.com/office/drawing/2014/main" id="{112B3A8C-846B-485F-8634-932512BF27A2}"/>
              </a:ext>
            </a:extLst>
          </p:cNvPr>
          <p:cNvCxnSpPr>
            <a:cxnSpLocks noChangeShapeType="1"/>
            <a:endCxn id="37" idx="1"/>
          </p:cNvCxnSpPr>
          <p:nvPr/>
        </p:nvCxnSpPr>
        <p:spPr bwMode="auto">
          <a:xfrm rot="5400000" flipH="1" flipV="1">
            <a:off x="6624885" y="920056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804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0E04F08-275E-4CA8-929B-D6A72C598A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b="41089"/>
          <a:stretch/>
        </p:blipFill>
        <p:spPr>
          <a:xfrm>
            <a:off x="193822" y="1340768"/>
            <a:ext cx="6178378" cy="374441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520" y="5857892"/>
            <a:ext cx="8461604" cy="235404"/>
          </a:xfrm>
        </p:spPr>
        <p:txBody>
          <a:bodyPr/>
          <a:lstStyle/>
          <a:p>
            <a:r>
              <a:rPr lang="ko-KR" altLang="en-US" dirty="0"/>
              <a:t>동영상 상세 출력 페이지로</a:t>
            </a:r>
            <a:r>
              <a:rPr lang="en-US" altLang="ko-KR" dirty="0"/>
              <a:t>, </a:t>
            </a:r>
            <a:r>
              <a:rPr lang="ko-KR" altLang="en-US" dirty="0"/>
              <a:t>등록 당시 입력했던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썸네일 이미지 파일</a:t>
            </a:r>
            <a:r>
              <a:rPr lang="en-US" altLang="ko-KR" dirty="0"/>
              <a:t>, </a:t>
            </a:r>
            <a:r>
              <a:rPr lang="ko-KR" altLang="en-US" dirty="0"/>
              <a:t>동영상 파일을 출력한다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작성자 및 업로드 일자를 함께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view.jsp</a:t>
            </a:r>
            <a:r>
              <a:rPr lang="en-US" altLang="ko-KR" dirty="0"/>
              <a:t>(</a:t>
            </a:r>
            <a:r>
              <a:rPr lang="ko-KR" altLang="en-US" dirty="0"/>
              <a:t>동영상 상세 출력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2"/>
            <a:ext cx="1268636" cy="241959"/>
          </a:xfrm>
        </p:spPr>
        <p:txBody>
          <a:bodyPr/>
          <a:lstStyle/>
          <a:p>
            <a:r>
              <a:rPr lang="ko-KR" altLang="en-US" dirty="0"/>
              <a:t>신유미</a:t>
            </a:r>
            <a:r>
              <a:rPr lang="en-US" altLang="ko-KR" dirty="0"/>
              <a:t>(12201752)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2021.06.13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71520" y="587727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E4F987-0717-404C-A0DA-8DBBA5943D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8" t="64210" r="25333"/>
          <a:stretch/>
        </p:blipFill>
        <p:spPr>
          <a:xfrm>
            <a:off x="6543985" y="2060848"/>
            <a:ext cx="2448272" cy="2872209"/>
          </a:xfrm>
          <a:prstGeom prst="rect">
            <a:avLst/>
          </a:prstGeom>
        </p:spPr>
      </p:pic>
      <p:sp>
        <p:nvSpPr>
          <p:cNvPr id="35" name="직사각형 10">
            <a:extLst>
              <a:ext uri="{FF2B5EF4-FFF2-40B4-BE49-F238E27FC236}">
                <a16:creationId xmlns:a16="http://schemas.microsoft.com/office/drawing/2014/main" id="{7731BA29-9998-4D0F-9C6A-44A816809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56" y="1700808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6" name="꺾인 연결선 58">
            <a:extLst>
              <a:ext uri="{FF2B5EF4-FFF2-40B4-BE49-F238E27FC236}">
                <a16:creationId xmlns:a16="http://schemas.microsoft.com/office/drawing/2014/main" id="{283E7BCA-0AD4-4E89-9A0E-1D906EBD369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821185" y="2254195"/>
            <a:ext cx="1309998" cy="463548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직사각형 10">
            <a:extLst>
              <a:ext uri="{FF2B5EF4-FFF2-40B4-BE49-F238E27FC236}">
                <a16:creationId xmlns:a16="http://schemas.microsoft.com/office/drawing/2014/main" id="{77BA2E19-35B1-404E-910E-AB21318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56" y="328498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9" name="꺾인 연결선 58">
            <a:extLst>
              <a:ext uri="{FF2B5EF4-FFF2-40B4-BE49-F238E27FC236}">
                <a16:creationId xmlns:a16="http://schemas.microsoft.com/office/drawing/2014/main" id="{3A284677-3F84-4A83-9B1B-33743C7A6F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959792" y="3688945"/>
            <a:ext cx="1032785" cy="463548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7F8E7C-CC2C-4910-A959-F894024771F7}"/>
              </a:ext>
            </a:extLst>
          </p:cNvPr>
          <p:cNvSpPr/>
          <p:nvPr/>
        </p:nvSpPr>
        <p:spPr bwMode="auto">
          <a:xfrm>
            <a:off x="6560717" y="2146585"/>
            <a:ext cx="2431540" cy="25591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타원 5">
            <a:extLst>
              <a:ext uri="{FF2B5EF4-FFF2-40B4-BE49-F238E27FC236}">
                <a16:creationId xmlns:a16="http://schemas.microsoft.com/office/drawing/2014/main" id="{9B9CD14C-D4CB-474C-9CA7-E646C03E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76872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6" name="타원 5">
            <a:extLst>
              <a:ext uri="{FF2B5EF4-FFF2-40B4-BE49-F238E27FC236}">
                <a16:creationId xmlns:a16="http://schemas.microsoft.com/office/drawing/2014/main" id="{C7786455-998E-43CA-8D3D-ABD18573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532" y="1988840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C5E9A9C-2EB8-44FD-AA36-C26C338E130F}"/>
              </a:ext>
            </a:extLst>
          </p:cNvPr>
          <p:cNvSpPr/>
          <p:nvPr/>
        </p:nvSpPr>
        <p:spPr bwMode="auto">
          <a:xfrm>
            <a:off x="2911438" y="4509121"/>
            <a:ext cx="1012490" cy="32881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타원 7">
            <a:extLst>
              <a:ext uri="{FF2B5EF4-FFF2-40B4-BE49-F238E27FC236}">
                <a16:creationId xmlns:a16="http://schemas.microsoft.com/office/drawing/2014/main" id="{70364FB7-B604-4916-9951-78C7A524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0" y="62013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19C12CA4-F647-4A2C-8EA9-28F8360184AC}"/>
              </a:ext>
            </a:extLst>
          </p:cNvPr>
          <p:cNvSpPr txBox="1">
            <a:spLocks/>
          </p:cNvSpPr>
          <p:nvPr/>
        </p:nvSpPr>
        <p:spPr>
          <a:xfrm>
            <a:off x="251520" y="6165304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수정 및 삭제 버튼을 클릭할 시에 팝업창으로 수정이나 삭제 진행 확인 후</a:t>
            </a:r>
            <a:r>
              <a:rPr lang="en-US" altLang="ko-KR" kern="0" dirty="0"/>
              <a:t>, </a:t>
            </a:r>
            <a:r>
              <a:rPr lang="ko-KR" altLang="en-US" kern="0" dirty="0"/>
              <a:t>수정에 대해 확인을 누르면 동영상 수정 페이지로 이동하고</a:t>
            </a:r>
            <a:r>
              <a:rPr lang="en-US" altLang="ko-KR" kern="0" dirty="0"/>
              <a:t>, </a:t>
            </a:r>
            <a:r>
              <a:rPr lang="ko-KR" altLang="en-US" kern="0" dirty="0"/>
              <a:t>삭제를 누르면</a:t>
            </a:r>
            <a:r>
              <a:rPr lang="en-US" altLang="ko-KR" kern="0" dirty="0"/>
              <a:t>, </a:t>
            </a:r>
            <a:r>
              <a:rPr lang="ko-KR" altLang="en-US" kern="0" dirty="0"/>
              <a:t>동영상 게시글을 삭제하고 동영상 목록 출력 페이지로 넘어간다</a:t>
            </a:r>
            <a:r>
              <a:rPr lang="en-US" altLang="ko-KR" kern="0" dirty="0"/>
              <a:t>. </a:t>
            </a:r>
            <a:endParaRPr lang="ko-KR" altLang="en-US" kern="0" dirty="0"/>
          </a:p>
        </p:txBody>
      </p:sp>
      <p:sp>
        <p:nvSpPr>
          <p:cNvPr id="67" name="타원 5">
            <a:extLst>
              <a:ext uri="{FF2B5EF4-FFF2-40B4-BE49-F238E27FC236}">
                <a16:creationId xmlns:a16="http://schemas.microsoft.com/office/drawing/2014/main" id="{B30EEB26-3795-4BE4-97EC-91EA44E6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07055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타원 5">
            <a:extLst>
              <a:ext uri="{FF2B5EF4-FFF2-40B4-BE49-F238E27FC236}">
                <a16:creationId xmlns:a16="http://schemas.microsoft.com/office/drawing/2014/main" id="{0587722A-27A4-4528-9C6D-7C86B59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74" y="270892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10">
            <a:extLst>
              <a:ext uri="{FF2B5EF4-FFF2-40B4-BE49-F238E27FC236}">
                <a16:creationId xmlns:a16="http://schemas.microsoft.com/office/drawing/2014/main" id="{B264AA5E-72C2-42F0-9E9C-1EDADDF2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81" y="112474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3" name="꺾인 연결선 58">
            <a:extLst>
              <a:ext uri="{FF2B5EF4-FFF2-40B4-BE49-F238E27FC236}">
                <a16:creationId xmlns:a16="http://schemas.microsoft.com/office/drawing/2014/main" id="{C17E5DEE-C6BE-4FE9-AB13-85F57349D43E}"/>
              </a:ext>
            </a:extLst>
          </p:cNvPr>
          <p:cNvCxnSpPr>
            <a:cxnSpLocks noChangeShapeType="1"/>
            <a:endCxn id="72" idx="1"/>
          </p:cNvCxnSpPr>
          <p:nvPr/>
        </p:nvCxnSpPr>
        <p:spPr bwMode="auto">
          <a:xfrm rot="5400000" flipH="1" flipV="1">
            <a:off x="792237" y="1208088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꺾인 연결선 58">
            <a:extLst>
              <a:ext uri="{FF2B5EF4-FFF2-40B4-BE49-F238E27FC236}">
                <a16:creationId xmlns:a16="http://schemas.microsoft.com/office/drawing/2014/main" id="{F6191023-4D11-4C05-8675-627789232C63}"/>
              </a:ext>
            </a:extLst>
          </p:cNvPr>
          <p:cNvCxnSpPr>
            <a:cxnSpLocks noChangeShapeType="1"/>
            <a:endCxn id="13" idx="1"/>
          </p:cNvCxnSpPr>
          <p:nvPr/>
        </p:nvCxnSpPr>
        <p:spPr bwMode="auto">
          <a:xfrm flipV="1">
            <a:off x="3661289" y="3496953"/>
            <a:ext cx="2882696" cy="1203522"/>
          </a:xfrm>
          <a:prstGeom prst="bentConnector3">
            <a:avLst>
              <a:gd name="adj1" fmla="val 6912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4">
            <a:extLst>
              <a:ext uri="{FF2B5EF4-FFF2-40B4-BE49-F238E27FC236}">
                <a16:creationId xmlns:a16="http://schemas.microsoft.com/office/drawing/2014/main" id="{43AC4184-C566-4E8C-97E7-D9666BBE4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1572446"/>
            <a:ext cx="1051849" cy="1186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동영상 제목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 </a:t>
            </a:r>
            <a:r>
              <a:rPr lang="ko-KR" altLang="en-US" dirty="0"/>
              <a:t>동영상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/>
              <a:t>작성자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업로드한 일자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동영상 내용 출력</a:t>
            </a:r>
            <a:endParaRPr lang="en-US" altLang="ko-KR" dirty="0"/>
          </a:p>
        </p:txBody>
      </p:sp>
      <p:sp>
        <p:nvSpPr>
          <p:cNvPr id="64" name="타원 5">
            <a:extLst>
              <a:ext uri="{FF2B5EF4-FFF2-40B4-BE49-F238E27FC236}">
                <a16:creationId xmlns:a16="http://schemas.microsoft.com/office/drawing/2014/main" id="{5B1A4C91-F7C7-4FA4-8DEB-A3AC5CB1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622" y="1412776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6" name="타원 5">
            <a:extLst>
              <a:ext uri="{FF2B5EF4-FFF2-40B4-BE49-F238E27FC236}">
                <a16:creationId xmlns:a16="http://schemas.microsoft.com/office/drawing/2014/main" id="{C624451B-2117-4A87-9BDA-A7622655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086774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타원 5">
            <a:extLst>
              <a:ext uri="{FF2B5EF4-FFF2-40B4-BE49-F238E27FC236}">
                <a16:creationId xmlns:a16="http://schemas.microsoft.com/office/drawing/2014/main" id="{166A80A0-B529-466E-A9E4-9F5F1A15A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302798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타원 5">
            <a:extLst>
              <a:ext uri="{FF2B5EF4-FFF2-40B4-BE49-F238E27FC236}">
                <a16:creationId xmlns:a16="http://schemas.microsoft.com/office/drawing/2014/main" id="{44142208-2FDF-48A2-83A1-AFE48B26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346" y="4149080"/>
            <a:ext cx="139638" cy="13431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A7901A-6609-40E9-8441-6DEF2B93DB9A}"/>
              </a:ext>
            </a:extLst>
          </p:cNvPr>
          <p:cNvSpPr/>
          <p:nvPr/>
        </p:nvSpPr>
        <p:spPr bwMode="auto">
          <a:xfrm>
            <a:off x="1547664" y="2276872"/>
            <a:ext cx="3646713" cy="21602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타원 5">
            <a:extLst>
              <a:ext uri="{FF2B5EF4-FFF2-40B4-BE49-F238E27FC236}">
                <a16:creationId xmlns:a16="http://schemas.microsoft.com/office/drawing/2014/main" id="{666B91E4-89C7-46EA-A3EC-EBABE9E3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226" y="4366151"/>
            <a:ext cx="197537" cy="18992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6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89942F-A92B-40D3-9670-C4212512A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" b="8650"/>
          <a:stretch/>
        </p:blipFill>
        <p:spPr>
          <a:xfrm>
            <a:off x="1043608" y="956583"/>
            <a:ext cx="6912768" cy="434462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5857305"/>
            <a:ext cx="8461604" cy="235404"/>
          </a:xfrm>
        </p:spPr>
        <p:txBody>
          <a:bodyPr/>
          <a:lstStyle/>
          <a:p>
            <a:r>
              <a:rPr lang="ko-KR" altLang="en-US" dirty="0"/>
              <a:t>기존에 등록했던 썸네일 이미지 파일</a:t>
            </a:r>
            <a:r>
              <a:rPr lang="en-US" altLang="ko-KR" dirty="0"/>
              <a:t>, </a:t>
            </a:r>
            <a:r>
              <a:rPr lang="ko-KR" altLang="en-US" dirty="0"/>
              <a:t>동영상 파일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내용이 출력됩니다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내용은 기존의 내용을 지우고 입력할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modify.jsp</a:t>
            </a:r>
            <a:r>
              <a:rPr lang="en-US" altLang="ko-KR" dirty="0"/>
              <a:t>(</a:t>
            </a:r>
            <a:r>
              <a:rPr lang="ko-KR" altLang="en-US" dirty="0"/>
              <a:t>동영상 수정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2"/>
            <a:ext cx="1268636" cy="241959"/>
          </a:xfrm>
        </p:spPr>
        <p:txBody>
          <a:bodyPr/>
          <a:lstStyle/>
          <a:p>
            <a:r>
              <a:rPr lang="ko-KR" altLang="en-US" dirty="0"/>
              <a:t>신유미</a:t>
            </a:r>
            <a:r>
              <a:rPr lang="en-US" altLang="ko-KR" dirty="0"/>
              <a:t>(12201752)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2021.06.13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AD0431C2-A73B-4A75-9FB2-0B6A8BE2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57" y="620688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" name="꺾인 연결선 58">
            <a:extLst>
              <a:ext uri="{FF2B5EF4-FFF2-40B4-BE49-F238E27FC236}">
                <a16:creationId xmlns:a16="http://schemas.microsoft.com/office/drawing/2014/main" id="{E0000CF4-10C4-4E46-8C60-31465D3C3448}"/>
              </a:ext>
            </a:extLst>
          </p:cNvPr>
          <p:cNvCxnSpPr>
            <a:cxnSpLocks noChangeShapeType="1"/>
            <a:endCxn id="13" idx="1"/>
          </p:cNvCxnSpPr>
          <p:nvPr/>
        </p:nvCxnSpPr>
        <p:spPr bwMode="auto">
          <a:xfrm rot="5400000" flipH="1" flipV="1">
            <a:off x="5625889" y="1054956"/>
            <a:ext cx="1116186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CEB9F-0C06-41F3-8958-91D860B3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060848"/>
            <a:ext cx="4176464" cy="14394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FD2BF6C-7A03-496A-A7B8-7EC3981E74B8}"/>
              </a:ext>
            </a:extLst>
          </p:cNvPr>
          <p:cNvSpPr/>
          <p:nvPr/>
        </p:nvSpPr>
        <p:spPr bwMode="auto">
          <a:xfrm>
            <a:off x="3851920" y="3468576"/>
            <a:ext cx="2808312" cy="60849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타원 5">
            <a:extLst>
              <a:ext uri="{FF2B5EF4-FFF2-40B4-BE49-F238E27FC236}">
                <a16:creationId xmlns:a16="http://schemas.microsoft.com/office/drawing/2014/main" id="{96C322F5-6F04-4F76-9CEE-69807091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996" y="1916832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타원 5">
            <a:extLst>
              <a:ext uri="{FF2B5EF4-FFF2-40B4-BE49-F238E27FC236}">
                <a16:creationId xmlns:a16="http://schemas.microsoft.com/office/drawing/2014/main" id="{A29B1734-4558-490F-A491-3151FBDC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822" y="3337612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7" name="타원 7">
            <a:extLst>
              <a:ext uri="{FF2B5EF4-FFF2-40B4-BE49-F238E27FC236}">
                <a16:creationId xmlns:a16="http://schemas.microsoft.com/office/drawing/2014/main" id="{7BB5296B-F6B9-44A6-BAE2-667C1B3A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24379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E52AF9F9-FB78-44C5-8502-6759F298FA29}"/>
              </a:ext>
            </a:extLst>
          </p:cNvPr>
          <p:cNvSpPr txBox="1">
            <a:spLocks/>
          </p:cNvSpPr>
          <p:nvPr/>
        </p:nvSpPr>
        <p:spPr>
          <a:xfrm>
            <a:off x="323528" y="621793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새로운 미리보기 이미지</a:t>
            </a:r>
            <a:r>
              <a:rPr lang="en-US" altLang="ko-KR" kern="0" dirty="0"/>
              <a:t>, </a:t>
            </a:r>
            <a:r>
              <a:rPr lang="ko-KR" altLang="en-US" kern="0" dirty="0"/>
              <a:t>새롭게 업로드할 영상을 입력할 수 있습니다</a:t>
            </a:r>
            <a:r>
              <a:rPr lang="en-US" altLang="ko-KR" kern="0" dirty="0"/>
              <a:t>. </a:t>
            </a:r>
            <a:r>
              <a:rPr lang="ko-KR" altLang="en-US" kern="0" dirty="0"/>
              <a:t>두 가지 모두이거나</a:t>
            </a:r>
            <a:r>
              <a:rPr lang="en-US" altLang="ko-KR" kern="0" dirty="0"/>
              <a:t> </a:t>
            </a:r>
            <a:r>
              <a:rPr lang="ko-KR" altLang="en-US" kern="0" dirty="0"/>
              <a:t>둘 중 하나만 변경하는 것이 가능하고</a:t>
            </a:r>
            <a:r>
              <a:rPr lang="en-US" altLang="ko-KR" kern="0" dirty="0"/>
              <a:t> </a:t>
            </a:r>
            <a:r>
              <a:rPr lang="ko-KR" altLang="en-US" kern="0" dirty="0"/>
              <a:t>두 가지 모두를 변경하지 않아도 됩니다</a:t>
            </a:r>
            <a:r>
              <a:rPr lang="en-US" altLang="ko-KR" kern="0" dirty="0"/>
              <a:t>. </a:t>
            </a:r>
            <a:endParaRPr lang="ko-KR" altLang="en-US" kern="0" dirty="0"/>
          </a:p>
        </p:txBody>
      </p:sp>
      <p:sp>
        <p:nvSpPr>
          <p:cNvPr id="29" name="직사각형 10">
            <a:extLst>
              <a:ext uri="{FF2B5EF4-FFF2-40B4-BE49-F238E27FC236}">
                <a16:creationId xmlns:a16="http://schemas.microsoft.com/office/drawing/2014/main" id="{BA4D869D-1F94-4680-A8A6-6AD687A1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621" y="407707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0" name="꺾인 연결선 58">
            <a:extLst>
              <a:ext uri="{FF2B5EF4-FFF2-40B4-BE49-F238E27FC236}">
                <a16:creationId xmlns:a16="http://schemas.microsoft.com/office/drawing/2014/main" id="{DCD33765-8A9A-4DCB-8C37-00C0AB201DE2}"/>
              </a:ext>
            </a:extLst>
          </p:cNvPr>
          <p:cNvCxnSpPr>
            <a:cxnSpLocks noChangeShapeType="1"/>
            <a:endCxn id="29" idx="1"/>
          </p:cNvCxnSpPr>
          <p:nvPr/>
        </p:nvCxnSpPr>
        <p:spPr bwMode="auto">
          <a:xfrm rot="5400000" flipH="1" flipV="1">
            <a:off x="4752677" y="4160416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타원 5">
            <a:extLst>
              <a:ext uri="{FF2B5EF4-FFF2-40B4-BE49-F238E27FC236}">
                <a16:creationId xmlns:a16="http://schemas.microsoft.com/office/drawing/2014/main" id="{2F318C20-614A-4D66-AC3C-AA87FDD8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489740"/>
            <a:ext cx="224780" cy="23540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4" name="타원 7">
            <a:extLst>
              <a:ext uri="{FF2B5EF4-FFF2-40B4-BE49-F238E27FC236}">
                <a16:creationId xmlns:a16="http://schemas.microsoft.com/office/drawing/2014/main" id="{DB87424F-5456-4B4B-A9D2-4A38B510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56136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3404FB2-9F21-47B4-AD5F-49FA402FC7DB}"/>
              </a:ext>
            </a:extLst>
          </p:cNvPr>
          <p:cNvSpPr txBox="1">
            <a:spLocks/>
          </p:cNvSpPr>
          <p:nvPr/>
        </p:nvSpPr>
        <p:spPr>
          <a:xfrm>
            <a:off x="323528" y="657797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수정 버튼을 누르면</a:t>
            </a:r>
            <a:r>
              <a:rPr lang="en-US" altLang="ko-KR" kern="0" dirty="0"/>
              <a:t>, </a:t>
            </a:r>
            <a:r>
              <a:rPr lang="ko-KR" altLang="en-US" kern="0" dirty="0"/>
              <a:t>수정한 내용과 업로드한 시간이 수정한 시간으로 변경된 상태로 동영상 목록 출력 페이지로 이동합니다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95873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519</Words>
  <Application>Microsoft Office PowerPoint</Application>
  <PresentationFormat>화면 슬라이드 쇼(4:3)</PresentationFormat>
  <Paragraphs>105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굴림</vt:lpstr>
      <vt:lpstr>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“동영상 게시판 365 스토리보드”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신유미</cp:lastModifiedBy>
  <cp:revision>340</cp:revision>
  <dcterms:created xsi:type="dcterms:W3CDTF">2004-01-15T13:04:18Z</dcterms:created>
  <dcterms:modified xsi:type="dcterms:W3CDTF">2021-06-13T06:27:10Z</dcterms:modified>
</cp:coreProperties>
</file>