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8" r:id="rId3"/>
  </p:sldIdLst>
  <p:sldSz cx="27432000" cy="1828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8C1515"/>
    <a:srgbClr val="9900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18AE7A-F7C6-48F0-9F6C-972C967CF4F6}" v="92" dt="2024-12-08T22:47:59.1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14" autoAdjust="0"/>
    <p:restoredTop sz="94645"/>
  </p:normalViewPr>
  <p:slideViewPr>
    <p:cSldViewPr snapToGrid="0">
      <p:cViewPr>
        <p:scale>
          <a:sx n="39" d="100"/>
          <a:sy n="39" d="100"/>
        </p:scale>
        <p:origin x="1544"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8D6C1-1BE6-440B-85DA-0D14E95CC978}" type="datetimeFigureOut">
              <a:rPr lang="en-US" smtClean="0"/>
              <a:t>3/9/25</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4E101-059C-4365-85BB-700AD7EE8C69}" type="slidenum">
              <a:rPr lang="en-US" smtClean="0"/>
              <a:t>‹#›</a:t>
            </a:fld>
            <a:endParaRPr lang="en-US"/>
          </a:p>
        </p:txBody>
      </p:sp>
    </p:spTree>
    <p:extLst>
      <p:ext uri="{BB962C8B-B14F-4D97-AF65-F5344CB8AC3E}">
        <p14:creationId xmlns:p14="http://schemas.microsoft.com/office/powerpoint/2010/main" val="620886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2992968"/>
            <a:ext cx="23317200" cy="6366933"/>
          </a:xfrm>
        </p:spPr>
        <p:txBody>
          <a:bodyPr anchor="b"/>
          <a:lstStyle>
            <a:lvl1pPr algn="ctr">
              <a:defRPr sz="16000"/>
            </a:lvl1pPr>
          </a:lstStyle>
          <a:p>
            <a:r>
              <a:rPr lang="en-US"/>
              <a:t>Click to edit Master title style</a:t>
            </a:r>
            <a:endParaRPr lang="en-US" dirty="0"/>
          </a:p>
        </p:txBody>
      </p:sp>
      <p:sp>
        <p:nvSpPr>
          <p:cNvPr id="3" name="Subtitle 2"/>
          <p:cNvSpPr>
            <a:spLocks noGrp="1"/>
          </p:cNvSpPr>
          <p:nvPr>
            <p:ph type="subTitle" idx="1"/>
          </p:nvPr>
        </p:nvSpPr>
        <p:spPr>
          <a:xfrm>
            <a:off x="3429000" y="9605435"/>
            <a:ext cx="20574000" cy="4415365"/>
          </a:xfrm>
        </p:spPr>
        <p:txBody>
          <a:bodyPr/>
          <a:lstStyle>
            <a:lvl1pPr marL="0" indent="0" algn="ctr">
              <a:buNone/>
              <a:defRPr sz="6400"/>
            </a:lvl1pPr>
            <a:lvl2pPr marL="1219215" indent="0" algn="ctr">
              <a:buNone/>
              <a:defRPr sz="5333"/>
            </a:lvl2pPr>
            <a:lvl3pPr marL="2438430" indent="0" algn="ctr">
              <a:buNone/>
              <a:defRPr sz="4800"/>
            </a:lvl3pPr>
            <a:lvl4pPr marL="3657646" indent="0" algn="ctr">
              <a:buNone/>
              <a:defRPr sz="4267"/>
            </a:lvl4pPr>
            <a:lvl5pPr marL="4876861" indent="0" algn="ctr">
              <a:buNone/>
              <a:defRPr sz="4267"/>
            </a:lvl5pPr>
            <a:lvl6pPr marL="6096076" indent="0" algn="ctr">
              <a:buNone/>
              <a:defRPr sz="4267"/>
            </a:lvl6pPr>
            <a:lvl7pPr marL="7315291" indent="0" algn="ctr">
              <a:buNone/>
              <a:defRPr sz="4267"/>
            </a:lvl7pPr>
            <a:lvl8pPr marL="8534507" indent="0" algn="ctr">
              <a:buNone/>
              <a:defRPr sz="4267"/>
            </a:lvl8pPr>
            <a:lvl9pPr marL="9753722" indent="0" algn="ctr">
              <a:buNone/>
              <a:defRPr sz="426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9C8ABD-EA35-4AEE-8B7F-B8526E8DB64F}" type="datetimeFigureOut">
              <a:rPr lang="en-US" smtClean="0"/>
              <a:t>3/9/25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4C965-8BE4-4AAC-9BBD-8913EB293BB9}" type="slidenum">
              <a:rPr lang="en-US" smtClean="0"/>
              <a:t>‹#›</a:t>
            </a:fld>
            <a:endParaRPr lang="en-US"/>
          </a:p>
        </p:txBody>
      </p:sp>
    </p:spTree>
    <p:extLst>
      <p:ext uri="{BB962C8B-B14F-4D97-AF65-F5344CB8AC3E}">
        <p14:creationId xmlns:p14="http://schemas.microsoft.com/office/powerpoint/2010/main" val="4253622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C8ABD-EA35-4AEE-8B7F-B8526E8DB64F}" type="datetimeFigureOut">
              <a:rPr lang="en-US" smtClean="0"/>
              <a:t>3/9/25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4C965-8BE4-4AAC-9BBD-8913EB293BB9}" type="slidenum">
              <a:rPr lang="en-US" smtClean="0"/>
              <a:t>‹#›</a:t>
            </a:fld>
            <a:endParaRPr lang="en-US"/>
          </a:p>
        </p:txBody>
      </p:sp>
    </p:spTree>
    <p:extLst>
      <p:ext uri="{BB962C8B-B14F-4D97-AF65-F5344CB8AC3E}">
        <p14:creationId xmlns:p14="http://schemas.microsoft.com/office/powerpoint/2010/main" val="1477226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973667"/>
            <a:ext cx="5915025" cy="154982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973667"/>
            <a:ext cx="17402175" cy="154982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C8ABD-EA35-4AEE-8B7F-B8526E8DB64F}" type="datetimeFigureOut">
              <a:rPr lang="en-US" smtClean="0"/>
              <a:t>3/9/25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4C965-8BE4-4AAC-9BBD-8913EB293BB9}" type="slidenum">
              <a:rPr lang="en-US" smtClean="0"/>
              <a:t>‹#›</a:t>
            </a:fld>
            <a:endParaRPr lang="en-US"/>
          </a:p>
        </p:txBody>
      </p:sp>
    </p:spTree>
    <p:extLst>
      <p:ext uri="{BB962C8B-B14F-4D97-AF65-F5344CB8AC3E}">
        <p14:creationId xmlns:p14="http://schemas.microsoft.com/office/powerpoint/2010/main" val="1533902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9C8ABD-EA35-4AEE-8B7F-B8526E8DB64F}" type="datetimeFigureOut">
              <a:rPr lang="en-US" smtClean="0"/>
              <a:t>3/9/25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4C965-8BE4-4AAC-9BBD-8913EB293BB9}" type="slidenum">
              <a:rPr lang="en-US" smtClean="0"/>
              <a:t>‹#›</a:t>
            </a:fld>
            <a:endParaRPr lang="en-US"/>
          </a:p>
        </p:txBody>
      </p:sp>
    </p:spTree>
    <p:extLst>
      <p:ext uri="{BB962C8B-B14F-4D97-AF65-F5344CB8AC3E}">
        <p14:creationId xmlns:p14="http://schemas.microsoft.com/office/powerpoint/2010/main" val="1546942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4559305"/>
            <a:ext cx="23660100" cy="7607299"/>
          </a:xfrm>
        </p:spPr>
        <p:txBody>
          <a:bodyPr anchor="b"/>
          <a:lstStyle>
            <a:lvl1pPr>
              <a:defRPr sz="16000"/>
            </a:lvl1pPr>
          </a:lstStyle>
          <a:p>
            <a:r>
              <a:rPr lang="en-US"/>
              <a:t>Click to edit Master title style</a:t>
            </a:r>
            <a:endParaRPr lang="en-US" dirty="0"/>
          </a:p>
        </p:txBody>
      </p:sp>
      <p:sp>
        <p:nvSpPr>
          <p:cNvPr id="3" name="Text Placeholder 2"/>
          <p:cNvSpPr>
            <a:spLocks noGrp="1"/>
          </p:cNvSpPr>
          <p:nvPr>
            <p:ph type="body" idx="1"/>
          </p:nvPr>
        </p:nvSpPr>
        <p:spPr>
          <a:xfrm>
            <a:off x="1871664" y="12238572"/>
            <a:ext cx="23660100" cy="4000499"/>
          </a:xfrm>
        </p:spPr>
        <p:txBody>
          <a:bodyPr/>
          <a:lstStyle>
            <a:lvl1pPr marL="0" indent="0">
              <a:buNone/>
              <a:defRPr sz="6400">
                <a:solidFill>
                  <a:schemeClr val="tx1">
                    <a:tint val="82000"/>
                  </a:schemeClr>
                </a:solidFill>
              </a:defRPr>
            </a:lvl1pPr>
            <a:lvl2pPr marL="1219215" indent="0">
              <a:buNone/>
              <a:defRPr sz="5333">
                <a:solidFill>
                  <a:schemeClr val="tx1">
                    <a:tint val="82000"/>
                  </a:schemeClr>
                </a:solidFill>
              </a:defRPr>
            </a:lvl2pPr>
            <a:lvl3pPr marL="2438430" indent="0">
              <a:buNone/>
              <a:defRPr sz="4800">
                <a:solidFill>
                  <a:schemeClr val="tx1">
                    <a:tint val="82000"/>
                  </a:schemeClr>
                </a:solidFill>
              </a:defRPr>
            </a:lvl3pPr>
            <a:lvl4pPr marL="3657646" indent="0">
              <a:buNone/>
              <a:defRPr sz="4267">
                <a:solidFill>
                  <a:schemeClr val="tx1">
                    <a:tint val="82000"/>
                  </a:schemeClr>
                </a:solidFill>
              </a:defRPr>
            </a:lvl4pPr>
            <a:lvl5pPr marL="4876861" indent="0">
              <a:buNone/>
              <a:defRPr sz="4267">
                <a:solidFill>
                  <a:schemeClr val="tx1">
                    <a:tint val="82000"/>
                  </a:schemeClr>
                </a:solidFill>
              </a:defRPr>
            </a:lvl5pPr>
            <a:lvl6pPr marL="6096076" indent="0">
              <a:buNone/>
              <a:defRPr sz="4267">
                <a:solidFill>
                  <a:schemeClr val="tx1">
                    <a:tint val="82000"/>
                  </a:schemeClr>
                </a:solidFill>
              </a:defRPr>
            </a:lvl6pPr>
            <a:lvl7pPr marL="7315291" indent="0">
              <a:buNone/>
              <a:defRPr sz="4267">
                <a:solidFill>
                  <a:schemeClr val="tx1">
                    <a:tint val="82000"/>
                  </a:schemeClr>
                </a:solidFill>
              </a:defRPr>
            </a:lvl7pPr>
            <a:lvl8pPr marL="8534507" indent="0">
              <a:buNone/>
              <a:defRPr sz="4267">
                <a:solidFill>
                  <a:schemeClr val="tx1">
                    <a:tint val="82000"/>
                  </a:schemeClr>
                </a:solidFill>
              </a:defRPr>
            </a:lvl8pPr>
            <a:lvl9pPr marL="9753722" indent="0">
              <a:buNone/>
              <a:defRPr sz="4267">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9C8ABD-EA35-4AEE-8B7F-B8526E8DB64F}" type="datetimeFigureOut">
              <a:rPr lang="en-US" smtClean="0"/>
              <a:t>3/9/25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B4C965-8BE4-4AAC-9BBD-8913EB293BB9}" type="slidenum">
              <a:rPr lang="en-US" smtClean="0"/>
              <a:t>‹#›</a:t>
            </a:fld>
            <a:endParaRPr lang="en-US"/>
          </a:p>
        </p:txBody>
      </p:sp>
    </p:spTree>
    <p:extLst>
      <p:ext uri="{BB962C8B-B14F-4D97-AF65-F5344CB8AC3E}">
        <p14:creationId xmlns:p14="http://schemas.microsoft.com/office/powerpoint/2010/main" val="574804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4868333"/>
            <a:ext cx="116586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4868333"/>
            <a:ext cx="11658600" cy="11603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9C8ABD-EA35-4AEE-8B7F-B8526E8DB64F}" type="datetimeFigureOut">
              <a:rPr lang="en-US" smtClean="0"/>
              <a:t>3/9/25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4C965-8BE4-4AAC-9BBD-8913EB293BB9}" type="slidenum">
              <a:rPr lang="en-US" smtClean="0"/>
              <a:t>‹#›</a:t>
            </a:fld>
            <a:endParaRPr lang="en-US"/>
          </a:p>
        </p:txBody>
      </p:sp>
    </p:spTree>
    <p:extLst>
      <p:ext uri="{BB962C8B-B14F-4D97-AF65-F5344CB8AC3E}">
        <p14:creationId xmlns:p14="http://schemas.microsoft.com/office/powerpoint/2010/main" val="152159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973671"/>
            <a:ext cx="23660100" cy="35348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4483101"/>
            <a:ext cx="11605020"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a:t>Click to edit Master text styles</a:t>
            </a:r>
          </a:p>
        </p:txBody>
      </p:sp>
      <p:sp>
        <p:nvSpPr>
          <p:cNvPr id="4" name="Content Placeholder 3"/>
          <p:cNvSpPr>
            <a:spLocks noGrp="1"/>
          </p:cNvSpPr>
          <p:nvPr>
            <p:ph sz="half" idx="2"/>
          </p:nvPr>
        </p:nvSpPr>
        <p:spPr>
          <a:xfrm>
            <a:off x="1889526" y="6680200"/>
            <a:ext cx="11605020"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4483101"/>
            <a:ext cx="11662173" cy="2197099"/>
          </a:xfrm>
        </p:spPr>
        <p:txBody>
          <a:bodyPr anchor="b"/>
          <a:lstStyle>
            <a:lvl1pPr marL="0" indent="0">
              <a:buNone/>
              <a:defRPr sz="6400" b="1"/>
            </a:lvl1pPr>
            <a:lvl2pPr marL="1219215" indent="0">
              <a:buNone/>
              <a:defRPr sz="5333" b="1"/>
            </a:lvl2pPr>
            <a:lvl3pPr marL="2438430" indent="0">
              <a:buNone/>
              <a:defRPr sz="4800" b="1"/>
            </a:lvl3pPr>
            <a:lvl4pPr marL="3657646" indent="0">
              <a:buNone/>
              <a:defRPr sz="4267" b="1"/>
            </a:lvl4pPr>
            <a:lvl5pPr marL="4876861" indent="0">
              <a:buNone/>
              <a:defRPr sz="4267" b="1"/>
            </a:lvl5pPr>
            <a:lvl6pPr marL="6096076" indent="0">
              <a:buNone/>
              <a:defRPr sz="4267" b="1"/>
            </a:lvl6pPr>
            <a:lvl7pPr marL="7315291" indent="0">
              <a:buNone/>
              <a:defRPr sz="4267" b="1"/>
            </a:lvl7pPr>
            <a:lvl8pPr marL="8534507" indent="0">
              <a:buNone/>
              <a:defRPr sz="4267" b="1"/>
            </a:lvl8pPr>
            <a:lvl9pPr marL="9753722" indent="0">
              <a:buNone/>
              <a:defRPr sz="4267" b="1"/>
            </a:lvl9pPr>
          </a:lstStyle>
          <a:p>
            <a:pPr lvl="0"/>
            <a:r>
              <a:rPr lang="en-US"/>
              <a:t>Click to edit Master text styles</a:t>
            </a:r>
          </a:p>
        </p:txBody>
      </p:sp>
      <p:sp>
        <p:nvSpPr>
          <p:cNvPr id="6" name="Content Placeholder 5"/>
          <p:cNvSpPr>
            <a:spLocks noGrp="1"/>
          </p:cNvSpPr>
          <p:nvPr>
            <p:ph sz="quarter" idx="4"/>
          </p:nvPr>
        </p:nvSpPr>
        <p:spPr>
          <a:xfrm>
            <a:off x="13887452" y="6680200"/>
            <a:ext cx="11662173" cy="98255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9C8ABD-EA35-4AEE-8B7F-B8526E8DB64F}" type="datetimeFigureOut">
              <a:rPr lang="en-US" smtClean="0"/>
              <a:t>3/9/25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B4C965-8BE4-4AAC-9BBD-8913EB293BB9}" type="slidenum">
              <a:rPr lang="en-US" smtClean="0"/>
              <a:t>‹#›</a:t>
            </a:fld>
            <a:endParaRPr lang="en-US"/>
          </a:p>
        </p:txBody>
      </p:sp>
    </p:spTree>
    <p:extLst>
      <p:ext uri="{BB962C8B-B14F-4D97-AF65-F5344CB8AC3E}">
        <p14:creationId xmlns:p14="http://schemas.microsoft.com/office/powerpoint/2010/main" val="264769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9C8ABD-EA35-4AEE-8B7F-B8526E8DB64F}" type="datetimeFigureOut">
              <a:rPr lang="en-US" smtClean="0"/>
              <a:t>3/9/25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B4C965-8BE4-4AAC-9BBD-8913EB293BB9}" type="slidenum">
              <a:rPr lang="en-US" smtClean="0"/>
              <a:t>‹#›</a:t>
            </a:fld>
            <a:endParaRPr lang="en-US"/>
          </a:p>
        </p:txBody>
      </p:sp>
    </p:spTree>
    <p:extLst>
      <p:ext uri="{BB962C8B-B14F-4D97-AF65-F5344CB8AC3E}">
        <p14:creationId xmlns:p14="http://schemas.microsoft.com/office/powerpoint/2010/main" val="359398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C8ABD-EA35-4AEE-8B7F-B8526E8DB64F}" type="datetimeFigureOut">
              <a:rPr lang="en-US" smtClean="0"/>
              <a:t>3/9/25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B4C965-8BE4-4AAC-9BBD-8913EB293BB9}" type="slidenum">
              <a:rPr lang="en-US" smtClean="0"/>
              <a:t>‹#›</a:t>
            </a:fld>
            <a:endParaRPr lang="en-US"/>
          </a:p>
        </p:txBody>
      </p:sp>
    </p:spTree>
    <p:extLst>
      <p:ext uri="{BB962C8B-B14F-4D97-AF65-F5344CB8AC3E}">
        <p14:creationId xmlns:p14="http://schemas.microsoft.com/office/powerpoint/2010/main" val="369263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19200"/>
            <a:ext cx="8847534" cy="4267200"/>
          </a:xfrm>
        </p:spPr>
        <p:txBody>
          <a:bodyPr anchor="b"/>
          <a:lstStyle>
            <a:lvl1pPr>
              <a:defRPr sz="8533"/>
            </a:lvl1pPr>
          </a:lstStyle>
          <a:p>
            <a:r>
              <a:rPr lang="en-US"/>
              <a:t>Click to edit Master title style</a:t>
            </a:r>
            <a:endParaRPr lang="en-US" dirty="0"/>
          </a:p>
        </p:txBody>
      </p:sp>
      <p:sp>
        <p:nvSpPr>
          <p:cNvPr id="3" name="Content Placeholder 2"/>
          <p:cNvSpPr>
            <a:spLocks noGrp="1"/>
          </p:cNvSpPr>
          <p:nvPr>
            <p:ph idx="1"/>
          </p:nvPr>
        </p:nvSpPr>
        <p:spPr>
          <a:xfrm>
            <a:off x="11662173" y="2633138"/>
            <a:ext cx="13887450" cy="12996333"/>
          </a:xfrm>
        </p:spPr>
        <p:txBody>
          <a:bodyPr/>
          <a:lstStyle>
            <a:lvl1pPr>
              <a:defRPr sz="8533"/>
            </a:lvl1pPr>
            <a:lvl2pPr>
              <a:defRPr sz="7467"/>
            </a:lvl2pPr>
            <a:lvl3pPr>
              <a:defRPr sz="6400"/>
            </a:lvl3pPr>
            <a:lvl4pPr>
              <a:defRPr sz="5333"/>
            </a:lvl4pPr>
            <a:lvl5pPr>
              <a:defRPr sz="5333"/>
            </a:lvl5pPr>
            <a:lvl6pPr>
              <a:defRPr sz="5333"/>
            </a:lvl6pPr>
            <a:lvl7pPr>
              <a:defRPr sz="5333"/>
            </a:lvl7pPr>
            <a:lvl8pPr>
              <a:defRPr sz="5333"/>
            </a:lvl8pPr>
            <a:lvl9pPr>
              <a:defRPr sz="5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5486400"/>
            <a:ext cx="8847534"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a:t>Click to edit Master text styles</a:t>
            </a:r>
          </a:p>
        </p:txBody>
      </p:sp>
      <p:sp>
        <p:nvSpPr>
          <p:cNvPr id="5" name="Date Placeholder 4"/>
          <p:cNvSpPr>
            <a:spLocks noGrp="1"/>
          </p:cNvSpPr>
          <p:nvPr>
            <p:ph type="dt" sz="half" idx="10"/>
          </p:nvPr>
        </p:nvSpPr>
        <p:spPr/>
        <p:txBody>
          <a:bodyPr/>
          <a:lstStyle/>
          <a:p>
            <a:fld id="{999C8ABD-EA35-4AEE-8B7F-B8526E8DB64F}" type="datetimeFigureOut">
              <a:rPr lang="en-US" smtClean="0"/>
              <a:t>3/9/25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4C965-8BE4-4AAC-9BBD-8913EB293BB9}" type="slidenum">
              <a:rPr lang="en-US" smtClean="0"/>
              <a:t>‹#›</a:t>
            </a:fld>
            <a:endParaRPr lang="en-US"/>
          </a:p>
        </p:txBody>
      </p:sp>
    </p:spTree>
    <p:extLst>
      <p:ext uri="{BB962C8B-B14F-4D97-AF65-F5344CB8AC3E}">
        <p14:creationId xmlns:p14="http://schemas.microsoft.com/office/powerpoint/2010/main" val="318739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19200"/>
            <a:ext cx="8847534" cy="4267200"/>
          </a:xfrm>
        </p:spPr>
        <p:txBody>
          <a:bodyPr anchor="b"/>
          <a:lstStyle>
            <a:lvl1pPr>
              <a:defRPr sz="8533"/>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2633138"/>
            <a:ext cx="13887450" cy="12996333"/>
          </a:xfrm>
        </p:spPr>
        <p:txBody>
          <a:bodyPr anchor="t"/>
          <a:lstStyle>
            <a:lvl1pPr marL="0" indent="0">
              <a:buNone/>
              <a:defRPr sz="8533"/>
            </a:lvl1pPr>
            <a:lvl2pPr marL="1219215" indent="0">
              <a:buNone/>
              <a:defRPr sz="7467"/>
            </a:lvl2pPr>
            <a:lvl3pPr marL="2438430" indent="0">
              <a:buNone/>
              <a:defRPr sz="6400"/>
            </a:lvl3pPr>
            <a:lvl4pPr marL="3657646" indent="0">
              <a:buNone/>
              <a:defRPr sz="5333"/>
            </a:lvl4pPr>
            <a:lvl5pPr marL="4876861" indent="0">
              <a:buNone/>
              <a:defRPr sz="5333"/>
            </a:lvl5pPr>
            <a:lvl6pPr marL="6096076" indent="0">
              <a:buNone/>
              <a:defRPr sz="5333"/>
            </a:lvl6pPr>
            <a:lvl7pPr marL="7315291" indent="0">
              <a:buNone/>
              <a:defRPr sz="5333"/>
            </a:lvl7pPr>
            <a:lvl8pPr marL="8534507" indent="0">
              <a:buNone/>
              <a:defRPr sz="5333"/>
            </a:lvl8pPr>
            <a:lvl9pPr marL="9753722" indent="0">
              <a:buNone/>
              <a:defRPr sz="5333"/>
            </a:lvl9pPr>
          </a:lstStyle>
          <a:p>
            <a:r>
              <a:rPr lang="en-US"/>
              <a:t>Click icon to add picture</a:t>
            </a:r>
            <a:endParaRPr lang="en-US" dirty="0"/>
          </a:p>
        </p:txBody>
      </p:sp>
      <p:sp>
        <p:nvSpPr>
          <p:cNvPr id="4" name="Text Placeholder 3"/>
          <p:cNvSpPr>
            <a:spLocks noGrp="1"/>
          </p:cNvSpPr>
          <p:nvPr>
            <p:ph type="body" sz="half" idx="2"/>
          </p:nvPr>
        </p:nvSpPr>
        <p:spPr>
          <a:xfrm>
            <a:off x="1889523" y="5486400"/>
            <a:ext cx="8847534" cy="10164235"/>
          </a:xfrm>
        </p:spPr>
        <p:txBody>
          <a:bodyPr/>
          <a:lstStyle>
            <a:lvl1pPr marL="0" indent="0">
              <a:buNone/>
              <a:defRPr sz="4267"/>
            </a:lvl1pPr>
            <a:lvl2pPr marL="1219215" indent="0">
              <a:buNone/>
              <a:defRPr sz="3733"/>
            </a:lvl2pPr>
            <a:lvl3pPr marL="2438430" indent="0">
              <a:buNone/>
              <a:defRPr sz="3200"/>
            </a:lvl3pPr>
            <a:lvl4pPr marL="3657646" indent="0">
              <a:buNone/>
              <a:defRPr sz="2667"/>
            </a:lvl4pPr>
            <a:lvl5pPr marL="4876861" indent="0">
              <a:buNone/>
              <a:defRPr sz="2667"/>
            </a:lvl5pPr>
            <a:lvl6pPr marL="6096076" indent="0">
              <a:buNone/>
              <a:defRPr sz="2667"/>
            </a:lvl6pPr>
            <a:lvl7pPr marL="7315291" indent="0">
              <a:buNone/>
              <a:defRPr sz="2667"/>
            </a:lvl7pPr>
            <a:lvl8pPr marL="8534507" indent="0">
              <a:buNone/>
              <a:defRPr sz="2667"/>
            </a:lvl8pPr>
            <a:lvl9pPr marL="9753722" indent="0">
              <a:buNone/>
              <a:defRPr sz="2667"/>
            </a:lvl9pPr>
          </a:lstStyle>
          <a:p>
            <a:pPr lvl="0"/>
            <a:r>
              <a:rPr lang="en-US"/>
              <a:t>Click to edit Master text styles</a:t>
            </a:r>
          </a:p>
        </p:txBody>
      </p:sp>
      <p:sp>
        <p:nvSpPr>
          <p:cNvPr id="5" name="Date Placeholder 4"/>
          <p:cNvSpPr>
            <a:spLocks noGrp="1"/>
          </p:cNvSpPr>
          <p:nvPr>
            <p:ph type="dt" sz="half" idx="10"/>
          </p:nvPr>
        </p:nvSpPr>
        <p:spPr/>
        <p:txBody>
          <a:bodyPr/>
          <a:lstStyle/>
          <a:p>
            <a:fld id="{999C8ABD-EA35-4AEE-8B7F-B8526E8DB64F}" type="datetimeFigureOut">
              <a:rPr lang="en-US" smtClean="0"/>
              <a:t>3/9/25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B4C965-8BE4-4AAC-9BBD-8913EB293BB9}" type="slidenum">
              <a:rPr lang="en-US" smtClean="0"/>
              <a:t>‹#›</a:t>
            </a:fld>
            <a:endParaRPr lang="en-US"/>
          </a:p>
        </p:txBody>
      </p:sp>
    </p:spTree>
    <p:extLst>
      <p:ext uri="{BB962C8B-B14F-4D97-AF65-F5344CB8AC3E}">
        <p14:creationId xmlns:p14="http://schemas.microsoft.com/office/powerpoint/2010/main" val="3633566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973671"/>
            <a:ext cx="23660100" cy="35348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4868333"/>
            <a:ext cx="23660100" cy="1160356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16950271"/>
            <a:ext cx="6172200" cy="973667"/>
          </a:xfrm>
          <a:prstGeom prst="rect">
            <a:avLst/>
          </a:prstGeom>
        </p:spPr>
        <p:txBody>
          <a:bodyPr vert="horz" lIns="91440" tIns="45720" rIns="91440" bIns="45720" rtlCol="0" anchor="ctr"/>
          <a:lstStyle>
            <a:lvl1pPr algn="l">
              <a:defRPr sz="3200">
                <a:solidFill>
                  <a:schemeClr val="tx1">
                    <a:tint val="82000"/>
                  </a:schemeClr>
                </a:solidFill>
              </a:defRPr>
            </a:lvl1pPr>
          </a:lstStyle>
          <a:p>
            <a:fld id="{999C8ABD-EA35-4AEE-8B7F-B8526E8DB64F}" type="datetimeFigureOut">
              <a:rPr lang="en-US" smtClean="0"/>
              <a:t>3/9/25</a:t>
            </a:fld>
            <a:endParaRPr lang="en-US"/>
          </a:p>
        </p:txBody>
      </p:sp>
      <p:sp>
        <p:nvSpPr>
          <p:cNvPr id="5" name="Footer Placeholder 4"/>
          <p:cNvSpPr>
            <a:spLocks noGrp="1"/>
          </p:cNvSpPr>
          <p:nvPr>
            <p:ph type="ftr" sz="quarter" idx="3"/>
          </p:nvPr>
        </p:nvSpPr>
        <p:spPr>
          <a:xfrm>
            <a:off x="9086850" y="16950271"/>
            <a:ext cx="9258300" cy="973667"/>
          </a:xfrm>
          <a:prstGeom prst="rect">
            <a:avLst/>
          </a:prstGeom>
        </p:spPr>
        <p:txBody>
          <a:bodyPr vert="horz" lIns="91440" tIns="45720" rIns="91440" bIns="45720" rtlCol="0" anchor="ctr"/>
          <a:lstStyle>
            <a:lvl1pPr algn="ctr">
              <a:defRPr sz="3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9373850" y="16950271"/>
            <a:ext cx="6172200" cy="973667"/>
          </a:xfrm>
          <a:prstGeom prst="rect">
            <a:avLst/>
          </a:prstGeom>
        </p:spPr>
        <p:txBody>
          <a:bodyPr vert="horz" lIns="91440" tIns="45720" rIns="91440" bIns="45720" rtlCol="0" anchor="ctr"/>
          <a:lstStyle>
            <a:lvl1pPr algn="r">
              <a:defRPr sz="3200">
                <a:solidFill>
                  <a:schemeClr val="tx1">
                    <a:tint val="82000"/>
                  </a:schemeClr>
                </a:solidFill>
              </a:defRPr>
            </a:lvl1pPr>
          </a:lstStyle>
          <a:p>
            <a:fld id="{60B4C965-8BE4-4AAC-9BBD-8913EB293BB9}" type="slidenum">
              <a:rPr lang="en-US" smtClean="0"/>
              <a:t>‹#›</a:t>
            </a:fld>
            <a:endParaRPr lang="en-US"/>
          </a:p>
        </p:txBody>
      </p:sp>
    </p:spTree>
    <p:extLst>
      <p:ext uri="{BB962C8B-B14F-4D97-AF65-F5344CB8AC3E}">
        <p14:creationId xmlns:p14="http://schemas.microsoft.com/office/powerpoint/2010/main" val="6835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438430" rtl="0" eaLnBrk="1" latinLnBrk="0" hangingPunct="1">
        <a:lnSpc>
          <a:spcPct val="90000"/>
        </a:lnSpc>
        <a:spcBef>
          <a:spcPct val="0"/>
        </a:spcBef>
        <a:buNone/>
        <a:defRPr sz="11733" kern="1200">
          <a:solidFill>
            <a:schemeClr val="tx1"/>
          </a:solidFill>
          <a:latin typeface="+mj-lt"/>
          <a:ea typeface="+mj-ea"/>
          <a:cs typeface="+mj-cs"/>
        </a:defRPr>
      </a:lvl1pPr>
    </p:titleStyle>
    <p:bodyStyle>
      <a:lvl1pPr marL="609608" indent="-609608" algn="l" defTabSz="2438430" rtl="0" eaLnBrk="1" latinLnBrk="0" hangingPunct="1">
        <a:lnSpc>
          <a:spcPct val="90000"/>
        </a:lnSpc>
        <a:spcBef>
          <a:spcPts val="2667"/>
        </a:spcBef>
        <a:buFont typeface="Arial" panose="020B0604020202020204" pitchFamily="34" charset="0"/>
        <a:buChar char="•"/>
        <a:defRPr sz="7467" kern="1200">
          <a:solidFill>
            <a:schemeClr val="tx1"/>
          </a:solidFill>
          <a:latin typeface="+mn-lt"/>
          <a:ea typeface="+mn-ea"/>
          <a:cs typeface="+mn-cs"/>
        </a:defRPr>
      </a:lvl1pPr>
      <a:lvl2pPr marL="1828823" indent="-609608" algn="l" defTabSz="2438430" rtl="0" eaLnBrk="1" latinLnBrk="0" hangingPunct="1">
        <a:lnSpc>
          <a:spcPct val="90000"/>
        </a:lnSpc>
        <a:spcBef>
          <a:spcPts val="1333"/>
        </a:spcBef>
        <a:buFont typeface="Arial" panose="020B0604020202020204" pitchFamily="34" charset="0"/>
        <a:buChar char="•"/>
        <a:defRPr sz="6400" kern="1200">
          <a:solidFill>
            <a:schemeClr val="tx1"/>
          </a:solidFill>
          <a:latin typeface="+mn-lt"/>
          <a:ea typeface="+mn-ea"/>
          <a:cs typeface="+mn-cs"/>
        </a:defRPr>
      </a:lvl2pPr>
      <a:lvl3pPr marL="3048038" indent="-609608" algn="l" defTabSz="2438430" rtl="0" eaLnBrk="1" latinLnBrk="0" hangingPunct="1">
        <a:lnSpc>
          <a:spcPct val="90000"/>
        </a:lnSpc>
        <a:spcBef>
          <a:spcPts val="1333"/>
        </a:spcBef>
        <a:buFont typeface="Arial" panose="020B0604020202020204" pitchFamily="34" charset="0"/>
        <a:buChar char="•"/>
        <a:defRPr sz="5333" kern="1200">
          <a:solidFill>
            <a:schemeClr val="tx1"/>
          </a:solidFill>
          <a:latin typeface="+mn-lt"/>
          <a:ea typeface="+mn-ea"/>
          <a:cs typeface="+mn-cs"/>
        </a:defRPr>
      </a:lvl3pPr>
      <a:lvl4pPr marL="4267253"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4pPr>
      <a:lvl5pPr marL="548646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5pPr>
      <a:lvl6pPr marL="670568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6pPr>
      <a:lvl7pPr marL="7924899"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7pPr>
      <a:lvl8pPr marL="9144114"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8pPr>
      <a:lvl9pPr marL="10363330" indent="-609608" algn="l" defTabSz="2438430" rtl="0" eaLnBrk="1" latinLnBrk="0" hangingPunct="1">
        <a:lnSpc>
          <a:spcPct val="90000"/>
        </a:lnSpc>
        <a:spcBef>
          <a:spcPts val="1333"/>
        </a:spcBef>
        <a:buFont typeface="Arial" panose="020B0604020202020204" pitchFamily="34" charset="0"/>
        <a:buChar char="•"/>
        <a:defRPr sz="4800" kern="1200">
          <a:solidFill>
            <a:schemeClr val="tx1"/>
          </a:solidFill>
          <a:latin typeface="+mn-lt"/>
          <a:ea typeface="+mn-ea"/>
          <a:cs typeface="+mn-cs"/>
        </a:defRPr>
      </a:lvl9pPr>
    </p:bodyStyle>
    <p:otherStyle>
      <a:defPPr>
        <a:defRPr lang="en-US"/>
      </a:defPPr>
      <a:lvl1pPr marL="0" algn="l" defTabSz="2438430" rtl="0" eaLnBrk="1" latinLnBrk="0" hangingPunct="1">
        <a:defRPr sz="4800" kern="1200">
          <a:solidFill>
            <a:schemeClr val="tx1"/>
          </a:solidFill>
          <a:latin typeface="+mn-lt"/>
          <a:ea typeface="+mn-ea"/>
          <a:cs typeface="+mn-cs"/>
        </a:defRPr>
      </a:lvl1pPr>
      <a:lvl2pPr marL="1219215" algn="l" defTabSz="2438430" rtl="0" eaLnBrk="1" latinLnBrk="0" hangingPunct="1">
        <a:defRPr sz="4800" kern="1200">
          <a:solidFill>
            <a:schemeClr val="tx1"/>
          </a:solidFill>
          <a:latin typeface="+mn-lt"/>
          <a:ea typeface="+mn-ea"/>
          <a:cs typeface="+mn-cs"/>
        </a:defRPr>
      </a:lvl2pPr>
      <a:lvl3pPr marL="2438430" algn="l" defTabSz="2438430" rtl="0" eaLnBrk="1" latinLnBrk="0" hangingPunct="1">
        <a:defRPr sz="4800" kern="1200">
          <a:solidFill>
            <a:schemeClr val="tx1"/>
          </a:solidFill>
          <a:latin typeface="+mn-lt"/>
          <a:ea typeface="+mn-ea"/>
          <a:cs typeface="+mn-cs"/>
        </a:defRPr>
      </a:lvl3pPr>
      <a:lvl4pPr marL="3657646" algn="l" defTabSz="2438430" rtl="0" eaLnBrk="1" latinLnBrk="0" hangingPunct="1">
        <a:defRPr sz="4800" kern="1200">
          <a:solidFill>
            <a:schemeClr val="tx1"/>
          </a:solidFill>
          <a:latin typeface="+mn-lt"/>
          <a:ea typeface="+mn-ea"/>
          <a:cs typeface="+mn-cs"/>
        </a:defRPr>
      </a:lvl4pPr>
      <a:lvl5pPr marL="4876861" algn="l" defTabSz="2438430" rtl="0" eaLnBrk="1" latinLnBrk="0" hangingPunct="1">
        <a:defRPr sz="4800" kern="1200">
          <a:solidFill>
            <a:schemeClr val="tx1"/>
          </a:solidFill>
          <a:latin typeface="+mn-lt"/>
          <a:ea typeface="+mn-ea"/>
          <a:cs typeface="+mn-cs"/>
        </a:defRPr>
      </a:lvl5pPr>
      <a:lvl6pPr marL="6096076" algn="l" defTabSz="2438430" rtl="0" eaLnBrk="1" latinLnBrk="0" hangingPunct="1">
        <a:defRPr sz="4800" kern="1200">
          <a:solidFill>
            <a:schemeClr val="tx1"/>
          </a:solidFill>
          <a:latin typeface="+mn-lt"/>
          <a:ea typeface="+mn-ea"/>
          <a:cs typeface="+mn-cs"/>
        </a:defRPr>
      </a:lvl6pPr>
      <a:lvl7pPr marL="7315291" algn="l" defTabSz="2438430" rtl="0" eaLnBrk="1" latinLnBrk="0" hangingPunct="1">
        <a:defRPr sz="4800" kern="1200">
          <a:solidFill>
            <a:schemeClr val="tx1"/>
          </a:solidFill>
          <a:latin typeface="+mn-lt"/>
          <a:ea typeface="+mn-ea"/>
          <a:cs typeface="+mn-cs"/>
        </a:defRPr>
      </a:lvl7pPr>
      <a:lvl8pPr marL="8534507" algn="l" defTabSz="2438430" rtl="0" eaLnBrk="1" latinLnBrk="0" hangingPunct="1">
        <a:defRPr sz="4800" kern="1200">
          <a:solidFill>
            <a:schemeClr val="tx1"/>
          </a:solidFill>
          <a:latin typeface="+mn-lt"/>
          <a:ea typeface="+mn-ea"/>
          <a:cs typeface="+mn-cs"/>
        </a:defRPr>
      </a:lvl8pPr>
      <a:lvl9pPr marL="9753722" algn="l" defTabSz="2438430" rtl="0" eaLnBrk="1" latinLnBrk="0" hangingPunct="1">
        <a:defRPr sz="4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abs/1910.05789"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C04BC7-1352-0032-4242-E66DD013AB50}"/>
              </a:ext>
            </a:extLst>
          </p:cNvPr>
          <p:cNvSpPr/>
          <p:nvPr/>
        </p:nvSpPr>
        <p:spPr>
          <a:xfrm>
            <a:off x="0" y="-1"/>
            <a:ext cx="27432000" cy="2850777"/>
          </a:xfrm>
          <a:prstGeom prst="rect">
            <a:avLst/>
          </a:prstGeom>
          <a:solidFill>
            <a:srgbClr val="8C15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red and white logo&#10;&#10;Description automatically generated">
            <a:extLst>
              <a:ext uri="{FF2B5EF4-FFF2-40B4-BE49-F238E27FC236}">
                <a16:creationId xmlns:a16="http://schemas.microsoft.com/office/drawing/2014/main" id="{91DC37A9-E2CA-FF94-101F-A767979F5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1364"/>
            <a:ext cx="5797045" cy="2366683"/>
          </a:xfrm>
          <a:prstGeom prst="rect">
            <a:avLst/>
          </a:prstGeom>
        </p:spPr>
      </p:pic>
      <p:sp>
        <p:nvSpPr>
          <p:cNvPr id="11" name="Rectangle 10">
            <a:extLst>
              <a:ext uri="{FF2B5EF4-FFF2-40B4-BE49-F238E27FC236}">
                <a16:creationId xmlns:a16="http://schemas.microsoft.com/office/drawing/2014/main" id="{1983AC3B-D08A-2B22-452B-AC2B1EF06786}"/>
              </a:ext>
            </a:extLst>
          </p:cNvPr>
          <p:cNvSpPr/>
          <p:nvPr/>
        </p:nvSpPr>
        <p:spPr>
          <a:xfrm>
            <a:off x="0" y="17723224"/>
            <a:ext cx="27432000" cy="564776"/>
          </a:xfrm>
          <a:prstGeom prst="rect">
            <a:avLst/>
          </a:prstGeom>
          <a:solidFill>
            <a:srgbClr val="8C15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07DD95F-0897-2974-88CB-5E045447CA96}"/>
              </a:ext>
            </a:extLst>
          </p:cNvPr>
          <p:cNvSpPr txBox="1"/>
          <p:nvPr/>
        </p:nvSpPr>
        <p:spPr>
          <a:xfrm>
            <a:off x="7247964" y="421811"/>
            <a:ext cx="12936071" cy="1200329"/>
          </a:xfrm>
          <a:prstGeom prst="rect">
            <a:avLst/>
          </a:prstGeom>
          <a:noFill/>
        </p:spPr>
        <p:txBody>
          <a:bodyPr wrap="square" rtlCol="0">
            <a:spAutoFit/>
          </a:bodyPr>
          <a:lstStyle/>
          <a:p>
            <a:pPr algn="ctr"/>
            <a:r>
              <a:rPr lang="en-US" sz="7200" b="1" dirty="0">
                <a:solidFill>
                  <a:srgbClr val="FFFFFF"/>
                </a:solidFill>
                <a:latin typeface="Arial" panose="020B0604020202020204" pitchFamily="34" charset="0"/>
                <a:cs typeface="Arial" panose="020B0604020202020204" pitchFamily="34" charset="0"/>
              </a:rPr>
              <a:t>Title Goes Here</a:t>
            </a:r>
          </a:p>
        </p:txBody>
      </p:sp>
      <p:sp>
        <p:nvSpPr>
          <p:cNvPr id="16" name="TextBox 15">
            <a:extLst>
              <a:ext uri="{FF2B5EF4-FFF2-40B4-BE49-F238E27FC236}">
                <a16:creationId xmlns:a16="http://schemas.microsoft.com/office/drawing/2014/main" id="{219362BA-A79A-6BD5-5B23-1A18F4F71268}"/>
              </a:ext>
            </a:extLst>
          </p:cNvPr>
          <p:cNvSpPr txBox="1"/>
          <p:nvPr/>
        </p:nvSpPr>
        <p:spPr>
          <a:xfrm>
            <a:off x="7247963" y="1674766"/>
            <a:ext cx="12936071" cy="861774"/>
          </a:xfrm>
          <a:prstGeom prst="rect">
            <a:avLst/>
          </a:prstGeom>
          <a:noFill/>
        </p:spPr>
        <p:txBody>
          <a:bodyPr wrap="square" rtlCol="0">
            <a:spAutoFit/>
          </a:bodyPr>
          <a:lstStyle/>
          <a:p>
            <a:pPr algn="ctr"/>
            <a:r>
              <a:rPr lang="en-US" sz="2500" b="1" dirty="0">
                <a:solidFill>
                  <a:srgbClr val="FFFFFF"/>
                </a:solidFill>
                <a:latin typeface="Arial" panose="020B0604020202020204" pitchFamily="34" charset="0"/>
                <a:cs typeface="Arial" panose="020B0604020202020204" pitchFamily="34" charset="0"/>
              </a:rPr>
              <a:t>Shiny Weng</a:t>
            </a:r>
          </a:p>
          <a:p>
            <a:pPr algn="ctr"/>
            <a:r>
              <a:rPr lang="en-US" sz="2500" b="1" dirty="0">
                <a:solidFill>
                  <a:srgbClr val="FFFFFF"/>
                </a:solidFill>
                <a:latin typeface="Arial" panose="020B0604020202020204" pitchFamily="34" charset="0"/>
                <a:cs typeface="Arial" panose="020B0604020202020204" pitchFamily="34" charset="0"/>
              </a:rPr>
              <a:t>Department of Computer Science, Stanford University </a:t>
            </a:r>
          </a:p>
        </p:txBody>
      </p:sp>
      <p:sp>
        <p:nvSpPr>
          <p:cNvPr id="17" name="Rectangle 16">
            <a:extLst>
              <a:ext uri="{FF2B5EF4-FFF2-40B4-BE49-F238E27FC236}">
                <a16:creationId xmlns:a16="http://schemas.microsoft.com/office/drawing/2014/main" id="{EB7F278B-3777-6476-194B-B7B44B2B97A0}"/>
              </a:ext>
            </a:extLst>
          </p:cNvPr>
          <p:cNvSpPr/>
          <p:nvPr/>
        </p:nvSpPr>
        <p:spPr>
          <a:xfrm>
            <a:off x="9431287" y="3210306"/>
            <a:ext cx="8569421" cy="887506"/>
          </a:xfrm>
          <a:prstGeom prst="rect">
            <a:avLst/>
          </a:prstGeom>
          <a:solidFill>
            <a:srgbClr val="8C15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BACKGROUND</a:t>
            </a:r>
          </a:p>
        </p:txBody>
      </p:sp>
      <p:sp>
        <p:nvSpPr>
          <p:cNvPr id="25" name="Rectangle 24">
            <a:extLst>
              <a:ext uri="{FF2B5EF4-FFF2-40B4-BE49-F238E27FC236}">
                <a16:creationId xmlns:a16="http://schemas.microsoft.com/office/drawing/2014/main" id="{A5396DF2-A6DE-8E7A-B90D-DD0EA628029F}"/>
              </a:ext>
            </a:extLst>
          </p:cNvPr>
          <p:cNvSpPr/>
          <p:nvPr/>
        </p:nvSpPr>
        <p:spPr>
          <a:xfrm>
            <a:off x="466581" y="3210306"/>
            <a:ext cx="8569421" cy="887506"/>
          </a:xfrm>
          <a:prstGeom prst="rect">
            <a:avLst/>
          </a:prstGeom>
          <a:solidFill>
            <a:srgbClr val="8C15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BACKGROUND</a:t>
            </a:r>
          </a:p>
        </p:txBody>
      </p:sp>
      <p:sp>
        <p:nvSpPr>
          <p:cNvPr id="26" name="Rectangle 25">
            <a:extLst>
              <a:ext uri="{FF2B5EF4-FFF2-40B4-BE49-F238E27FC236}">
                <a16:creationId xmlns:a16="http://schemas.microsoft.com/office/drawing/2014/main" id="{3B19C768-1CBE-0946-71A4-FD37A667F26E}"/>
              </a:ext>
            </a:extLst>
          </p:cNvPr>
          <p:cNvSpPr/>
          <p:nvPr/>
        </p:nvSpPr>
        <p:spPr>
          <a:xfrm>
            <a:off x="18395993" y="3210306"/>
            <a:ext cx="8569421" cy="887506"/>
          </a:xfrm>
          <a:prstGeom prst="rect">
            <a:avLst/>
          </a:prstGeom>
          <a:solidFill>
            <a:srgbClr val="8C15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BACKGROUND</a:t>
            </a:r>
          </a:p>
        </p:txBody>
      </p:sp>
    </p:spTree>
    <p:extLst>
      <p:ext uri="{BB962C8B-B14F-4D97-AF65-F5344CB8AC3E}">
        <p14:creationId xmlns:p14="http://schemas.microsoft.com/office/powerpoint/2010/main" val="1973364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90B51-2FF1-B5D3-CE33-B0662FB14F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BC1C5BD-0D8D-4581-72CC-E440D7CA6204}"/>
              </a:ext>
            </a:extLst>
          </p:cNvPr>
          <p:cNvSpPr/>
          <p:nvPr/>
        </p:nvSpPr>
        <p:spPr>
          <a:xfrm>
            <a:off x="0" y="0"/>
            <a:ext cx="27432000" cy="3012142"/>
          </a:xfrm>
          <a:prstGeom prst="rect">
            <a:avLst/>
          </a:prstGeom>
          <a:solidFill>
            <a:srgbClr val="8C15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red and white logo&#10;&#10;Description automatically generated">
            <a:extLst>
              <a:ext uri="{FF2B5EF4-FFF2-40B4-BE49-F238E27FC236}">
                <a16:creationId xmlns:a16="http://schemas.microsoft.com/office/drawing/2014/main" id="{82EA95F8-561C-AC1F-2D27-A126D1122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9" y="403409"/>
            <a:ext cx="5797045" cy="2366683"/>
          </a:xfrm>
          <a:prstGeom prst="rect">
            <a:avLst/>
          </a:prstGeom>
        </p:spPr>
      </p:pic>
      <p:sp>
        <p:nvSpPr>
          <p:cNvPr id="11" name="Rectangle 10">
            <a:extLst>
              <a:ext uri="{FF2B5EF4-FFF2-40B4-BE49-F238E27FC236}">
                <a16:creationId xmlns:a16="http://schemas.microsoft.com/office/drawing/2014/main" id="{B3C30039-3FFB-714F-E5C6-B53FADCC1A31}"/>
              </a:ext>
            </a:extLst>
          </p:cNvPr>
          <p:cNvSpPr/>
          <p:nvPr/>
        </p:nvSpPr>
        <p:spPr>
          <a:xfrm>
            <a:off x="0" y="17944368"/>
            <a:ext cx="27432000" cy="343631"/>
          </a:xfrm>
          <a:prstGeom prst="rect">
            <a:avLst/>
          </a:prstGeom>
          <a:solidFill>
            <a:srgbClr val="8C15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2D73253-95B7-2472-B88C-BDFA74D8020C}"/>
              </a:ext>
            </a:extLst>
          </p:cNvPr>
          <p:cNvSpPr txBox="1"/>
          <p:nvPr/>
        </p:nvSpPr>
        <p:spPr>
          <a:xfrm>
            <a:off x="1042141" y="334922"/>
            <a:ext cx="25347707" cy="830997"/>
          </a:xfrm>
          <a:prstGeom prst="rect">
            <a:avLst/>
          </a:prstGeom>
          <a:noFill/>
        </p:spPr>
        <p:txBody>
          <a:bodyPr wrap="square" rtlCol="0">
            <a:spAutoFit/>
          </a:bodyPr>
          <a:lstStyle/>
          <a:p>
            <a:pPr algn="ctr"/>
            <a:r>
              <a:rPr lang="en-US" sz="4800" b="1" dirty="0">
                <a:solidFill>
                  <a:srgbClr val="FFFFFF"/>
                </a:solidFill>
                <a:latin typeface="Arial" panose="020B0604020202020204" pitchFamily="34" charset="0"/>
                <a:cs typeface="Arial" panose="020B0604020202020204" pitchFamily="34" charset="0"/>
              </a:rPr>
              <a:t>Who is Overcooked? </a:t>
            </a:r>
          </a:p>
        </p:txBody>
      </p:sp>
      <p:sp>
        <p:nvSpPr>
          <p:cNvPr id="16" name="TextBox 15">
            <a:extLst>
              <a:ext uri="{FF2B5EF4-FFF2-40B4-BE49-F238E27FC236}">
                <a16:creationId xmlns:a16="http://schemas.microsoft.com/office/drawing/2014/main" id="{21FB9041-857E-F8FE-DD4D-841E78651628}"/>
              </a:ext>
            </a:extLst>
          </p:cNvPr>
          <p:cNvSpPr txBox="1"/>
          <p:nvPr/>
        </p:nvSpPr>
        <p:spPr>
          <a:xfrm>
            <a:off x="7247960" y="1899647"/>
            <a:ext cx="12936071" cy="861774"/>
          </a:xfrm>
          <a:prstGeom prst="rect">
            <a:avLst/>
          </a:prstGeom>
          <a:noFill/>
        </p:spPr>
        <p:txBody>
          <a:bodyPr wrap="square" rtlCol="0">
            <a:spAutoFit/>
          </a:bodyPr>
          <a:lstStyle/>
          <a:p>
            <a:pPr algn="ctr"/>
            <a:r>
              <a:rPr lang="en-US" sz="2500" b="1" dirty="0">
                <a:solidFill>
                  <a:srgbClr val="FFFFFF"/>
                </a:solidFill>
                <a:latin typeface="Arial" panose="020B0604020202020204" pitchFamily="34" charset="0"/>
                <a:cs typeface="Arial" panose="020B0604020202020204" pitchFamily="34" charset="0"/>
              </a:rPr>
              <a:t>Lillian Weng, Shiny Weng, Ryan Zhao</a:t>
            </a:r>
          </a:p>
          <a:p>
            <a:pPr algn="ctr"/>
            <a:r>
              <a:rPr lang="en-US" sz="2500" b="1" dirty="0">
                <a:solidFill>
                  <a:srgbClr val="FFFFFF"/>
                </a:solidFill>
                <a:latin typeface="Arial" panose="020B0604020202020204" pitchFamily="34" charset="0"/>
                <a:cs typeface="Arial" panose="020B0604020202020204" pitchFamily="34" charset="0"/>
              </a:rPr>
              <a:t>Department of Computer Science, Stanford University </a:t>
            </a:r>
          </a:p>
        </p:txBody>
      </p:sp>
      <p:sp>
        <p:nvSpPr>
          <p:cNvPr id="17" name="Rectangle 16">
            <a:extLst>
              <a:ext uri="{FF2B5EF4-FFF2-40B4-BE49-F238E27FC236}">
                <a16:creationId xmlns:a16="http://schemas.microsoft.com/office/drawing/2014/main" id="{F40072F0-2AD8-FEC7-DF0D-C3085689A78B}"/>
              </a:ext>
            </a:extLst>
          </p:cNvPr>
          <p:cNvSpPr/>
          <p:nvPr/>
        </p:nvSpPr>
        <p:spPr>
          <a:xfrm>
            <a:off x="466586" y="13077841"/>
            <a:ext cx="8569421" cy="887506"/>
          </a:xfrm>
          <a:prstGeom prst="rect">
            <a:avLst/>
          </a:prstGeom>
          <a:solidFill>
            <a:srgbClr val="8C15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METHODS</a:t>
            </a:r>
          </a:p>
        </p:txBody>
      </p:sp>
      <p:sp>
        <p:nvSpPr>
          <p:cNvPr id="25" name="Rectangle 24">
            <a:extLst>
              <a:ext uri="{FF2B5EF4-FFF2-40B4-BE49-F238E27FC236}">
                <a16:creationId xmlns:a16="http://schemas.microsoft.com/office/drawing/2014/main" id="{83D8932C-0530-EF58-8453-349A02E617DD}"/>
              </a:ext>
            </a:extLst>
          </p:cNvPr>
          <p:cNvSpPr/>
          <p:nvPr/>
        </p:nvSpPr>
        <p:spPr>
          <a:xfrm>
            <a:off x="466588" y="3184399"/>
            <a:ext cx="8569421" cy="887506"/>
          </a:xfrm>
          <a:prstGeom prst="rect">
            <a:avLst/>
          </a:prstGeom>
          <a:solidFill>
            <a:srgbClr val="8C15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PROBLEM</a:t>
            </a:r>
          </a:p>
        </p:txBody>
      </p:sp>
      <p:sp>
        <p:nvSpPr>
          <p:cNvPr id="26" name="Rectangle 25">
            <a:extLst>
              <a:ext uri="{FF2B5EF4-FFF2-40B4-BE49-F238E27FC236}">
                <a16:creationId xmlns:a16="http://schemas.microsoft.com/office/drawing/2014/main" id="{5755BD77-DD3D-F927-345B-A36BB535AF7B}"/>
              </a:ext>
            </a:extLst>
          </p:cNvPr>
          <p:cNvSpPr/>
          <p:nvPr/>
        </p:nvSpPr>
        <p:spPr>
          <a:xfrm>
            <a:off x="18396000" y="3184399"/>
            <a:ext cx="8569421" cy="887506"/>
          </a:xfrm>
          <a:prstGeom prst="rect">
            <a:avLst/>
          </a:prstGeom>
          <a:solidFill>
            <a:srgbClr val="8C15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CONCLUSIONS</a:t>
            </a:r>
          </a:p>
        </p:txBody>
      </p:sp>
      <p:sp>
        <p:nvSpPr>
          <p:cNvPr id="2" name="Rectangle 1">
            <a:extLst>
              <a:ext uri="{FF2B5EF4-FFF2-40B4-BE49-F238E27FC236}">
                <a16:creationId xmlns:a16="http://schemas.microsoft.com/office/drawing/2014/main" id="{B12B427A-098C-DB5D-F0AC-28218E76CF8F}"/>
              </a:ext>
            </a:extLst>
          </p:cNvPr>
          <p:cNvSpPr/>
          <p:nvPr/>
        </p:nvSpPr>
        <p:spPr>
          <a:xfrm>
            <a:off x="466579" y="9140270"/>
            <a:ext cx="8569421" cy="887506"/>
          </a:xfrm>
          <a:prstGeom prst="rect">
            <a:avLst/>
          </a:prstGeom>
          <a:solidFill>
            <a:srgbClr val="8C15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BACKGROUND</a:t>
            </a:r>
          </a:p>
        </p:txBody>
      </p:sp>
      <p:sp>
        <p:nvSpPr>
          <p:cNvPr id="3" name="Rectangle 2">
            <a:extLst>
              <a:ext uri="{FF2B5EF4-FFF2-40B4-BE49-F238E27FC236}">
                <a16:creationId xmlns:a16="http://schemas.microsoft.com/office/drawing/2014/main" id="{8B5BDB8F-17D1-DE8C-A2D4-B07E14EC4FD2}"/>
              </a:ext>
            </a:extLst>
          </p:cNvPr>
          <p:cNvSpPr/>
          <p:nvPr/>
        </p:nvSpPr>
        <p:spPr>
          <a:xfrm>
            <a:off x="9431290" y="3184399"/>
            <a:ext cx="8569421" cy="887506"/>
          </a:xfrm>
          <a:prstGeom prst="rect">
            <a:avLst/>
          </a:prstGeom>
          <a:solidFill>
            <a:srgbClr val="8C15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EXPERIMENTS</a:t>
            </a:r>
          </a:p>
        </p:txBody>
      </p:sp>
      <p:sp>
        <p:nvSpPr>
          <p:cNvPr id="5" name="Rectangle 4">
            <a:extLst>
              <a:ext uri="{FF2B5EF4-FFF2-40B4-BE49-F238E27FC236}">
                <a16:creationId xmlns:a16="http://schemas.microsoft.com/office/drawing/2014/main" id="{C5CBC13E-659A-1AE9-6FF2-B1F9E1E99358}"/>
              </a:ext>
            </a:extLst>
          </p:cNvPr>
          <p:cNvSpPr/>
          <p:nvPr/>
        </p:nvSpPr>
        <p:spPr>
          <a:xfrm>
            <a:off x="9431290" y="13077841"/>
            <a:ext cx="8569421" cy="887506"/>
          </a:xfrm>
          <a:prstGeom prst="rect">
            <a:avLst/>
          </a:prstGeom>
          <a:solidFill>
            <a:srgbClr val="8C15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ANALYSIS</a:t>
            </a:r>
          </a:p>
        </p:txBody>
      </p:sp>
      <p:sp>
        <p:nvSpPr>
          <p:cNvPr id="6" name="Rectangle 5">
            <a:extLst>
              <a:ext uri="{FF2B5EF4-FFF2-40B4-BE49-F238E27FC236}">
                <a16:creationId xmlns:a16="http://schemas.microsoft.com/office/drawing/2014/main" id="{5870F5F9-3F3D-B19A-208D-0925048E66C4}"/>
              </a:ext>
            </a:extLst>
          </p:cNvPr>
          <p:cNvSpPr/>
          <p:nvPr/>
        </p:nvSpPr>
        <p:spPr>
          <a:xfrm>
            <a:off x="18396000" y="13077841"/>
            <a:ext cx="8569421" cy="887506"/>
          </a:xfrm>
          <a:prstGeom prst="rect">
            <a:avLst/>
          </a:prstGeom>
          <a:solidFill>
            <a:srgbClr val="8C15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REFERENCES</a:t>
            </a:r>
          </a:p>
        </p:txBody>
      </p:sp>
      <p:sp>
        <p:nvSpPr>
          <p:cNvPr id="9" name="TextBox 8">
            <a:extLst>
              <a:ext uri="{FF2B5EF4-FFF2-40B4-BE49-F238E27FC236}">
                <a16:creationId xmlns:a16="http://schemas.microsoft.com/office/drawing/2014/main" id="{90234C27-B86D-04EA-8A44-601839B72F95}"/>
              </a:ext>
            </a:extLst>
          </p:cNvPr>
          <p:cNvSpPr txBox="1"/>
          <p:nvPr/>
        </p:nvSpPr>
        <p:spPr>
          <a:xfrm>
            <a:off x="9431289" y="4270068"/>
            <a:ext cx="8569421" cy="8961428"/>
          </a:xfrm>
          <a:prstGeom prst="rect">
            <a:avLst/>
          </a:prstGeom>
          <a:noFill/>
        </p:spPr>
        <p:txBody>
          <a:bodyPr wrap="square" rtlCol="0">
            <a:spAutoFit/>
          </a:bodyPr>
          <a:lstStyle/>
          <a:p>
            <a:pPr algn="just">
              <a:spcAft>
                <a:spcPts val="1125"/>
              </a:spcAft>
            </a:pPr>
            <a:r>
              <a:rPr lang="en-US" b="0" i="0" dirty="0">
                <a:solidFill>
                  <a:srgbClr val="000000"/>
                </a:solidFill>
                <a:effectLst/>
                <a:latin typeface="Open Sans" panose="020F0502020204030204" pitchFamily="34" charset="0"/>
              </a:rPr>
              <a:t>Lorem ipsum dolor sit </a:t>
            </a:r>
            <a:r>
              <a:rPr lang="en-US" b="0" i="0" dirty="0" err="1">
                <a:solidFill>
                  <a:srgbClr val="000000"/>
                </a:solidFill>
                <a:effectLst/>
                <a:latin typeface="Open Sans" panose="020F0502020204030204" pitchFamily="34" charset="0"/>
              </a:rPr>
              <a:t>amet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consectetur</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adipiscing</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elit</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egestas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mauris</a:t>
            </a:r>
            <a:r>
              <a:rPr lang="en-US" b="0" i="0" dirty="0">
                <a:solidFill>
                  <a:srgbClr val="000000"/>
                </a:solidFill>
                <a:effectLst/>
                <a:latin typeface="Open Sans" panose="020F0502020204030204" pitchFamily="34" charset="0"/>
              </a:rPr>
              <a:t> sit </a:t>
            </a:r>
            <a:r>
              <a:rPr lang="en-US" b="0" i="0" dirty="0" err="1">
                <a:solidFill>
                  <a:srgbClr val="000000"/>
                </a:solidFill>
                <a:effectLst/>
                <a:latin typeface="Open Sans" panose="020F0502020204030204" pitchFamily="34" charset="0"/>
              </a:rPr>
              <a:t>amet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rhoncus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dignissim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Curabitur</a:t>
            </a:r>
            <a:r>
              <a:rPr lang="en-US" b="0" i="0" dirty="0">
                <a:solidFill>
                  <a:srgbClr val="000000"/>
                </a:solidFill>
                <a:effectLst/>
                <a:latin typeface="Open Sans" panose="020F0502020204030204" pitchFamily="34" charset="0"/>
              </a:rPr>
              <a:t> in magna </a:t>
            </a:r>
            <a:r>
              <a:rPr lang="en-US" b="0" i="0" dirty="0" err="1">
                <a:solidFill>
                  <a:srgbClr val="000000"/>
                </a:solidFill>
                <a:effectLst/>
                <a:latin typeface="Open Sans" panose="020F0502020204030204" pitchFamily="34" charset="0"/>
              </a:rPr>
              <a:t>ut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leo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faucibus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ornare</a:t>
            </a:r>
            <a:r>
              <a:rPr lang="en-US" b="0" i="0" dirty="0">
                <a:solidFill>
                  <a:srgbClr val="000000"/>
                </a:solidFill>
                <a:effectLst/>
                <a:latin typeface="Open Sans" panose="020F0502020204030204" pitchFamily="34" charset="0"/>
              </a:rPr>
              <a:t> tempus nec </a:t>
            </a:r>
            <a:r>
              <a:rPr lang="en-US" b="0" i="0" dirty="0" err="1">
                <a:solidFill>
                  <a:srgbClr val="000000"/>
                </a:solidFill>
                <a:effectLst/>
                <a:latin typeface="Open Sans" panose="020F0502020204030204" pitchFamily="34" charset="0"/>
              </a:rPr>
              <a:t>turpis</a:t>
            </a:r>
            <a:r>
              <a:rPr lang="en-US" b="0" i="0" dirty="0">
                <a:solidFill>
                  <a:srgbClr val="000000"/>
                </a:solidFill>
                <a:effectLst/>
                <a:latin typeface="Open Sans" panose="020F0502020204030204" pitchFamily="34" charset="0"/>
              </a:rPr>
              <a:t>. Duis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dignissim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odio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eget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elementum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lectus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id. Proin et </a:t>
            </a:r>
            <a:r>
              <a:rPr lang="en-US" b="0" i="0" dirty="0" err="1">
                <a:solidFill>
                  <a:srgbClr val="000000"/>
                </a:solidFill>
                <a:effectLst/>
                <a:latin typeface="Open Sans" panose="020F0502020204030204" pitchFamily="34" charset="0"/>
              </a:rPr>
              <a:t>euismod</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massa</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rhoncus</a:t>
            </a:r>
            <a:r>
              <a:rPr lang="en-US" b="0" i="0" dirty="0">
                <a:solidFill>
                  <a:srgbClr val="000000"/>
                </a:solidFill>
                <a:effectLst/>
                <a:latin typeface="Open Sans" panose="020F0502020204030204" pitchFamily="34" charset="0"/>
              </a:rPr>
              <a:t> nisi id </a:t>
            </a:r>
            <a:r>
              <a:rPr lang="en-US" b="0" i="0" dirty="0" err="1">
                <a:solidFill>
                  <a:srgbClr val="000000"/>
                </a:solidFill>
                <a:effectLst/>
                <a:latin typeface="Open Sans" panose="020F0502020204030204" pitchFamily="34" charset="0"/>
              </a:rPr>
              <a:t>consequat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viverra</a:t>
            </a:r>
            <a:r>
              <a:rPr lang="en-US" b="0" i="0" dirty="0">
                <a:solidFill>
                  <a:srgbClr val="000000"/>
                </a:solidFill>
                <a:effectLst/>
                <a:latin typeface="Open Sans" panose="020F0502020204030204" pitchFamily="34" charset="0"/>
              </a:rPr>
              <a:t>. Maecenas </a:t>
            </a:r>
            <a:r>
              <a:rPr lang="en-US" b="0" i="0" dirty="0" err="1">
                <a:solidFill>
                  <a:srgbClr val="000000"/>
                </a:solidFill>
                <a:effectLst/>
                <a:latin typeface="Open Sans" panose="020F0502020204030204" pitchFamily="34" charset="0"/>
              </a:rPr>
              <a:t>sollicitudin</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augue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eget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mattis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urna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neque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iaculis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nibh</a:t>
            </a:r>
            <a:r>
              <a:rPr lang="en-US" b="0" i="0" dirty="0">
                <a:solidFill>
                  <a:srgbClr val="000000"/>
                </a:solidFill>
                <a:effectLst/>
                <a:latin typeface="Open Sans" panose="020F0502020204030204" pitchFamily="34" charset="0"/>
              </a:rPr>
              <a:t>, at </a:t>
            </a:r>
            <a:r>
              <a:rPr lang="en-US" b="0" i="0" dirty="0" err="1">
                <a:solidFill>
                  <a:srgbClr val="000000"/>
                </a:solidFill>
                <a:effectLst/>
                <a:latin typeface="Open Sans" panose="020F0502020204030204" pitchFamily="34" charset="0"/>
              </a:rPr>
              <a:t>vehicula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risus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metus</a:t>
            </a:r>
            <a:r>
              <a:rPr lang="en-US" b="0" i="0" dirty="0">
                <a:solidFill>
                  <a:srgbClr val="000000"/>
                </a:solidFill>
                <a:effectLst/>
                <a:latin typeface="Open Sans" panose="020F0502020204030204" pitchFamily="34" charset="0"/>
              </a:rPr>
              <a:t> et </a:t>
            </a:r>
            <a:r>
              <a:rPr lang="en-US" b="0" i="0" dirty="0" err="1">
                <a:solidFill>
                  <a:srgbClr val="000000"/>
                </a:solidFill>
                <a:effectLst/>
                <a:latin typeface="Open Sans" panose="020F0502020204030204" pitchFamily="34" charset="0"/>
              </a:rPr>
              <a:t>odio</a:t>
            </a:r>
            <a:r>
              <a:rPr lang="en-US" b="0" i="0" dirty="0">
                <a:solidFill>
                  <a:srgbClr val="000000"/>
                </a:solidFill>
                <a:effectLst/>
                <a:latin typeface="Open Sans" panose="020F0502020204030204" pitchFamily="34" charset="0"/>
              </a:rPr>
              <a:t>. Morbi </a:t>
            </a:r>
            <a:r>
              <a:rPr lang="en-US" b="0" i="0" dirty="0" err="1">
                <a:solidFill>
                  <a:srgbClr val="000000"/>
                </a:solidFill>
                <a:effectLst/>
                <a:latin typeface="Open Sans" panose="020F0502020204030204" pitchFamily="34" charset="0"/>
              </a:rPr>
              <a:t>volutpat</a:t>
            </a:r>
            <a:r>
              <a:rPr lang="en-US" b="0" i="0" dirty="0">
                <a:solidFill>
                  <a:srgbClr val="000000"/>
                </a:solidFill>
                <a:effectLst/>
                <a:latin typeface="Open Sans" panose="020F0502020204030204" pitchFamily="34" charset="0"/>
              </a:rPr>
              <a:t> diam auctor </a:t>
            </a:r>
            <a:r>
              <a:rPr lang="en-US" b="0" i="0" dirty="0" err="1">
                <a:solidFill>
                  <a:srgbClr val="000000"/>
                </a:solidFill>
                <a:effectLst/>
                <a:latin typeface="Open Sans" panose="020F0502020204030204" pitchFamily="34" charset="0"/>
              </a:rPr>
              <a:t>nibh</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varius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commodo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mauris</a:t>
            </a:r>
            <a:r>
              <a:rPr lang="en-US" b="0" i="0" dirty="0">
                <a:solidFill>
                  <a:srgbClr val="000000"/>
                </a:solidFill>
                <a:effectLst/>
                <a:latin typeface="Open Sans" panose="020F0502020204030204" pitchFamily="34" charset="0"/>
              </a:rPr>
              <a:t> cursus </a:t>
            </a:r>
            <a:r>
              <a:rPr lang="en-US" b="0" i="0" dirty="0" err="1">
                <a:solidFill>
                  <a:srgbClr val="000000"/>
                </a:solidFill>
                <a:effectLst/>
                <a:latin typeface="Open Sans" panose="020F0502020204030204" pitchFamily="34" charset="0"/>
              </a:rPr>
              <a:t>quam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vehicula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dapibus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Praesent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suscipit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felis</a:t>
            </a:r>
            <a:r>
              <a:rPr lang="en-US" b="0" i="0" dirty="0">
                <a:solidFill>
                  <a:srgbClr val="000000"/>
                </a:solidFill>
                <a:effectLst/>
                <a:latin typeface="Open Sans" panose="020F0502020204030204" pitchFamily="34" charset="0"/>
              </a:rPr>
              <a:t> in </a:t>
            </a:r>
            <a:r>
              <a:rPr lang="en-US" b="0" i="0" dirty="0" err="1">
                <a:solidFill>
                  <a:srgbClr val="000000"/>
                </a:solidFill>
                <a:effectLst/>
                <a:latin typeface="Open Sans" panose="020F0502020204030204" pitchFamily="34" charset="0"/>
              </a:rPr>
              <a:t>tempor</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nulla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orci</a:t>
            </a:r>
            <a:r>
              <a:rPr lang="en-US" b="0" i="0" dirty="0">
                <a:solidFill>
                  <a:srgbClr val="000000"/>
                </a:solidFill>
                <a:effectLst/>
                <a:latin typeface="Open Sans" panose="020F0502020204030204" pitchFamily="34" charset="0"/>
              </a:rPr>
              <a:t> pulvinar </a:t>
            </a:r>
            <a:r>
              <a:rPr lang="en-US" b="0" i="0" dirty="0" err="1">
                <a:solidFill>
                  <a:srgbClr val="000000"/>
                </a:solidFill>
                <a:effectLst/>
                <a:latin typeface="Open Sans" panose="020F0502020204030204" pitchFamily="34" charset="0"/>
              </a:rPr>
              <a:t>purus</a:t>
            </a:r>
            <a:r>
              <a:rPr lang="en-US" b="0" i="0" dirty="0">
                <a:solidFill>
                  <a:srgbClr val="000000"/>
                </a:solidFill>
                <a:effectLst/>
                <a:latin typeface="Open Sans" panose="020F0502020204030204" pitchFamily="34" charset="0"/>
              </a:rPr>
              <a:t>, et </a:t>
            </a:r>
            <a:r>
              <a:rPr lang="en-US" b="0" i="0" dirty="0" err="1">
                <a:solidFill>
                  <a:srgbClr val="000000"/>
                </a:solidFill>
                <a:effectLst/>
                <a:latin typeface="Open Sans" panose="020F0502020204030204" pitchFamily="34" charset="0"/>
              </a:rPr>
              <a:t>malesuada</a:t>
            </a:r>
            <a:r>
              <a:rPr lang="en-US" b="0" i="0" dirty="0">
                <a:solidFill>
                  <a:srgbClr val="000000"/>
                </a:solidFill>
                <a:effectLst/>
                <a:latin typeface="Open Sans" panose="020F0502020204030204" pitchFamily="34" charset="0"/>
              </a:rPr>
              <a:t> ipsum </a:t>
            </a:r>
            <a:r>
              <a:rPr lang="en-US" b="0" i="0" dirty="0" err="1">
                <a:solidFill>
                  <a:srgbClr val="000000"/>
                </a:solidFill>
                <a:effectLst/>
                <a:latin typeface="Open Sans" panose="020F0502020204030204" pitchFamily="34" charset="0"/>
              </a:rPr>
              <a:t>nunc</a:t>
            </a:r>
            <a:r>
              <a:rPr lang="en-US" b="0" i="0" dirty="0">
                <a:solidFill>
                  <a:srgbClr val="000000"/>
                </a:solidFill>
                <a:effectLst/>
                <a:latin typeface="Open Sans" panose="020F0502020204030204" pitchFamily="34" charset="0"/>
              </a:rPr>
              <a:t> nec </a:t>
            </a:r>
            <a:r>
              <a:rPr lang="en-US" b="0" i="0" dirty="0" err="1">
                <a:solidFill>
                  <a:srgbClr val="000000"/>
                </a:solidFill>
                <a:effectLst/>
                <a:latin typeface="Open Sans" panose="020F0502020204030204" pitchFamily="34" charset="0"/>
              </a:rPr>
              <a:t>tellus</a:t>
            </a:r>
            <a:r>
              <a:rPr lang="en-US" b="0" i="0" dirty="0">
                <a:solidFill>
                  <a:srgbClr val="000000"/>
                </a:solidFill>
                <a:effectLst/>
                <a:latin typeface="Open Sans" panose="020F0502020204030204" pitchFamily="34" charset="0"/>
              </a:rPr>
              <a:t>. Sed </a:t>
            </a:r>
            <a:r>
              <a:rPr lang="en-US" b="0" i="0" dirty="0" err="1">
                <a:solidFill>
                  <a:srgbClr val="000000"/>
                </a:solidFill>
                <a:effectLst/>
                <a:latin typeface="Open Sans" panose="020F0502020204030204" pitchFamily="34" charset="0"/>
              </a:rPr>
              <a:t>blandit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nibh</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rutrum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nisl</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accumsan</a:t>
            </a:r>
            <a:r>
              <a:rPr lang="en-US" b="0" i="0" dirty="0">
                <a:solidFill>
                  <a:srgbClr val="000000"/>
                </a:solidFill>
                <a:effectLst/>
                <a:latin typeface="Open Sans" panose="020F0502020204030204" pitchFamily="34" charset="0"/>
              </a:rPr>
              <a:t>, non </a:t>
            </a:r>
            <a:r>
              <a:rPr lang="en-US" b="0" i="0" dirty="0" err="1">
                <a:solidFill>
                  <a:srgbClr val="000000"/>
                </a:solidFill>
                <a:effectLst/>
                <a:latin typeface="Open Sans" panose="020F0502020204030204" pitchFamily="34" charset="0"/>
              </a:rPr>
              <a:t>ornare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metus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varius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euismod</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sapien</a:t>
            </a:r>
            <a:r>
              <a:rPr lang="en-US" b="0" i="0" dirty="0">
                <a:solidFill>
                  <a:srgbClr val="000000"/>
                </a:solidFill>
                <a:effectLst/>
                <a:latin typeface="Open Sans" panose="020F0502020204030204" pitchFamily="34" charset="0"/>
              </a:rPr>
              <a:t> diam, et </a:t>
            </a:r>
            <a:r>
              <a:rPr lang="en-US" b="0" i="0" dirty="0" err="1">
                <a:solidFill>
                  <a:srgbClr val="000000"/>
                </a:solidFill>
                <a:effectLst/>
                <a:latin typeface="Open Sans" panose="020F0502020204030204" pitchFamily="34" charset="0"/>
              </a:rPr>
              <a:t>rhoncus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urna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porttitor</a:t>
            </a:r>
            <a:r>
              <a:rPr lang="en-US" b="0" i="0" dirty="0">
                <a:solidFill>
                  <a:srgbClr val="000000"/>
                </a:solidFill>
                <a:effectLst/>
                <a:latin typeface="Open Sans" panose="020F0502020204030204" pitchFamily="34" charset="0"/>
              </a:rPr>
              <a:t> id. In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nulla</a:t>
            </a:r>
            <a:r>
              <a:rPr lang="en-US" b="0" i="0" dirty="0">
                <a:solidFill>
                  <a:srgbClr val="000000"/>
                </a:solidFill>
                <a:effectLst/>
                <a:latin typeface="Open Sans" panose="020F0502020204030204" pitchFamily="34" charset="0"/>
              </a:rPr>
              <a:t> vel </a:t>
            </a:r>
            <a:r>
              <a:rPr lang="en-US" b="0" i="0" dirty="0" err="1">
                <a:solidFill>
                  <a:srgbClr val="000000"/>
                </a:solidFill>
                <a:effectLst/>
                <a:latin typeface="Open Sans" panose="020F0502020204030204" pitchFamily="34" charset="0"/>
              </a:rPr>
              <a:t>nunc</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volutpat</a:t>
            </a:r>
            <a:r>
              <a:rPr lang="en-US" b="0" i="0" dirty="0">
                <a:solidFill>
                  <a:srgbClr val="000000"/>
                </a:solidFill>
                <a:effectLst/>
                <a:latin typeface="Open Sans" panose="020F0502020204030204" pitchFamily="34" charset="0"/>
              </a:rPr>
              <a:t>, vitae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nunc</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faucibus</a:t>
            </a:r>
            <a:r>
              <a:rPr lang="en-US" b="0" i="0" dirty="0">
                <a:solidFill>
                  <a:srgbClr val="000000"/>
                </a:solidFill>
                <a:effectLst/>
                <a:latin typeface="Open Sans" panose="020F0502020204030204" pitchFamily="34" charset="0"/>
              </a:rPr>
              <a:t>.</a:t>
            </a:r>
          </a:p>
          <a:p>
            <a:pPr algn="just">
              <a:spcAft>
                <a:spcPts val="1125"/>
              </a:spcAft>
            </a:pPr>
            <a:r>
              <a:rPr lang="en-US" b="0" i="0" dirty="0">
                <a:solidFill>
                  <a:srgbClr val="000000"/>
                </a:solidFill>
                <a:effectLst/>
                <a:latin typeface="Open Sans" panose="020F0502020204030204" pitchFamily="34" charset="0"/>
              </a:rPr>
              <a:t>Lorem ipsum dolor sit </a:t>
            </a:r>
            <a:r>
              <a:rPr lang="en-US" b="0" i="0" dirty="0" err="1">
                <a:solidFill>
                  <a:srgbClr val="000000"/>
                </a:solidFill>
                <a:effectLst/>
                <a:latin typeface="Open Sans" panose="020F0502020204030204" pitchFamily="34" charset="0"/>
              </a:rPr>
              <a:t>amet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consectetur</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adipiscing</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elit</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egestas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mauris</a:t>
            </a:r>
            <a:r>
              <a:rPr lang="en-US" b="0" i="0" dirty="0">
                <a:solidFill>
                  <a:srgbClr val="000000"/>
                </a:solidFill>
                <a:effectLst/>
                <a:latin typeface="Open Sans" panose="020F0502020204030204" pitchFamily="34" charset="0"/>
              </a:rPr>
              <a:t> sit </a:t>
            </a:r>
            <a:r>
              <a:rPr lang="en-US" b="0" i="0" dirty="0" err="1">
                <a:solidFill>
                  <a:srgbClr val="000000"/>
                </a:solidFill>
                <a:effectLst/>
                <a:latin typeface="Open Sans" panose="020F0502020204030204" pitchFamily="34" charset="0"/>
              </a:rPr>
              <a:t>amet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rhoncus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dignissim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Curabitur</a:t>
            </a:r>
            <a:r>
              <a:rPr lang="en-US" b="0" i="0" dirty="0">
                <a:solidFill>
                  <a:srgbClr val="000000"/>
                </a:solidFill>
                <a:effectLst/>
                <a:latin typeface="Open Sans" panose="020F0502020204030204" pitchFamily="34" charset="0"/>
              </a:rPr>
              <a:t> in magna </a:t>
            </a:r>
            <a:r>
              <a:rPr lang="en-US" b="0" i="0" dirty="0" err="1">
                <a:solidFill>
                  <a:srgbClr val="000000"/>
                </a:solidFill>
                <a:effectLst/>
                <a:latin typeface="Open Sans" panose="020F0502020204030204" pitchFamily="34" charset="0"/>
              </a:rPr>
              <a:t>ut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leo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faucibus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ornare</a:t>
            </a:r>
            <a:r>
              <a:rPr lang="en-US" b="0" i="0" dirty="0">
                <a:solidFill>
                  <a:srgbClr val="000000"/>
                </a:solidFill>
                <a:effectLst/>
                <a:latin typeface="Open Sans" panose="020F0502020204030204" pitchFamily="34" charset="0"/>
              </a:rPr>
              <a:t> tempus nec </a:t>
            </a:r>
            <a:r>
              <a:rPr lang="en-US" b="0" i="0" dirty="0" err="1">
                <a:solidFill>
                  <a:srgbClr val="000000"/>
                </a:solidFill>
                <a:effectLst/>
                <a:latin typeface="Open Sans" panose="020F0502020204030204" pitchFamily="34" charset="0"/>
              </a:rPr>
              <a:t>turpis</a:t>
            </a:r>
            <a:r>
              <a:rPr lang="en-US" b="0" i="0" dirty="0">
                <a:solidFill>
                  <a:srgbClr val="000000"/>
                </a:solidFill>
                <a:effectLst/>
                <a:latin typeface="Open Sans" panose="020F0502020204030204" pitchFamily="34" charset="0"/>
              </a:rPr>
              <a:t>. Duis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dignissim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odio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eget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elementum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lectus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id. Proin et </a:t>
            </a:r>
            <a:r>
              <a:rPr lang="en-US" b="0" i="0" dirty="0" err="1">
                <a:solidFill>
                  <a:srgbClr val="000000"/>
                </a:solidFill>
                <a:effectLst/>
                <a:latin typeface="Open Sans" panose="020F0502020204030204" pitchFamily="34" charset="0"/>
              </a:rPr>
              <a:t>euismod</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massa</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rhoncus</a:t>
            </a:r>
            <a:r>
              <a:rPr lang="en-US" b="0" i="0" dirty="0">
                <a:solidFill>
                  <a:srgbClr val="000000"/>
                </a:solidFill>
                <a:effectLst/>
                <a:latin typeface="Open Sans" panose="020F0502020204030204" pitchFamily="34" charset="0"/>
              </a:rPr>
              <a:t> nisi id </a:t>
            </a:r>
            <a:r>
              <a:rPr lang="en-US" b="0" i="0" dirty="0" err="1">
                <a:solidFill>
                  <a:srgbClr val="000000"/>
                </a:solidFill>
                <a:effectLst/>
                <a:latin typeface="Open Sans" panose="020F0502020204030204" pitchFamily="34" charset="0"/>
              </a:rPr>
              <a:t>consequat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viverra</a:t>
            </a:r>
            <a:r>
              <a:rPr lang="en-US" b="0" i="0" dirty="0">
                <a:solidFill>
                  <a:srgbClr val="000000"/>
                </a:solidFill>
                <a:effectLst/>
                <a:latin typeface="Open Sans" panose="020F0502020204030204" pitchFamily="34" charset="0"/>
              </a:rPr>
              <a:t>. Maecenas </a:t>
            </a:r>
            <a:r>
              <a:rPr lang="en-US" b="0" i="0" dirty="0" err="1">
                <a:solidFill>
                  <a:srgbClr val="000000"/>
                </a:solidFill>
                <a:effectLst/>
                <a:latin typeface="Open Sans" panose="020F0502020204030204" pitchFamily="34" charset="0"/>
              </a:rPr>
              <a:t>sollicitudin</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augue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eget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mattis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urna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neque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iaculis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nibh</a:t>
            </a:r>
            <a:r>
              <a:rPr lang="en-US" b="0" i="0" dirty="0">
                <a:solidFill>
                  <a:srgbClr val="000000"/>
                </a:solidFill>
                <a:effectLst/>
                <a:latin typeface="Open Sans" panose="020F0502020204030204" pitchFamily="34" charset="0"/>
              </a:rPr>
              <a:t>, at </a:t>
            </a:r>
            <a:r>
              <a:rPr lang="en-US" b="0" i="0" dirty="0" err="1">
                <a:solidFill>
                  <a:srgbClr val="000000"/>
                </a:solidFill>
                <a:effectLst/>
                <a:latin typeface="Open Sans" panose="020F0502020204030204" pitchFamily="34" charset="0"/>
              </a:rPr>
              <a:t>vehicula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risus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metus</a:t>
            </a:r>
            <a:r>
              <a:rPr lang="en-US" b="0" i="0" dirty="0">
                <a:solidFill>
                  <a:srgbClr val="000000"/>
                </a:solidFill>
                <a:effectLst/>
                <a:latin typeface="Open Sans" panose="020F0502020204030204" pitchFamily="34" charset="0"/>
              </a:rPr>
              <a:t> et </a:t>
            </a:r>
            <a:r>
              <a:rPr lang="en-US" b="0" i="0" dirty="0" err="1">
                <a:solidFill>
                  <a:srgbClr val="000000"/>
                </a:solidFill>
                <a:effectLst/>
                <a:latin typeface="Open Sans" panose="020F0502020204030204" pitchFamily="34" charset="0"/>
              </a:rPr>
              <a:t>odio</a:t>
            </a:r>
            <a:r>
              <a:rPr lang="en-US" b="0" i="0" dirty="0">
                <a:solidFill>
                  <a:srgbClr val="000000"/>
                </a:solidFill>
                <a:effectLst/>
                <a:latin typeface="Open Sans" panose="020F0502020204030204" pitchFamily="34" charset="0"/>
              </a:rPr>
              <a:t>. Morbi </a:t>
            </a:r>
            <a:r>
              <a:rPr lang="en-US" b="0" i="0" dirty="0" err="1">
                <a:solidFill>
                  <a:srgbClr val="000000"/>
                </a:solidFill>
                <a:effectLst/>
                <a:latin typeface="Open Sans" panose="020F0502020204030204" pitchFamily="34" charset="0"/>
              </a:rPr>
              <a:t>volutpat</a:t>
            </a:r>
            <a:r>
              <a:rPr lang="en-US" b="0" i="0" dirty="0">
                <a:solidFill>
                  <a:srgbClr val="000000"/>
                </a:solidFill>
                <a:effectLst/>
                <a:latin typeface="Open Sans" panose="020F0502020204030204" pitchFamily="34" charset="0"/>
              </a:rPr>
              <a:t> diam auctor </a:t>
            </a:r>
            <a:r>
              <a:rPr lang="en-US" b="0" i="0" dirty="0" err="1">
                <a:solidFill>
                  <a:srgbClr val="000000"/>
                </a:solidFill>
                <a:effectLst/>
                <a:latin typeface="Open Sans" panose="020F0502020204030204" pitchFamily="34" charset="0"/>
              </a:rPr>
              <a:t>nibh</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varius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commodo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mauris</a:t>
            </a:r>
            <a:r>
              <a:rPr lang="en-US" b="0" i="0" dirty="0">
                <a:solidFill>
                  <a:srgbClr val="000000"/>
                </a:solidFill>
                <a:effectLst/>
                <a:latin typeface="Open Sans" panose="020F0502020204030204" pitchFamily="34" charset="0"/>
              </a:rPr>
              <a:t> cursus </a:t>
            </a:r>
            <a:r>
              <a:rPr lang="en-US" b="0" i="0" dirty="0" err="1">
                <a:solidFill>
                  <a:srgbClr val="000000"/>
                </a:solidFill>
                <a:effectLst/>
                <a:latin typeface="Open Sans" panose="020F0502020204030204" pitchFamily="34" charset="0"/>
              </a:rPr>
              <a:t>quam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vehicula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dapibus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Praesent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suscipit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felis</a:t>
            </a:r>
            <a:r>
              <a:rPr lang="en-US" b="0" i="0" dirty="0">
                <a:solidFill>
                  <a:srgbClr val="000000"/>
                </a:solidFill>
                <a:effectLst/>
                <a:latin typeface="Open Sans" panose="020F0502020204030204" pitchFamily="34" charset="0"/>
              </a:rPr>
              <a:t> in </a:t>
            </a:r>
            <a:r>
              <a:rPr lang="en-US" b="0" i="0" dirty="0" err="1">
                <a:solidFill>
                  <a:srgbClr val="000000"/>
                </a:solidFill>
                <a:effectLst/>
                <a:latin typeface="Open Sans" panose="020F0502020204030204" pitchFamily="34" charset="0"/>
              </a:rPr>
              <a:t>tempor</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nulla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orci</a:t>
            </a:r>
            <a:r>
              <a:rPr lang="en-US" b="0" i="0" dirty="0">
                <a:solidFill>
                  <a:srgbClr val="000000"/>
                </a:solidFill>
                <a:effectLst/>
                <a:latin typeface="Open Sans" panose="020F0502020204030204" pitchFamily="34" charset="0"/>
              </a:rPr>
              <a:t> pulvinar </a:t>
            </a:r>
            <a:r>
              <a:rPr lang="en-US" b="0" i="0" dirty="0" err="1">
                <a:solidFill>
                  <a:srgbClr val="000000"/>
                </a:solidFill>
                <a:effectLst/>
                <a:latin typeface="Open Sans" panose="020F0502020204030204" pitchFamily="34" charset="0"/>
              </a:rPr>
              <a:t>purus</a:t>
            </a:r>
            <a:r>
              <a:rPr lang="en-US" b="0" i="0" dirty="0">
                <a:solidFill>
                  <a:srgbClr val="000000"/>
                </a:solidFill>
                <a:effectLst/>
                <a:latin typeface="Open Sans" panose="020F0502020204030204" pitchFamily="34" charset="0"/>
              </a:rPr>
              <a:t>, et </a:t>
            </a:r>
            <a:r>
              <a:rPr lang="en-US" b="0" i="0" dirty="0" err="1">
                <a:solidFill>
                  <a:srgbClr val="000000"/>
                </a:solidFill>
                <a:effectLst/>
                <a:latin typeface="Open Sans" panose="020F0502020204030204" pitchFamily="34" charset="0"/>
              </a:rPr>
              <a:t>malesuada</a:t>
            </a:r>
            <a:r>
              <a:rPr lang="en-US" b="0" i="0" dirty="0">
                <a:solidFill>
                  <a:srgbClr val="000000"/>
                </a:solidFill>
                <a:effectLst/>
                <a:latin typeface="Open Sans" panose="020F0502020204030204" pitchFamily="34" charset="0"/>
              </a:rPr>
              <a:t> ipsum </a:t>
            </a:r>
            <a:r>
              <a:rPr lang="en-US" b="0" i="0" dirty="0" err="1">
                <a:solidFill>
                  <a:srgbClr val="000000"/>
                </a:solidFill>
                <a:effectLst/>
                <a:latin typeface="Open Sans" panose="020F0502020204030204" pitchFamily="34" charset="0"/>
              </a:rPr>
              <a:t>nunc</a:t>
            </a:r>
            <a:r>
              <a:rPr lang="en-US" b="0" i="0" dirty="0">
                <a:solidFill>
                  <a:srgbClr val="000000"/>
                </a:solidFill>
                <a:effectLst/>
                <a:latin typeface="Open Sans" panose="020F0502020204030204" pitchFamily="34" charset="0"/>
              </a:rPr>
              <a:t> nec </a:t>
            </a:r>
            <a:r>
              <a:rPr lang="en-US" b="0" i="0" dirty="0" err="1">
                <a:solidFill>
                  <a:srgbClr val="000000"/>
                </a:solidFill>
                <a:effectLst/>
                <a:latin typeface="Open Sans" panose="020F0502020204030204" pitchFamily="34" charset="0"/>
              </a:rPr>
              <a:t>tellus</a:t>
            </a:r>
            <a:r>
              <a:rPr lang="en-US" b="0" i="0" dirty="0">
                <a:solidFill>
                  <a:srgbClr val="000000"/>
                </a:solidFill>
                <a:effectLst/>
                <a:latin typeface="Open Sans" panose="020F0502020204030204" pitchFamily="34" charset="0"/>
              </a:rPr>
              <a:t>. Sed </a:t>
            </a:r>
            <a:r>
              <a:rPr lang="en-US" b="0" i="0" dirty="0" err="1">
                <a:solidFill>
                  <a:srgbClr val="000000"/>
                </a:solidFill>
                <a:effectLst/>
                <a:latin typeface="Open Sans" panose="020F0502020204030204" pitchFamily="34" charset="0"/>
              </a:rPr>
              <a:t>blandit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nibh</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rutrum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nisl</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accumsan</a:t>
            </a:r>
            <a:r>
              <a:rPr lang="en-US" b="0" i="0" dirty="0">
                <a:solidFill>
                  <a:srgbClr val="000000"/>
                </a:solidFill>
                <a:effectLst/>
                <a:latin typeface="Open Sans" panose="020F0502020204030204" pitchFamily="34" charset="0"/>
              </a:rPr>
              <a:t>, non </a:t>
            </a:r>
            <a:r>
              <a:rPr lang="en-US" b="0" i="0" dirty="0" err="1">
                <a:solidFill>
                  <a:srgbClr val="000000"/>
                </a:solidFill>
                <a:effectLst/>
                <a:latin typeface="Open Sans" panose="020F0502020204030204" pitchFamily="34" charset="0"/>
              </a:rPr>
              <a:t>ornare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metus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varius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euismod</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sapien</a:t>
            </a:r>
            <a:r>
              <a:rPr lang="en-US" b="0" i="0" dirty="0">
                <a:solidFill>
                  <a:srgbClr val="000000"/>
                </a:solidFill>
                <a:effectLst/>
                <a:latin typeface="Open Sans" panose="020F0502020204030204" pitchFamily="34" charset="0"/>
              </a:rPr>
              <a:t> diam, et </a:t>
            </a:r>
            <a:r>
              <a:rPr lang="en-US" b="0" i="0" dirty="0" err="1">
                <a:solidFill>
                  <a:srgbClr val="000000"/>
                </a:solidFill>
                <a:effectLst/>
                <a:latin typeface="Open Sans" panose="020F0502020204030204" pitchFamily="34" charset="0"/>
              </a:rPr>
              <a:t>rhoncus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urna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porttitor</a:t>
            </a:r>
            <a:r>
              <a:rPr lang="en-US" b="0" i="0" dirty="0">
                <a:solidFill>
                  <a:srgbClr val="000000"/>
                </a:solidFill>
                <a:effectLst/>
                <a:latin typeface="Open Sans" panose="020F0502020204030204" pitchFamily="34" charset="0"/>
              </a:rPr>
              <a:t> id. In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nulla</a:t>
            </a:r>
            <a:r>
              <a:rPr lang="en-US" b="0" i="0" dirty="0">
                <a:solidFill>
                  <a:srgbClr val="000000"/>
                </a:solidFill>
                <a:effectLst/>
                <a:latin typeface="Open Sans" panose="020F0502020204030204" pitchFamily="34" charset="0"/>
              </a:rPr>
              <a:t> vel </a:t>
            </a:r>
            <a:r>
              <a:rPr lang="en-US" b="0" i="0" dirty="0" err="1">
                <a:solidFill>
                  <a:srgbClr val="000000"/>
                </a:solidFill>
                <a:effectLst/>
                <a:latin typeface="Open Sans" panose="020F0502020204030204" pitchFamily="34" charset="0"/>
              </a:rPr>
              <a:t>nunc</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volutpat</a:t>
            </a:r>
            <a:r>
              <a:rPr lang="en-US" b="0" i="0" dirty="0">
                <a:solidFill>
                  <a:srgbClr val="000000"/>
                </a:solidFill>
                <a:effectLst/>
                <a:latin typeface="Open Sans" panose="020F0502020204030204" pitchFamily="34" charset="0"/>
              </a:rPr>
              <a:t>, vitae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nunc</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faucibus</a:t>
            </a:r>
            <a:r>
              <a:rPr lang="en-US" b="0" i="0" dirty="0">
                <a:solidFill>
                  <a:srgbClr val="000000"/>
                </a:solidFill>
                <a:effectLst/>
                <a:latin typeface="Open Sans" panose="020F0502020204030204" pitchFamily="34" charset="0"/>
              </a:rPr>
              <a:t>.</a:t>
            </a:r>
            <a:endParaRPr lang="en-US" dirty="0">
              <a:solidFill>
                <a:srgbClr val="000000"/>
              </a:solidFill>
              <a:latin typeface="Open Sans" panose="020F0502020204030204" pitchFamily="34" charset="0"/>
            </a:endParaRPr>
          </a:p>
          <a:p>
            <a:pPr algn="just">
              <a:spcAft>
                <a:spcPts val="1125"/>
              </a:spcAft>
            </a:pPr>
            <a:r>
              <a:rPr lang="en-US" b="0" i="0" dirty="0">
                <a:solidFill>
                  <a:srgbClr val="000000"/>
                </a:solidFill>
                <a:effectLst/>
                <a:latin typeface="Open Sans" panose="020F0502020204030204" pitchFamily="34" charset="0"/>
              </a:rPr>
              <a:t>Lorem ipsum dolor sit </a:t>
            </a:r>
            <a:r>
              <a:rPr lang="en-US" b="0" i="0" dirty="0" err="1">
                <a:solidFill>
                  <a:srgbClr val="000000"/>
                </a:solidFill>
                <a:effectLst/>
                <a:latin typeface="Open Sans" panose="020F0502020204030204" pitchFamily="34" charset="0"/>
              </a:rPr>
              <a:t>amet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consectetur</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adipiscing</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elit</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egestas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mauris</a:t>
            </a:r>
            <a:r>
              <a:rPr lang="en-US" b="0" i="0" dirty="0">
                <a:solidFill>
                  <a:srgbClr val="000000"/>
                </a:solidFill>
                <a:effectLst/>
                <a:latin typeface="Open Sans" panose="020F0502020204030204" pitchFamily="34" charset="0"/>
              </a:rPr>
              <a:t> sit </a:t>
            </a:r>
            <a:r>
              <a:rPr lang="en-US" b="0" i="0" dirty="0" err="1">
                <a:solidFill>
                  <a:srgbClr val="000000"/>
                </a:solidFill>
                <a:effectLst/>
                <a:latin typeface="Open Sans" panose="020F0502020204030204" pitchFamily="34" charset="0"/>
              </a:rPr>
              <a:t>amet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rhoncus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dignissim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Curabitur</a:t>
            </a:r>
            <a:r>
              <a:rPr lang="en-US" b="0" i="0" dirty="0">
                <a:solidFill>
                  <a:srgbClr val="000000"/>
                </a:solidFill>
                <a:effectLst/>
                <a:latin typeface="Open Sans" panose="020F0502020204030204" pitchFamily="34" charset="0"/>
              </a:rPr>
              <a:t> in magna </a:t>
            </a:r>
            <a:r>
              <a:rPr lang="en-US" b="0" i="0" dirty="0" err="1">
                <a:solidFill>
                  <a:srgbClr val="000000"/>
                </a:solidFill>
                <a:effectLst/>
                <a:latin typeface="Open Sans" panose="020F0502020204030204" pitchFamily="34" charset="0"/>
              </a:rPr>
              <a:t>ut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leo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faucibus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ornare</a:t>
            </a:r>
            <a:r>
              <a:rPr lang="en-US" b="0" i="0" dirty="0">
                <a:solidFill>
                  <a:srgbClr val="000000"/>
                </a:solidFill>
                <a:effectLst/>
                <a:latin typeface="Open Sans" panose="020F0502020204030204" pitchFamily="34" charset="0"/>
              </a:rPr>
              <a:t> tempus nec </a:t>
            </a:r>
            <a:r>
              <a:rPr lang="en-US" b="0" i="0" dirty="0" err="1">
                <a:solidFill>
                  <a:srgbClr val="000000"/>
                </a:solidFill>
                <a:effectLst/>
                <a:latin typeface="Open Sans" panose="020F0502020204030204" pitchFamily="34" charset="0"/>
              </a:rPr>
              <a:t>turpis</a:t>
            </a:r>
            <a:r>
              <a:rPr lang="en-US" b="0" i="0" dirty="0">
                <a:solidFill>
                  <a:srgbClr val="000000"/>
                </a:solidFill>
                <a:effectLst/>
                <a:latin typeface="Open Sans" panose="020F0502020204030204" pitchFamily="34" charset="0"/>
              </a:rPr>
              <a:t>. Duis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dignissim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odio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eget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elementum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lectus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id. Proin et </a:t>
            </a:r>
            <a:r>
              <a:rPr lang="en-US" b="0" i="0" dirty="0" err="1">
                <a:solidFill>
                  <a:srgbClr val="000000"/>
                </a:solidFill>
                <a:effectLst/>
                <a:latin typeface="Open Sans" panose="020F0502020204030204" pitchFamily="34" charset="0"/>
              </a:rPr>
              <a:t>euismod</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massa</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rhoncus</a:t>
            </a:r>
            <a:r>
              <a:rPr lang="en-US" b="0" i="0" dirty="0">
                <a:solidFill>
                  <a:srgbClr val="000000"/>
                </a:solidFill>
                <a:effectLst/>
                <a:latin typeface="Open Sans" panose="020F0502020204030204" pitchFamily="34" charset="0"/>
              </a:rPr>
              <a:t> nisi id </a:t>
            </a:r>
            <a:r>
              <a:rPr lang="en-US" b="0" i="0" dirty="0" err="1">
                <a:solidFill>
                  <a:srgbClr val="000000"/>
                </a:solidFill>
                <a:effectLst/>
                <a:latin typeface="Open Sans" panose="020F0502020204030204" pitchFamily="34" charset="0"/>
              </a:rPr>
              <a:t>consequat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viverra</a:t>
            </a:r>
            <a:r>
              <a:rPr lang="en-US" b="0" i="0" dirty="0">
                <a:solidFill>
                  <a:srgbClr val="000000"/>
                </a:solidFill>
                <a:effectLst/>
                <a:latin typeface="Open Sans" panose="020F0502020204030204" pitchFamily="34" charset="0"/>
              </a:rPr>
              <a:t>. Maecenas </a:t>
            </a:r>
            <a:r>
              <a:rPr lang="en-US" b="0" i="0" dirty="0" err="1">
                <a:solidFill>
                  <a:srgbClr val="000000"/>
                </a:solidFill>
                <a:effectLst/>
                <a:latin typeface="Open Sans" panose="020F0502020204030204" pitchFamily="34" charset="0"/>
              </a:rPr>
              <a:t>sollicitudin</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augue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eget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mattis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urna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neque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iaculis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nibh</a:t>
            </a:r>
            <a:r>
              <a:rPr lang="en-US" b="0" i="0" dirty="0">
                <a:solidFill>
                  <a:srgbClr val="000000"/>
                </a:solidFill>
                <a:effectLst/>
                <a:latin typeface="Open Sans" panose="020F0502020204030204" pitchFamily="34" charset="0"/>
              </a:rPr>
              <a:t>, at </a:t>
            </a:r>
            <a:r>
              <a:rPr lang="en-US" b="0" i="0" dirty="0" err="1">
                <a:solidFill>
                  <a:srgbClr val="000000"/>
                </a:solidFill>
                <a:effectLst/>
                <a:latin typeface="Open Sans" panose="020F0502020204030204" pitchFamily="34" charset="0"/>
              </a:rPr>
              <a:t>vehicula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risus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metus</a:t>
            </a:r>
            <a:r>
              <a:rPr lang="en-US" b="0" i="0" dirty="0">
                <a:solidFill>
                  <a:srgbClr val="000000"/>
                </a:solidFill>
                <a:effectLst/>
                <a:latin typeface="Open Sans" panose="020F0502020204030204" pitchFamily="34" charset="0"/>
              </a:rPr>
              <a:t> et </a:t>
            </a:r>
            <a:r>
              <a:rPr lang="en-US" b="0" i="0" dirty="0" err="1">
                <a:solidFill>
                  <a:srgbClr val="000000"/>
                </a:solidFill>
                <a:effectLst/>
                <a:latin typeface="Open Sans" panose="020F0502020204030204" pitchFamily="34" charset="0"/>
              </a:rPr>
              <a:t>odio</a:t>
            </a:r>
            <a:r>
              <a:rPr lang="en-US" b="0" i="0" dirty="0">
                <a:solidFill>
                  <a:srgbClr val="000000"/>
                </a:solidFill>
                <a:effectLst/>
                <a:latin typeface="Open Sans" panose="020F0502020204030204" pitchFamily="34" charset="0"/>
              </a:rPr>
              <a:t>. Morbi </a:t>
            </a:r>
            <a:r>
              <a:rPr lang="en-US" b="0" i="0" dirty="0" err="1">
                <a:solidFill>
                  <a:srgbClr val="000000"/>
                </a:solidFill>
                <a:effectLst/>
                <a:latin typeface="Open Sans" panose="020F0502020204030204" pitchFamily="34" charset="0"/>
              </a:rPr>
              <a:t>volutpat</a:t>
            </a:r>
            <a:r>
              <a:rPr lang="en-US" b="0" i="0" dirty="0">
                <a:solidFill>
                  <a:srgbClr val="000000"/>
                </a:solidFill>
                <a:effectLst/>
                <a:latin typeface="Open Sans" panose="020F0502020204030204" pitchFamily="34" charset="0"/>
              </a:rPr>
              <a:t> diam auctor </a:t>
            </a:r>
            <a:r>
              <a:rPr lang="en-US" b="0" i="0" dirty="0" err="1">
                <a:solidFill>
                  <a:srgbClr val="000000"/>
                </a:solidFill>
                <a:effectLst/>
                <a:latin typeface="Open Sans" panose="020F0502020204030204" pitchFamily="34" charset="0"/>
              </a:rPr>
              <a:t>nibh</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varius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commodo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mauris</a:t>
            </a:r>
            <a:r>
              <a:rPr lang="en-US" b="0" i="0" dirty="0">
                <a:solidFill>
                  <a:srgbClr val="000000"/>
                </a:solidFill>
                <a:effectLst/>
                <a:latin typeface="Open Sans" panose="020F0502020204030204" pitchFamily="34" charset="0"/>
              </a:rPr>
              <a:t> cursus </a:t>
            </a:r>
            <a:r>
              <a:rPr lang="en-US" b="0" i="0" dirty="0" err="1">
                <a:solidFill>
                  <a:srgbClr val="000000"/>
                </a:solidFill>
                <a:effectLst/>
                <a:latin typeface="Open Sans" panose="020F0502020204030204" pitchFamily="34" charset="0"/>
              </a:rPr>
              <a:t>quam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vehicula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dapibus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Praesent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suscipit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feli</a:t>
            </a:r>
            <a:endParaRPr lang="en-US" b="0" i="0" dirty="0">
              <a:solidFill>
                <a:srgbClr val="000000"/>
              </a:solidFill>
              <a:effectLst/>
              <a:latin typeface="Open Sans" panose="020F0502020204030204" pitchFamily="34" charset="0"/>
            </a:endParaRPr>
          </a:p>
        </p:txBody>
      </p:sp>
      <p:sp>
        <p:nvSpPr>
          <p:cNvPr id="13" name="TextBox 12">
            <a:extLst>
              <a:ext uri="{FF2B5EF4-FFF2-40B4-BE49-F238E27FC236}">
                <a16:creationId xmlns:a16="http://schemas.microsoft.com/office/drawing/2014/main" id="{3B332418-6E81-8F01-C753-CB58F2FACDB7}"/>
              </a:ext>
            </a:extLst>
          </p:cNvPr>
          <p:cNvSpPr txBox="1"/>
          <p:nvPr/>
        </p:nvSpPr>
        <p:spPr>
          <a:xfrm>
            <a:off x="18396000" y="4270068"/>
            <a:ext cx="8569421" cy="8961428"/>
          </a:xfrm>
          <a:prstGeom prst="rect">
            <a:avLst/>
          </a:prstGeom>
          <a:noFill/>
        </p:spPr>
        <p:txBody>
          <a:bodyPr wrap="square" rtlCol="0">
            <a:spAutoFit/>
          </a:bodyPr>
          <a:lstStyle/>
          <a:p>
            <a:pPr algn="just">
              <a:spcAft>
                <a:spcPts val="1125"/>
              </a:spcAft>
            </a:pPr>
            <a:r>
              <a:rPr lang="en-US" b="0" i="0" dirty="0">
                <a:solidFill>
                  <a:srgbClr val="000000"/>
                </a:solidFill>
                <a:effectLst/>
                <a:latin typeface="Open Sans" panose="020F0502020204030204" pitchFamily="34" charset="0"/>
              </a:rPr>
              <a:t>Lorem ipsum dolor sit </a:t>
            </a:r>
            <a:r>
              <a:rPr lang="en-US" b="0" i="0" dirty="0" err="1">
                <a:solidFill>
                  <a:srgbClr val="000000"/>
                </a:solidFill>
                <a:effectLst/>
                <a:latin typeface="Open Sans" panose="020F0502020204030204" pitchFamily="34" charset="0"/>
              </a:rPr>
              <a:t>amet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consectetur</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adipiscing</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elit</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egestas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mauris</a:t>
            </a:r>
            <a:r>
              <a:rPr lang="en-US" b="0" i="0" dirty="0">
                <a:solidFill>
                  <a:srgbClr val="000000"/>
                </a:solidFill>
                <a:effectLst/>
                <a:latin typeface="Open Sans" panose="020F0502020204030204" pitchFamily="34" charset="0"/>
              </a:rPr>
              <a:t> sit </a:t>
            </a:r>
            <a:r>
              <a:rPr lang="en-US" b="0" i="0" dirty="0" err="1">
                <a:solidFill>
                  <a:srgbClr val="000000"/>
                </a:solidFill>
                <a:effectLst/>
                <a:latin typeface="Open Sans" panose="020F0502020204030204" pitchFamily="34" charset="0"/>
              </a:rPr>
              <a:t>amet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rhoncus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dignissim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Curabitur</a:t>
            </a:r>
            <a:r>
              <a:rPr lang="en-US" b="0" i="0" dirty="0">
                <a:solidFill>
                  <a:srgbClr val="000000"/>
                </a:solidFill>
                <a:effectLst/>
                <a:latin typeface="Open Sans" panose="020F0502020204030204" pitchFamily="34" charset="0"/>
              </a:rPr>
              <a:t> in magna </a:t>
            </a:r>
            <a:r>
              <a:rPr lang="en-US" b="0" i="0" dirty="0" err="1">
                <a:solidFill>
                  <a:srgbClr val="000000"/>
                </a:solidFill>
                <a:effectLst/>
                <a:latin typeface="Open Sans" panose="020F0502020204030204" pitchFamily="34" charset="0"/>
              </a:rPr>
              <a:t>ut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leo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faucibus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ornare</a:t>
            </a:r>
            <a:r>
              <a:rPr lang="en-US" b="0" i="0" dirty="0">
                <a:solidFill>
                  <a:srgbClr val="000000"/>
                </a:solidFill>
                <a:effectLst/>
                <a:latin typeface="Open Sans" panose="020F0502020204030204" pitchFamily="34" charset="0"/>
              </a:rPr>
              <a:t> tempus nec </a:t>
            </a:r>
            <a:r>
              <a:rPr lang="en-US" b="0" i="0" dirty="0" err="1">
                <a:solidFill>
                  <a:srgbClr val="000000"/>
                </a:solidFill>
                <a:effectLst/>
                <a:latin typeface="Open Sans" panose="020F0502020204030204" pitchFamily="34" charset="0"/>
              </a:rPr>
              <a:t>turpis</a:t>
            </a:r>
            <a:r>
              <a:rPr lang="en-US" b="0" i="0" dirty="0">
                <a:solidFill>
                  <a:srgbClr val="000000"/>
                </a:solidFill>
                <a:effectLst/>
                <a:latin typeface="Open Sans" panose="020F0502020204030204" pitchFamily="34" charset="0"/>
              </a:rPr>
              <a:t>. Duis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dignissim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odio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eget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elementum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lectus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id. Proin et </a:t>
            </a:r>
            <a:r>
              <a:rPr lang="en-US" b="0" i="0" dirty="0" err="1">
                <a:solidFill>
                  <a:srgbClr val="000000"/>
                </a:solidFill>
                <a:effectLst/>
                <a:latin typeface="Open Sans" panose="020F0502020204030204" pitchFamily="34" charset="0"/>
              </a:rPr>
              <a:t>euismod</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massa</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rhoncus</a:t>
            </a:r>
            <a:r>
              <a:rPr lang="en-US" b="0" i="0" dirty="0">
                <a:solidFill>
                  <a:srgbClr val="000000"/>
                </a:solidFill>
                <a:effectLst/>
                <a:latin typeface="Open Sans" panose="020F0502020204030204" pitchFamily="34" charset="0"/>
              </a:rPr>
              <a:t> nisi id </a:t>
            </a:r>
            <a:r>
              <a:rPr lang="en-US" b="0" i="0" dirty="0" err="1">
                <a:solidFill>
                  <a:srgbClr val="000000"/>
                </a:solidFill>
                <a:effectLst/>
                <a:latin typeface="Open Sans" panose="020F0502020204030204" pitchFamily="34" charset="0"/>
              </a:rPr>
              <a:t>consequat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viverra</a:t>
            </a:r>
            <a:r>
              <a:rPr lang="en-US" b="0" i="0" dirty="0">
                <a:solidFill>
                  <a:srgbClr val="000000"/>
                </a:solidFill>
                <a:effectLst/>
                <a:latin typeface="Open Sans" panose="020F0502020204030204" pitchFamily="34" charset="0"/>
              </a:rPr>
              <a:t>. Maecenas </a:t>
            </a:r>
            <a:r>
              <a:rPr lang="en-US" b="0" i="0" dirty="0" err="1">
                <a:solidFill>
                  <a:srgbClr val="000000"/>
                </a:solidFill>
                <a:effectLst/>
                <a:latin typeface="Open Sans" panose="020F0502020204030204" pitchFamily="34" charset="0"/>
              </a:rPr>
              <a:t>sollicitudin</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augue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eget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mattis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urna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neque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iaculis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nibh</a:t>
            </a:r>
            <a:r>
              <a:rPr lang="en-US" b="0" i="0" dirty="0">
                <a:solidFill>
                  <a:srgbClr val="000000"/>
                </a:solidFill>
                <a:effectLst/>
                <a:latin typeface="Open Sans" panose="020F0502020204030204" pitchFamily="34" charset="0"/>
              </a:rPr>
              <a:t>, at </a:t>
            </a:r>
            <a:r>
              <a:rPr lang="en-US" b="0" i="0" dirty="0" err="1">
                <a:solidFill>
                  <a:srgbClr val="000000"/>
                </a:solidFill>
                <a:effectLst/>
                <a:latin typeface="Open Sans" panose="020F0502020204030204" pitchFamily="34" charset="0"/>
              </a:rPr>
              <a:t>vehicula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risus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metus</a:t>
            </a:r>
            <a:r>
              <a:rPr lang="en-US" b="0" i="0" dirty="0">
                <a:solidFill>
                  <a:srgbClr val="000000"/>
                </a:solidFill>
                <a:effectLst/>
                <a:latin typeface="Open Sans" panose="020F0502020204030204" pitchFamily="34" charset="0"/>
              </a:rPr>
              <a:t> et </a:t>
            </a:r>
            <a:r>
              <a:rPr lang="en-US" b="0" i="0" dirty="0" err="1">
                <a:solidFill>
                  <a:srgbClr val="000000"/>
                </a:solidFill>
                <a:effectLst/>
                <a:latin typeface="Open Sans" panose="020F0502020204030204" pitchFamily="34" charset="0"/>
              </a:rPr>
              <a:t>odio</a:t>
            </a:r>
            <a:r>
              <a:rPr lang="en-US" b="0" i="0" dirty="0">
                <a:solidFill>
                  <a:srgbClr val="000000"/>
                </a:solidFill>
                <a:effectLst/>
                <a:latin typeface="Open Sans" panose="020F0502020204030204" pitchFamily="34" charset="0"/>
              </a:rPr>
              <a:t>. Morbi </a:t>
            </a:r>
            <a:r>
              <a:rPr lang="en-US" b="0" i="0" dirty="0" err="1">
                <a:solidFill>
                  <a:srgbClr val="000000"/>
                </a:solidFill>
                <a:effectLst/>
                <a:latin typeface="Open Sans" panose="020F0502020204030204" pitchFamily="34" charset="0"/>
              </a:rPr>
              <a:t>volutpat</a:t>
            </a:r>
            <a:r>
              <a:rPr lang="en-US" b="0" i="0" dirty="0">
                <a:solidFill>
                  <a:srgbClr val="000000"/>
                </a:solidFill>
                <a:effectLst/>
                <a:latin typeface="Open Sans" panose="020F0502020204030204" pitchFamily="34" charset="0"/>
              </a:rPr>
              <a:t> diam auctor </a:t>
            </a:r>
            <a:r>
              <a:rPr lang="en-US" b="0" i="0" dirty="0" err="1">
                <a:solidFill>
                  <a:srgbClr val="000000"/>
                </a:solidFill>
                <a:effectLst/>
                <a:latin typeface="Open Sans" panose="020F0502020204030204" pitchFamily="34" charset="0"/>
              </a:rPr>
              <a:t>nibh</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varius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commodo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mauris</a:t>
            </a:r>
            <a:r>
              <a:rPr lang="en-US" b="0" i="0" dirty="0">
                <a:solidFill>
                  <a:srgbClr val="000000"/>
                </a:solidFill>
                <a:effectLst/>
                <a:latin typeface="Open Sans" panose="020F0502020204030204" pitchFamily="34" charset="0"/>
              </a:rPr>
              <a:t> cursus </a:t>
            </a:r>
            <a:r>
              <a:rPr lang="en-US" b="0" i="0" dirty="0" err="1">
                <a:solidFill>
                  <a:srgbClr val="000000"/>
                </a:solidFill>
                <a:effectLst/>
                <a:latin typeface="Open Sans" panose="020F0502020204030204" pitchFamily="34" charset="0"/>
              </a:rPr>
              <a:t>quam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vehicula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dapibus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Praesent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suscipit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felis</a:t>
            </a:r>
            <a:r>
              <a:rPr lang="en-US" b="0" i="0" dirty="0">
                <a:solidFill>
                  <a:srgbClr val="000000"/>
                </a:solidFill>
                <a:effectLst/>
                <a:latin typeface="Open Sans" panose="020F0502020204030204" pitchFamily="34" charset="0"/>
              </a:rPr>
              <a:t> in </a:t>
            </a:r>
            <a:r>
              <a:rPr lang="en-US" b="0" i="0" dirty="0" err="1">
                <a:solidFill>
                  <a:srgbClr val="000000"/>
                </a:solidFill>
                <a:effectLst/>
                <a:latin typeface="Open Sans" panose="020F0502020204030204" pitchFamily="34" charset="0"/>
              </a:rPr>
              <a:t>tempor</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nulla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orci</a:t>
            </a:r>
            <a:r>
              <a:rPr lang="en-US" b="0" i="0" dirty="0">
                <a:solidFill>
                  <a:srgbClr val="000000"/>
                </a:solidFill>
                <a:effectLst/>
                <a:latin typeface="Open Sans" panose="020F0502020204030204" pitchFamily="34" charset="0"/>
              </a:rPr>
              <a:t> pulvinar </a:t>
            </a:r>
            <a:r>
              <a:rPr lang="en-US" b="0" i="0" dirty="0" err="1">
                <a:solidFill>
                  <a:srgbClr val="000000"/>
                </a:solidFill>
                <a:effectLst/>
                <a:latin typeface="Open Sans" panose="020F0502020204030204" pitchFamily="34" charset="0"/>
              </a:rPr>
              <a:t>purus</a:t>
            </a:r>
            <a:r>
              <a:rPr lang="en-US" b="0" i="0" dirty="0">
                <a:solidFill>
                  <a:srgbClr val="000000"/>
                </a:solidFill>
                <a:effectLst/>
                <a:latin typeface="Open Sans" panose="020F0502020204030204" pitchFamily="34" charset="0"/>
              </a:rPr>
              <a:t>, et </a:t>
            </a:r>
            <a:r>
              <a:rPr lang="en-US" b="0" i="0" dirty="0" err="1">
                <a:solidFill>
                  <a:srgbClr val="000000"/>
                </a:solidFill>
                <a:effectLst/>
                <a:latin typeface="Open Sans" panose="020F0502020204030204" pitchFamily="34" charset="0"/>
              </a:rPr>
              <a:t>malesuada</a:t>
            </a:r>
            <a:r>
              <a:rPr lang="en-US" b="0" i="0" dirty="0">
                <a:solidFill>
                  <a:srgbClr val="000000"/>
                </a:solidFill>
                <a:effectLst/>
                <a:latin typeface="Open Sans" panose="020F0502020204030204" pitchFamily="34" charset="0"/>
              </a:rPr>
              <a:t> ipsum </a:t>
            </a:r>
            <a:r>
              <a:rPr lang="en-US" b="0" i="0" dirty="0" err="1">
                <a:solidFill>
                  <a:srgbClr val="000000"/>
                </a:solidFill>
                <a:effectLst/>
                <a:latin typeface="Open Sans" panose="020F0502020204030204" pitchFamily="34" charset="0"/>
              </a:rPr>
              <a:t>nunc</a:t>
            </a:r>
            <a:r>
              <a:rPr lang="en-US" b="0" i="0" dirty="0">
                <a:solidFill>
                  <a:srgbClr val="000000"/>
                </a:solidFill>
                <a:effectLst/>
                <a:latin typeface="Open Sans" panose="020F0502020204030204" pitchFamily="34" charset="0"/>
              </a:rPr>
              <a:t> nec </a:t>
            </a:r>
            <a:r>
              <a:rPr lang="en-US" b="0" i="0" dirty="0" err="1">
                <a:solidFill>
                  <a:srgbClr val="000000"/>
                </a:solidFill>
                <a:effectLst/>
                <a:latin typeface="Open Sans" panose="020F0502020204030204" pitchFamily="34" charset="0"/>
              </a:rPr>
              <a:t>tellus</a:t>
            </a:r>
            <a:r>
              <a:rPr lang="en-US" b="0" i="0" dirty="0">
                <a:solidFill>
                  <a:srgbClr val="000000"/>
                </a:solidFill>
                <a:effectLst/>
                <a:latin typeface="Open Sans" panose="020F0502020204030204" pitchFamily="34" charset="0"/>
              </a:rPr>
              <a:t>. Sed </a:t>
            </a:r>
            <a:r>
              <a:rPr lang="en-US" b="0" i="0" dirty="0" err="1">
                <a:solidFill>
                  <a:srgbClr val="000000"/>
                </a:solidFill>
                <a:effectLst/>
                <a:latin typeface="Open Sans" panose="020F0502020204030204" pitchFamily="34" charset="0"/>
              </a:rPr>
              <a:t>blandit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nibh</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rutrum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nisl</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accumsan</a:t>
            </a:r>
            <a:r>
              <a:rPr lang="en-US" b="0" i="0" dirty="0">
                <a:solidFill>
                  <a:srgbClr val="000000"/>
                </a:solidFill>
                <a:effectLst/>
                <a:latin typeface="Open Sans" panose="020F0502020204030204" pitchFamily="34" charset="0"/>
              </a:rPr>
              <a:t>, non </a:t>
            </a:r>
            <a:r>
              <a:rPr lang="en-US" b="0" i="0" dirty="0" err="1">
                <a:solidFill>
                  <a:srgbClr val="000000"/>
                </a:solidFill>
                <a:effectLst/>
                <a:latin typeface="Open Sans" panose="020F0502020204030204" pitchFamily="34" charset="0"/>
              </a:rPr>
              <a:t>ornare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metus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varius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euismod</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sapien</a:t>
            </a:r>
            <a:r>
              <a:rPr lang="en-US" b="0" i="0" dirty="0">
                <a:solidFill>
                  <a:srgbClr val="000000"/>
                </a:solidFill>
                <a:effectLst/>
                <a:latin typeface="Open Sans" panose="020F0502020204030204" pitchFamily="34" charset="0"/>
              </a:rPr>
              <a:t> diam, et </a:t>
            </a:r>
            <a:r>
              <a:rPr lang="en-US" b="0" i="0" dirty="0" err="1">
                <a:solidFill>
                  <a:srgbClr val="000000"/>
                </a:solidFill>
                <a:effectLst/>
                <a:latin typeface="Open Sans" panose="020F0502020204030204" pitchFamily="34" charset="0"/>
              </a:rPr>
              <a:t>rhoncus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urna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porttitor</a:t>
            </a:r>
            <a:r>
              <a:rPr lang="en-US" b="0" i="0" dirty="0">
                <a:solidFill>
                  <a:srgbClr val="000000"/>
                </a:solidFill>
                <a:effectLst/>
                <a:latin typeface="Open Sans" panose="020F0502020204030204" pitchFamily="34" charset="0"/>
              </a:rPr>
              <a:t> id. In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nulla</a:t>
            </a:r>
            <a:r>
              <a:rPr lang="en-US" b="0" i="0" dirty="0">
                <a:solidFill>
                  <a:srgbClr val="000000"/>
                </a:solidFill>
                <a:effectLst/>
                <a:latin typeface="Open Sans" panose="020F0502020204030204" pitchFamily="34" charset="0"/>
              </a:rPr>
              <a:t> vel </a:t>
            </a:r>
            <a:r>
              <a:rPr lang="en-US" b="0" i="0" dirty="0" err="1">
                <a:solidFill>
                  <a:srgbClr val="000000"/>
                </a:solidFill>
                <a:effectLst/>
                <a:latin typeface="Open Sans" panose="020F0502020204030204" pitchFamily="34" charset="0"/>
              </a:rPr>
              <a:t>nunc</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volutpat</a:t>
            </a:r>
            <a:r>
              <a:rPr lang="en-US" b="0" i="0" dirty="0">
                <a:solidFill>
                  <a:srgbClr val="000000"/>
                </a:solidFill>
                <a:effectLst/>
                <a:latin typeface="Open Sans" panose="020F0502020204030204" pitchFamily="34" charset="0"/>
              </a:rPr>
              <a:t>, vitae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nunc</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faucibus</a:t>
            </a:r>
            <a:r>
              <a:rPr lang="en-US" b="0" i="0" dirty="0">
                <a:solidFill>
                  <a:srgbClr val="000000"/>
                </a:solidFill>
                <a:effectLst/>
                <a:latin typeface="Open Sans" panose="020F0502020204030204" pitchFamily="34" charset="0"/>
              </a:rPr>
              <a:t>.</a:t>
            </a:r>
          </a:p>
          <a:p>
            <a:pPr algn="just">
              <a:spcAft>
                <a:spcPts val="1125"/>
              </a:spcAft>
            </a:pPr>
            <a:r>
              <a:rPr lang="en-US" b="0" i="0" dirty="0">
                <a:solidFill>
                  <a:srgbClr val="000000"/>
                </a:solidFill>
                <a:effectLst/>
                <a:latin typeface="Open Sans" panose="020F0502020204030204" pitchFamily="34" charset="0"/>
              </a:rPr>
              <a:t>Lorem ipsum dolor sit </a:t>
            </a:r>
            <a:r>
              <a:rPr lang="en-US" b="0" i="0" dirty="0" err="1">
                <a:solidFill>
                  <a:srgbClr val="000000"/>
                </a:solidFill>
                <a:effectLst/>
                <a:latin typeface="Open Sans" panose="020F0502020204030204" pitchFamily="34" charset="0"/>
              </a:rPr>
              <a:t>amet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consectetur</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adipiscing</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elit</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egestas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mauris</a:t>
            </a:r>
            <a:r>
              <a:rPr lang="en-US" b="0" i="0" dirty="0">
                <a:solidFill>
                  <a:srgbClr val="000000"/>
                </a:solidFill>
                <a:effectLst/>
                <a:latin typeface="Open Sans" panose="020F0502020204030204" pitchFamily="34" charset="0"/>
              </a:rPr>
              <a:t> sit </a:t>
            </a:r>
            <a:r>
              <a:rPr lang="en-US" b="0" i="0" dirty="0" err="1">
                <a:solidFill>
                  <a:srgbClr val="000000"/>
                </a:solidFill>
                <a:effectLst/>
                <a:latin typeface="Open Sans" panose="020F0502020204030204" pitchFamily="34" charset="0"/>
              </a:rPr>
              <a:t>amet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rhoncus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dignissim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Curabitur</a:t>
            </a:r>
            <a:r>
              <a:rPr lang="en-US" b="0" i="0" dirty="0">
                <a:solidFill>
                  <a:srgbClr val="000000"/>
                </a:solidFill>
                <a:effectLst/>
                <a:latin typeface="Open Sans" panose="020F0502020204030204" pitchFamily="34" charset="0"/>
              </a:rPr>
              <a:t> in magna </a:t>
            </a:r>
            <a:r>
              <a:rPr lang="en-US" b="0" i="0" dirty="0" err="1">
                <a:solidFill>
                  <a:srgbClr val="000000"/>
                </a:solidFill>
                <a:effectLst/>
                <a:latin typeface="Open Sans" panose="020F0502020204030204" pitchFamily="34" charset="0"/>
              </a:rPr>
              <a:t>ut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leo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faucibus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ornare</a:t>
            </a:r>
            <a:r>
              <a:rPr lang="en-US" b="0" i="0" dirty="0">
                <a:solidFill>
                  <a:srgbClr val="000000"/>
                </a:solidFill>
                <a:effectLst/>
                <a:latin typeface="Open Sans" panose="020F0502020204030204" pitchFamily="34" charset="0"/>
              </a:rPr>
              <a:t> tempus nec </a:t>
            </a:r>
            <a:r>
              <a:rPr lang="en-US" b="0" i="0" dirty="0" err="1">
                <a:solidFill>
                  <a:srgbClr val="000000"/>
                </a:solidFill>
                <a:effectLst/>
                <a:latin typeface="Open Sans" panose="020F0502020204030204" pitchFamily="34" charset="0"/>
              </a:rPr>
              <a:t>turpis</a:t>
            </a:r>
            <a:r>
              <a:rPr lang="en-US" b="0" i="0" dirty="0">
                <a:solidFill>
                  <a:srgbClr val="000000"/>
                </a:solidFill>
                <a:effectLst/>
                <a:latin typeface="Open Sans" panose="020F0502020204030204" pitchFamily="34" charset="0"/>
              </a:rPr>
              <a:t>. Duis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dignissim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odio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eget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elementum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lectus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id. Proin et </a:t>
            </a:r>
            <a:r>
              <a:rPr lang="en-US" b="0" i="0" dirty="0" err="1">
                <a:solidFill>
                  <a:srgbClr val="000000"/>
                </a:solidFill>
                <a:effectLst/>
                <a:latin typeface="Open Sans" panose="020F0502020204030204" pitchFamily="34" charset="0"/>
              </a:rPr>
              <a:t>euismod</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massa</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rhoncus</a:t>
            </a:r>
            <a:r>
              <a:rPr lang="en-US" b="0" i="0" dirty="0">
                <a:solidFill>
                  <a:srgbClr val="000000"/>
                </a:solidFill>
                <a:effectLst/>
                <a:latin typeface="Open Sans" panose="020F0502020204030204" pitchFamily="34" charset="0"/>
              </a:rPr>
              <a:t> nisi id </a:t>
            </a:r>
            <a:r>
              <a:rPr lang="en-US" b="0" i="0" dirty="0" err="1">
                <a:solidFill>
                  <a:srgbClr val="000000"/>
                </a:solidFill>
                <a:effectLst/>
                <a:latin typeface="Open Sans" panose="020F0502020204030204" pitchFamily="34" charset="0"/>
              </a:rPr>
              <a:t>consequat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viverra</a:t>
            </a:r>
            <a:r>
              <a:rPr lang="en-US" b="0" i="0" dirty="0">
                <a:solidFill>
                  <a:srgbClr val="000000"/>
                </a:solidFill>
                <a:effectLst/>
                <a:latin typeface="Open Sans" panose="020F0502020204030204" pitchFamily="34" charset="0"/>
              </a:rPr>
              <a:t>. Maecenas </a:t>
            </a:r>
            <a:r>
              <a:rPr lang="en-US" b="0" i="0" dirty="0" err="1">
                <a:solidFill>
                  <a:srgbClr val="000000"/>
                </a:solidFill>
                <a:effectLst/>
                <a:latin typeface="Open Sans" panose="020F0502020204030204" pitchFamily="34" charset="0"/>
              </a:rPr>
              <a:t>sollicitudin</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augue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eget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mattis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urna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neque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iaculis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nibh</a:t>
            </a:r>
            <a:r>
              <a:rPr lang="en-US" b="0" i="0" dirty="0">
                <a:solidFill>
                  <a:srgbClr val="000000"/>
                </a:solidFill>
                <a:effectLst/>
                <a:latin typeface="Open Sans" panose="020F0502020204030204" pitchFamily="34" charset="0"/>
              </a:rPr>
              <a:t>, at </a:t>
            </a:r>
            <a:r>
              <a:rPr lang="en-US" b="0" i="0" dirty="0" err="1">
                <a:solidFill>
                  <a:srgbClr val="000000"/>
                </a:solidFill>
                <a:effectLst/>
                <a:latin typeface="Open Sans" panose="020F0502020204030204" pitchFamily="34" charset="0"/>
              </a:rPr>
              <a:t>vehicula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risus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metus</a:t>
            </a:r>
            <a:r>
              <a:rPr lang="en-US" b="0" i="0" dirty="0">
                <a:solidFill>
                  <a:srgbClr val="000000"/>
                </a:solidFill>
                <a:effectLst/>
                <a:latin typeface="Open Sans" panose="020F0502020204030204" pitchFamily="34" charset="0"/>
              </a:rPr>
              <a:t> et </a:t>
            </a:r>
            <a:r>
              <a:rPr lang="en-US" b="0" i="0" dirty="0" err="1">
                <a:solidFill>
                  <a:srgbClr val="000000"/>
                </a:solidFill>
                <a:effectLst/>
                <a:latin typeface="Open Sans" panose="020F0502020204030204" pitchFamily="34" charset="0"/>
              </a:rPr>
              <a:t>odio</a:t>
            </a:r>
            <a:r>
              <a:rPr lang="en-US" b="0" i="0" dirty="0">
                <a:solidFill>
                  <a:srgbClr val="000000"/>
                </a:solidFill>
                <a:effectLst/>
                <a:latin typeface="Open Sans" panose="020F0502020204030204" pitchFamily="34" charset="0"/>
              </a:rPr>
              <a:t>. Morbi </a:t>
            </a:r>
            <a:r>
              <a:rPr lang="en-US" b="0" i="0" dirty="0" err="1">
                <a:solidFill>
                  <a:srgbClr val="000000"/>
                </a:solidFill>
                <a:effectLst/>
                <a:latin typeface="Open Sans" panose="020F0502020204030204" pitchFamily="34" charset="0"/>
              </a:rPr>
              <a:t>volutpat</a:t>
            </a:r>
            <a:r>
              <a:rPr lang="en-US" b="0" i="0" dirty="0">
                <a:solidFill>
                  <a:srgbClr val="000000"/>
                </a:solidFill>
                <a:effectLst/>
                <a:latin typeface="Open Sans" panose="020F0502020204030204" pitchFamily="34" charset="0"/>
              </a:rPr>
              <a:t> diam auctor </a:t>
            </a:r>
            <a:r>
              <a:rPr lang="en-US" b="0" i="0" dirty="0" err="1">
                <a:solidFill>
                  <a:srgbClr val="000000"/>
                </a:solidFill>
                <a:effectLst/>
                <a:latin typeface="Open Sans" panose="020F0502020204030204" pitchFamily="34" charset="0"/>
              </a:rPr>
              <a:t>nibh</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varius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commodo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mauris</a:t>
            </a:r>
            <a:r>
              <a:rPr lang="en-US" b="0" i="0" dirty="0">
                <a:solidFill>
                  <a:srgbClr val="000000"/>
                </a:solidFill>
                <a:effectLst/>
                <a:latin typeface="Open Sans" panose="020F0502020204030204" pitchFamily="34" charset="0"/>
              </a:rPr>
              <a:t> cursus </a:t>
            </a:r>
            <a:r>
              <a:rPr lang="en-US" b="0" i="0" dirty="0" err="1">
                <a:solidFill>
                  <a:srgbClr val="000000"/>
                </a:solidFill>
                <a:effectLst/>
                <a:latin typeface="Open Sans" panose="020F0502020204030204" pitchFamily="34" charset="0"/>
              </a:rPr>
              <a:t>quam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vehicula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dapibus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Praesent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suscipit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felis</a:t>
            </a:r>
            <a:r>
              <a:rPr lang="en-US" b="0" i="0" dirty="0">
                <a:solidFill>
                  <a:srgbClr val="000000"/>
                </a:solidFill>
                <a:effectLst/>
                <a:latin typeface="Open Sans" panose="020F0502020204030204" pitchFamily="34" charset="0"/>
              </a:rPr>
              <a:t> in </a:t>
            </a:r>
            <a:r>
              <a:rPr lang="en-US" b="0" i="0" dirty="0" err="1">
                <a:solidFill>
                  <a:srgbClr val="000000"/>
                </a:solidFill>
                <a:effectLst/>
                <a:latin typeface="Open Sans" panose="020F0502020204030204" pitchFamily="34" charset="0"/>
              </a:rPr>
              <a:t>tempor</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nulla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orci</a:t>
            </a:r>
            <a:r>
              <a:rPr lang="en-US" b="0" i="0" dirty="0">
                <a:solidFill>
                  <a:srgbClr val="000000"/>
                </a:solidFill>
                <a:effectLst/>
                <a:latin typeface="Open Sans" panose="020F0502020204030204" pitchFamily="34" charset="0"/>
              </a:rPr>
              <a:t> pulvinar </a:t>
            </a:r>
            <a:r>
              <a:rPr lang="en-US" b="0" i="0" dirty="0" err="1">
                <a:solidFill>
                  <a:srgbClr val="000000"/>
                </a:solidFill>
                <a:effectLst/>
                <a:latin typeface="Open Sans" panose="020F0502020204030204" pitchFamily="34" charset="0"/>
              </a:rPr>
              <a:t>purus</a:t>
            </a:r>
            <a:r>
              <a:rPr lang="en-US" b="0" i="0" dirty="0">
                <a:solidFill>
                  <a:srgbClr val="000000"/>
                </a:solidFill>
                <a:effectLst/>
                <a:latin typeface="Open Sans" panose="020F0502020204030204" pitchFamily="34" charset="0"/>
              </a:rPr>
              <a:t>, et </a:t>
            </a:r>
            <a:r>
              <a:rPr lang="en-US" b="0" i="0" dirty="0" err="1">
                <a:solidFill>
                  <a:srgbClr val="000000"/>
                </a:solidFill>
                <a:effectLst/>
                <a:latin typeface="Open Sans" panose="020F0502020204030204" pitchFamily="34" charset="0"/>
              </a:rPr>
              <a:t>malesuada</a:t>
            </a:r>
            <a:r>
              <a:rPr lang="en-US" b="0" i="0" dirty="0">
                <a:solidFill>
                  <a:srgbClr val="000000"/>
                </a:solidFill>
                <a:effectLst/>
                <a:latin typeface="Open Sans" panose="020F0502020204030204" pitchFamily="34" charset="0"/>
              </a:rPr>
              <a:t> ipsum </a:t>
            </a:r>
            <a:r>
              <a:rPr lang="en-US" b="0" i="0" dirty="0" err="1">
                <a:solidFill>
                  <a:srgbClr val="000000"/>
                </a:solidFill>
                <a:effectLst/>
                <a:latin typeface="Open Sans" panose="020F0502020204030204" pitchFamily="34" charset="0"/>
              </a:rPr>
              <a:t>nunc</a:t>
            </a:r>
            <a:r>
              <a:rPr lang="en-US" b="0" i="0" dirty="0">
                <a:solidFill>
                  <a:srgbClr val="000000"/>
                </a:solidFill>
                <a:effectLst/>
                <a:latin typeface="Open Sans" panose="020F0502020204030204" pitchFamily="34" charset="0"/>
              </a:rPr>
              <a:t> nec </a:t>
            </a:r>
            <a:r>
              <a:rPr lang="en-US" b="0" i="0" dirty="0" err="1">
                <a:solidFill>
                  <a:srgbClr val="000000"/>
                </a:solidFill>
                <a:effectLst/>
                <a:latin typeface="Open Sans" panose="020F0502020204030204" pitchFamily="34" charset="0"/>
              </a:rPr>
              <a:t>tellus</a:t>
            </a:r>
            <a:r>
              <a:rPr lang="en-US" b="0" i="0" dirty="0">
                <a:solidFill>
                  <a:srgbClr val="000000"/>
                </a:solidFill>
                <a:effectLst/>
                <a:latin typeface="Open Sans" panose="020F0502020204030204" pitchFamily="34" charset="0"/>
              </a:rPr>
              <a:t>. Sed </a:t>
            </a:r>
            <a:r>
              <a:rPr lang="en-US" b="0" i="0" dirty="0" err="1">
                <a:solidFill>
                  <a:srgbClr val="000000"/>
                </a:solidFill>
                <a:effectLst/>
                <a:latin typeface="Open Sans" panose="020F0502020204030204" pitchFamily="34" charset="0"/>
              </a:rPr>
              <a:t>blandit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nibh</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rutrum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nisl</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accumsan</a:t>
            </a:r>
            <a:r>
              <a:rPr lang="en-US" b="0" i="0" dirty="0">
                <a:solidFill>
                  <a:srgbClr val="000000"/>
                </a:solidFill>
                <a:effectLst/>
                <a:latin typeface="Open Sans" panose="020F0502020204030204" pitchFamily="34" charset="0"/>
              </a:rPr>
              <a:t>, non </a:t>
            </a:r>
            <a:r>
              <a:rPr lang="en-US" b="0" i="0" dirty="0" err="1">
                <a:solidFill>
                  <a:srgbClr val="000000"/>
                </a:solidFill>
                <a:effectLst/>
                <a:latin typeface="Open Sans" panose="020F0502020204030204" pitchFamily="34" charset="0"/>
              </a:rPr>
              <a:t>ornare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metus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varius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euismod</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sapien</a:t>
            </a:r>
            <a:r>
              <a:rPr lang="en-US" b="0" i="0" dirty="0">
                <a:solidFill>
                  <a:srgbClr val="000000"/>
                </a:solidFill>
                <a:effectLst/>
                <a:latin typeface="Open Sans" panose="020F0502020204030204" pitchFamily="34" charset="0"/>
              </a:rPr>
              <a:t> diam, et </a:t>
            </a:r>
            <a:r>
              <a:rPr lang="en-US" b="0" i="0" dirty="0" err="1">
                <a:solidFill>
                  <a:srgbClr val="000000"/>
                </a:solidFill>
                <a:effectLst/>
                <a:latin typeface="Open Sans" panose="020F0502020204030204" pitchFamily="34" charset="0"/>
              </a:rPr>
              <a:t>rhoncus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urna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porttitor</a:t>
            </a:r>
            <a:r>
              <a:rPr lang="en-US" b="0" i="0" dirty="0">
                <a:solidFill>
                  <a:srgbClr val="000000"/>
                </a:solidFill>
                <a:effectLst/>
                <a:latin typeface="Open Sans" panose="020F0502020204030204" pitchFamily="34" charset="0"/>
              </a:rPr>
              <a:t> id. In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nulla</a:t>
            </a:r>
            <a:r>
              <a:rPr lang="en-US" b="0" i="0" dirty="0">
                <a:solidFill>
                  <a:srgbClr val="000000"/>
                </a:solidFill>
                <a:effectLst/>
                <a:latin typeface="Open Sans" panose="020F0502020204030204" pitchFamily="34" charset="0"/>
              </a:rPr>
              <a:t> vel </a:t>
            </a:r>
            <a:r>
              <a:rPr lang="en-US" b="0" i="0" dirty="0" err="1">
                <a:solidFill>
                  <a:srgbClr val="000000"/>
                </a:solidFill>
                <a:effectLst/>
                <a:latin typeface="Open Sans" panose="020F0502020204030204" pitchFamily="34" charset="0"/>
              </a:rPr>
              <a:t>nunc</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volutpat</a:t>
            </a:r>
            <a:r>
              <a:rPr lang="en-US" b="0" i="0" dirty="0">
                <a:solidFill>
                  <a:srgbClr val="000000"/>
                </a:solidFill>
                <a:effectLst/>
                <a:latin typeface="Open Sans" panose="020F0502020204030204" pitchFamily="34" charset="0"/>
              </a:rPr>
              <a:t>, vitae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nunc</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faucibus</a:t>
            </a:r>
            <a:r>
              <a:rPr lang="en-US" b="0" i="0" dirty="0">
                <a:solidFill>
                  <a:srgbClr val="000000"/>
                </a:solidFill>
                <a:effectLst/>
                <a:latin typeface="Open Sans" panose="020F0502020204030204" pitchFamily="34" charset="0"/>
              </a:rPr>
              <a:t>.</a:t>
            </a:r>
            <a:endParaRPr lang="en-US" dirty="0">
              <a:solidFill>
                <a:srgbClr val="000000"/>
              </a:solidFill>
              <a:latin typeface="Open Sans" panose="020F0502020204030204" pitchFamily="34" charset="0"/>
            </a:endParaRPr>
          </a:p>
          <a:p>
            <a:pPr algn="just">
              <a:spcAft>
                <a:spcPts val="1125"/>
              </a:spcAft>
            </a:pPr>
            <a:r>
              <a:rPr lang="en-US" b="0" i="0" dirty="0">
                <a:solidFill>
                  <a:srgbClr val="000000"/>
                </a:solidFill>
                <a:effectLst/>
                <a:latin typeface="Open Sans" panose="020F0502020204030204" pitchFamily="34" charset="0"/>
              </a:rPr>
              <a:t>Lorem ipsum dolor sit </a:t>
            </a:r>
            <a:r>
              <a:rPr lang="en-US" b="0" i="0" dirty="0" err="1">
                <a:solidFill>
                  <a:srgbClr val="000000"/>
                </a:solidFill>
                <a:effectLst/>
                <a:latin typeface="Open Sans" panose="020F0502020204030204" pitchFamily="34" charset="0"/>
              </a:rPr>
              <a:t>amet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consectetur</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adipiscing</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elit</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egestas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mauris</a:t>
            </a:r>
            <a:r>
              <a:rPr lang="en-US" b="0" i="0" dirty="0">
                <a:solidFill>
                  <a:srgbClr val="000000"/>
                </a:solidFill>
                <a:effectLst/>
                <a:latin typeface="Open Sans" panose="020F0502020204030204" pitchFamily="34" charset="0"/>
              </a:rPr>
              <a:t> sit </a:t>
            </a:r>
            <a:r>
              <a:rPr lang="en-US" b="0" i="0" dirty="0" err="1">
                <a:solidFill>
                  <a:srgbClr val="000000"/>
                </a:solidFill>
                <a:effectLst/>
                <a:latin typeface="Open Sans" panose="020F0502020204030204" pitchFamily="34" charset="0"/>
              </a:rPr>
              <a:t>amet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rhoncus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dignissim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Curabitur</a:t>
            </a:r>
            <a:r>
              <a:rPr lang="en-US" b="0" i="0" dirty="0">
                <a:solidFill>
                  <a:srgbClr val="000000"/>
                </a:solidFill>
                <a:effectLst/>
                <a:latin typeface="Open Sans" panose="020F0502020204030204" pitchFamily="34" charset="0"/>
              </a:rPr>
              <a:t> in magna </a:t>
            </a:r>
            <a:r>
              <a:rPr lang="en-US" b="0" i="0" dirty="0" err="1">
                <a:solidFill>
                  <a:srgbClr val="000000"/>
                </a:solidFill>
                <a:effectLst/>
                <a:latin typeface="Open Sans" panose="020F0502020204030204" pitchFamily="34" charset="0"/>
              </a:rPr>
              <a:t>ut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leo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faucibus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ornare</a:t>
            </a:r>
            <a:r>
              <a:rPr lang="en-US" b="0" i="0" dirty="0">
                <a:solidFill>
                  <a:srgbClr val="000000"/>
                </a:solidFill>
                <a:effectLst/>
                <a:latin typeface="Open Sans" panose="020F0502020204030204" pitchFamily="34" charset="0"/>
              </a:rPr>
              <a:t> tempus nec </a:t>
            </a:r>
            <a:r>
              <a:rPr lang="en-US" b="0" i="0" dirty="0" err="1">
                <a:solidFill>
                  <a:srgbClr val="000000"/>
                </a:solidFill>
                <a:effectLst/>
                <a:latin typeface="Open Sans" panose="020F0502020204030204" pitchFamily="34" charset="0"/>
              </a:rPr>
              <a:t>turpis</a:t>
            </a:r>
            <a:r>
              <a:rPr lang="en-US" b="0" i="0" dirty="0">
                <a:solidFill>
                  <a:srgbClr val="000000"/>
                </a:solidFill>
                <a:effectLst/>
                <a:latin typeface="Open Sans" panose="020F0502020204030204" pitchFamily="34" charset="0"/>
              </a:rPr>
              <a:t>. Duis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dignissim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odio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eget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elementum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lectus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id. Proin et </a:t>
            </a:r>
            <a:r>
              <a:rPr lang="en-US" b="0" i="0" dirty="0" err="1">
                <a:solidFill>
                  <a:srgbClr val="000000"/>
                </a:solidFill>
                <a:effectLst/>
                <a:latin typeface="Open Sans" panose="020F0502020204030204" pitchFamily="34" charset="0"/>
              </a:rPr>
              <a:t>euismod</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massa</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rhoncus</a:t>
            </a:r>
            <a:r>
              <a:rPr lang="en-US" b="0" i="0" dirty="0">
                <a:solidFill>
                  <a:srgbClr val="000000"/>
                </a:solidFill>
                <a:effectLst/>
                <a:latin typeface="Open Sans" panose="020F0502020204030204" pitchFamily="34" charset="0"/>
              </a:rPr>
              <a:t> nisi id </a:t>
            </a:r>
            <a:r>
              <a:rPr lang="en-US" b="0" i="0" dirty="0" err="1">
                <a:solidFill>
                  <a:srgbClr val="000000"/>
                </a:solidFill>
                <a:effectLst/>
                <a:latin typeface="Open Sans" panose="020F0502020204030204" pitchFamily="34" charset="0"/>
              </a:rPr>
              <a:t>consequat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viverra</a:t>
            </a:r>
            <a:r>
              <a:rPr lang="en-US" b="0" i="0" dirty="0">
                <a:solidFill>
                  <a:srgbClr val="000000"/>
                </a:solidFill>
                <a:effectLst/>
                <a:latin typeface="Open Sans" panose="020F0502020204030204" pitchFamily="34" charset="0"/>
              </a:rPr>
              <a:t>. Maecenas </a:t>
            </a:r>
            <a:r>
              <a:rPr lang="en-US" b="0" i="0" dirty="0" err="1">
                <a:solidFill>
                  <a:srgbClr val="000000"/>
                </a:solidFill>
                <a:effectLst/>
                <a:latin typeface="Open Sans" panose="020F0502020204030204" pitchFamily="34" charset="0"/>
              </a:rPr>
              <a:t>sollicitudin</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augue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eget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mattis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urna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neque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iaculis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nibh</a:t>
            </a:r>
            <a:r>
              <a:rPr lang="en-US" b="0" i="0" dirty="0">
                <a:solidFill>
                  <a:srgbClr val="000000"/>
                </a:solidFill>
                <a:effectLst/>
                <a:latin typeface="Open Sans" panose="020F0502020204030204" pitchFamily="34" charset="0"/>
              </a:rPr>
              <a:t>, at </a:t>
            </a:r>
            <a:r>
              <a:rPr lang="en-US" b="0" i="0" dirty="0" err="1">
                <a:solidFill>
                  <a:srgbClr val="000000"/>
                </a:solidFill>
                <a:effectLst/>
                <a:latin typeface="Open Sans" panose="020F0502020204030204" pitchFamily="34" charset="0"/>
              </a:rPr>
              <a:t>vehicula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risus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metus</a:t>
            </a:r>
            <a:r>
              <a:rPr lang="en-US" b="0" i="0" dirty="0">
                <a:solidFill>
                  <a:srgbClr val="000000"/>
                </a:solidFill>
                <a:effectLst/>
                <a:latin typeface="Open Sans" panose="020F0502020204030204" pitchFamily="34" charset="0"/>
              </a:rPr>
              <a:t> et </a:t>
            </a:r>
            <a:r>
              <a:rPr lang="en-US" b="0" i="0" dirty="0" err="1">
                <a:solidFill>
                  <a:srgbClr val="000000"/>
                </a:solidFill>
                <a:effectLst/>
                <a:latin typeface="Open Sans" panose="020F0502020204030204" pitchFamily="34" charset="0"/>
              </a:rPr>
              <a:t>odio</a:t>
            </a:r>
            <a:r>
              <a:rPr lang="en-US" b="0" i="0" dirty="0">
                <a:solidFill>
                  <a:srgbClr val="000000"/>
                </a:solidFill>
                <a:effectLst/>
                <a:latin typeface="Open Sans" panose="020F0502020204030204" pitchFamily="34" charset="0"/>
              </a:rPr>
              <a:t>. Morbi </a:t>
            </a:r>
            <a:r>
              <a:rPr lang="en-US" b="0" i="0" dirty="0" err="1">
                <a:solidFill>
                  <a:srgbClr val="000000"/>
                </a:solidFill>
                <a:effectLst/>
                <a:latin typeface="Open Sans" panose="020F0502020204030204" pitchFamily="34" charset="0"/>
              </a:rPr>
              <a:t>volutpat</a:t>
            </a:r>
            <a:r>
              <a:rPr lang="en-US" b="0" i="0" dirty="0">
                <a:solidFill>
                  <a:srgbClr val="000000"/>
                </a:solidFill>
                <a:effectLst/>
                <a:latin typeface="Open Sans" panose="020F0502020204030204" pitchFamily="34" charset="0"/>
              </a:rPr>
              <a:t> diam auctor </a:t>
            </a:r>
            <a:r>
              <a:rPr lang="en-US" b="0" i="0" dirty="0" err="1">
                <a:solidFill>
                  <a:srgbClr val="000000"/>
                </a:solidFill>
                <a:effectLst/>
                <a:latin typeface="Open Sans" panose="020F0502020204030204" pitchFamily="34" charset="0"/>
              </a:rPr>
              <a:t>nibh</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varius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commodo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mauris</a:t>
            </a:r>
            <a:r>
              <a:rPr lang="en-US" b="0" i="0" dirty="0">
                <a:solidFill>
                  <a:srgbClr val="000000"/>
                </a:solidFill>
                <a:effectLst/>
                <a:latin typeface="Open Sans" panose="020F0502020204030204" pitchFamily="34" charset="0"/>
              </a:rPr>
              <a:t> cursus </a:t>
            </a:r>
            <a:r>
              <a:rPr lang="en-US" b="0" i="0" dirty="0" err="1">
                <a:solidFill>
                  <a:srgbClr val="000000"/>
                </a:solidFill>
                <a:effectLst/>
                <a:latin typeface="Open Sans" panose="020F0502020204030204" pitchFamily="34" charset="0"/>
              </a:rPr>
              <a:t>quam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vehicula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dapibus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Praesent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suscipit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feli</a:t>
            </a:r>
            <a:endParaRPr lang="en-US" b="0" i="0" dirty="0">
              <a:solidFill>
                <a:srgbClr val="000000"/>
              </a:solidFill>
              <a:effectLst/>
              <a:latin typeface="Open Sans" panose="020F0502020204030204" pitchFamily="34" charset="0"/>
            </a:endParaRPr>
          </a:p>
        </p:txBody>
      </p:sp>
      <p:sp>
        <p:nvSpPr>
          <p:cNvPr id="14" name="TextBox 13">
            <a:extLst>
              <a:ext uri="{FF2B5EF4-FFF2-40B4-BE49-F238E27FC236}">
                <a16:creationId xmlns:a16="http://schemas.microsoft.com/office/drawing/2014/main" id="{878595D3-08B7-B2BA-4A9D-BDFC2B32D94C}"/>
              </a:ext>
            </a:extLst>
          </p:cNvPr>
          <p:cNvSpPr txBox="1"/>
          <p:nvPr/>
        </p:nvSpPr>
        <p:spPr>
          <a:xfrm>
            <a:off x="466584" y="14095246"/>
            <a:ext cx="8569421" cy="1754326"/>
          </a:xfrm>
          <a:prstGeom prst="rect">
            <a:avLst/>
          </a:prstGeom>
          <a:noFill/>
        </p:spPr>
        <p:txBody>
          <a:bodyPr wrap="square" rtlCol="0">
            <a:spAutoFit/>
          </a:bodyPr>
          <a:lstStyle/>
          <a:p>
            <a:pPr algn="just">
              <a:spcAft>
                <a:spcPts val="1125"/>
              </a:spcAft>
            </a:pPr>
            <a:r>
              <a:rPr lang="en-US" b="0" i="0" dirty="0">
                <a:solidFill>
                  <a:srgbClr val="000000"/>
                </a:solidFill>
                <a:effectLst/>
                <a:latin typeface="Open Sans" panose="020F0502020204030204" pitchFamily="34" charset="0"/>
              </a:rPr>
              <a:t>Lorem ipsum dolor sit </a:t>
            </a:r>
            <a:r>
              <a:rPr lang="en-US" b="0" i="0" dirty="0" err="1">
                <a:solidFill>
                  <a:srgbClr val="000000"/>
                </a:solidFill>
                <a:effectLst/>
                <a:latin typeface="Open Sans" panose="020F0502020204030204" pitchFamily="34" charset="0"/>
              </a:rPr>
              <a:t>amet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consectetur</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adipiscing</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elit</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egestas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mauris</a:t>
            </a:r>
            <a:r>
              <a:rPr lang="en-US" b="0" i="0" dirty="0">
                <a:solidFill>
                  <a:srgbClr val="000000"/>
                </a:solidFill>
                <a:effectLst/>
                <a:latin typeface="Open Sans" panose="020F0502020204030204" pitchFamily="34" charset="0"/>
              </a:rPr>
              <a:t> sit </a:t>
            </a:r>
            <a:r>
              <a:rPr lang="en-US" b="0" i="0" dirty="0" err="1">
                <a:solidFill>
                  <a:srgbClr val="000000"/>
                </a:solidFill>
                <a:effectLst/>
                <a:latin typeface="Open Sans" panose="020F0502020204030204" pitchFamily="34" charset="0"/>
              </a:rPr>
              <a:t>amet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rhoncus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dignissim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Curabitur</a:t>
            </a:r>
            <a:r>
              <a:rPr lang="en-US" b="0" i="0" dirty="0">
                <a:solidFill>
                  <a:srgbClr val="000000"/>
                </a:solidFill>
                <a:effectLst/>
                <a:latin typeface="Open Sans" panose="020F0502020204030204" pitchFamily="34" charset="0"/>
              </a:rPr>
              <a:t> in magna </a:t>
            </a:r>
            <a:r>
              <a:rPr lang="en-US" b="0" i="0" dirty="0" err="1">
                <a:solidFill>
                  <a:srgbClr val="000000"/>
                </a:solidFill>
                <a:effectLst/>
                <a:latin typeface="Open Sans" panose="020F0502020204030204" pitchFamily="34" charset="0"/>
              </a:rPr>
              <a:t>ut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leo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faucibus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ornare</a:t>
            </a:r>
            <a:r>
              <a:rPr lang="en-US" b="0" i="0" dirty="0">
                <a:solidFill>
                  <a:srgbClr val="000000"/>
                </a:solidFill>
                <a:effectLst/>
                <a:latin typeface="Open Sans" panose="020F0502020204030204" pitchFamily="34" charset="0"/>
              </a:rPr>
              <a:t> tempus nec </a:t>
            </a:r>
            <a:r>
              <a:rPr lang="en-US" b="0" i="0" dirty="0" err="1">
                <a:solidFill>
                  <a:srgbClr val="000000"/>
                </a:solidFill>
                <a:effectLst/>
                <a:latin typeface="Open Sans" panose="020F0502020204030204" pitchFamily="34" charset="0"/>
              </a:rPr>
              <a:t>turpis</a:t>
            </a:r>
            <a:r>
              <a:rPr lang="en-US" b="0" i="0" dirty="0">
                <a:solidFill>
                  <a:srgbClr val="000000"/>
                </a:solidFill>
                <a:effectLst/>
                <a:latin typeface="Open Sans" panose="020F0502020204030204" pitchFamily="34" charset="0"/>
              </a:rPr>
              <a:t>. Duis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dignissim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odio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eget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elementum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lectus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id. Proin et </a:t>
            </a:r>
            <a:r>
              <a:rPr lang="en-US" b="0" i="0" dirty="0" err="1">
                <a:solidFill>
                  <a:srgbClr val="000000"/>
                </a:solidFill>
                <a:effectLst/>
                <a:latin typeface="Open Sans" panose="020F0502020204030204" pitchFamily="34" charset="0"/>
              </a:rPr>
              <a:t>euismod</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massa</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rhoncus</a:t>
            </a:r>
            <a:r>
              <a:rPr lang="en-US" b="0" i="0" dirty="0">
                <a:solidFill>
                  <a:srgbClr val="000000"/>
                </a:solidFill>
                <a:effectLst/>
                <a:latin typeface="Open Sans" panose="020F0502020204030204" pitchFamily="34" charset="0"/>
              </a:rPr>
              <a:t> nisi id </a:t>
            </a:r>
            <a:r>
              <a:rPr lang="en-US" b="0" i="0" dirty="0" err="1">
                <a:solidFill>
                  <a:srgbClr val="000000"/>
                </a:solidFill>
                <a:effectLst/>
                <a:latin typeface="Open Sans" panose="020F0502020204030204" pitchFamily="34" charset="0"/>
              </a:rPr>
              <a:t>consequat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viverra</a:t>
            </a:r>
            <a:r>
              <a:rPr lang="en-US" b="0" i="0" dirty="0">
                <a:solidFill>
                  <a:srgbClr val="000000"/>
                </a:solidFill>
                <a:effectLst/>
                <a:latin typeface="Open Sans" panose="020F0502020204030204" pitchFamily="34" charset="0"/>
              </a:rPr>
              <a:t>. Maecenas </a:t>
            </a:r>
            <a:r>
              <a:rPr lang="en-US" b="0" i="0" dirty="0" err="1">
                <a:solidFill>
                  <a:srgbClr val="000000"/>
                </a:solidFill>
                <a:effectLst/>
                <a:latin typeface="Open Sans" panose="020F0502020204030204" pitchFamily="34" charset="0"/>
              </a:rPr>
              <a:t>sollicitudin</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augue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eget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mattis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urna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neque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iaculis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nibh</a:t>
            </a:r>
            <a:r>
              <a:rPr lang="en-US" b="0" i="0" dirty="0">
                <a:solidFill>
                  <a:srgbClr val="000000"/>
                </a:solidFill>
                <a:effectLst/>
                <a:latin typeface="Open Sans" panose="020F0502020204030204" pitchFamily="34" charset="0"/>
              </a:rPr>
              <a:t>, at</a:t>
            </a:r>
          </a:p>
        </p:txBody>
      </p:sp>
      <p:sp>
        <p:nvSpPr>
          <p:cNvPr id="19" name="TextBox 18">
            <a:extLst>
              <a:ext uri="{FF2B5EF4-FFF2-40B4-BE49-F238E27FC236}">
                <a16:creationId xmlns:a16="http://schemas.microsoft.com/office/drawing/2014/main" id="{86FB5CE5-0181-7061-FE05-A7C49083331D}"/>
              </a:ext>
            </a:extLst>
          </p:cNvPr>
          <p:cNvSpPr txBox="1"/>
          <p:nvPr/>
        </p:nvSpPr>
        <p:spPr>
          <a:xfrm>
            <a:off x="9431288" y="14095245"/>
            <a:ext cx="8569421" cy="3693319"/>
          </a:xfrm>
          <a:prstGeom prst="rect">
            <a:avLst/>
          </a:prstGeom>
          <a:noFill/>
        </p:spPr>
        <p:txBody>
          <a:bodyPr wrap="square" rtlCol="0">
            <a:spAutoFit/>
          </a:bodyPr>
          <a:lstStyle/>
          <a:p>
            <a:pPr algn="just">
              <a:spcAft>
                <a:spcPts val="1125"/>
              </a:spcAft>
            </a:pPr>
            <a:r>
              <a:rPr lang="en-US" b="0" i="0" dirty="0">
                <a:solidFill>
                  <a:srgbClr val="000000"/>
                </a:solidFill>
                <a:effectLst/>
                <a:latin typeface="Open Sans" panose="020F0502020204030204" pitchFamily="34" charset="0"/>
              </a:rPr>
              <a:t>Lorem ipsum dolor sit </a:t>
            </a:r>
            <a:r>
              <a:rPr lang="en-US" b="0" i="0" dirty="0" err="1">
                <a:solidFill>
                  <a:srgbClr val="000000"/>
                </a:solidFill>
                <a:effectLst/>
                <a:latin typeface="Open Sans" panose="020F0502020204030204" pitchFamily="34" charset="0"/>
              </a:rPr>
              <a:t>amet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consectetur</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adipiscing</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elit</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egestas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mauris</a:t>
            </a:r>
            <a:r>
              <a:rPr lang="en-US" b="0" i="0" dirty="0">
                <a:solidFill>
                  <a:srgbClr val="000000"/>
                </a:solidFill>
                <a:effectLst/>
                <a:latin typeface="Open Sans" panose="020F0502020204030204" pitchFamily="34" charset="0"/>
              </a:rPr>
              <a:t> sit </a:t>
            </a:r>
            <a:r>
              <a:rPr lang="en-US" b="0" i="0" dirty="0" err="1">
                <a:solidFill>
                  <a:srgbClr val="000000"/>
                </a:solidFill>
                <a:effectLst/>
                <a:latin typeface="Open Sans" panose="020F0502020204030204" pitchFamily="34" charset="0"/>
              </a:rPr>
              <a:t>amet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rhoncus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dignissim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Curabitur</a:t>
            </a:r>
            <a:r>
              <a:rPr lang="en-US" b="0" i="0" dirty="0">
                <a:solidFill>
                  <a:srgbClr val="000000"/>
                </a:solidFill>
                <a:effectLst/>
                <a:latin typeface="Open Sans" panose="020F0502020204030204" pitchFamily="34" charset="0"/>
              </a:rPr>
              <a:t> in magna </a:t>
            </a:r>
            <a:r>
              <a:rPr lang="en-US" b="0" i="0" dirty="0" err="1">
                <a:solidFill>
                  <a:srgbClr val="000000"/>
                </a:solidFill>
                <a:effectLst/>
                <a:latin typeface="Open Sans" panose="020F0502020204030204" pitchFamily="34" charset="0"/>
              </a:rPr>
              <a:t>ut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leo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faucibus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ornare</a:t>
            </a:r>
            <a:r>
              <a:rPr lang="en-US" b="0" i="0" dirty="0">
                <a:solidFill>
                  <a:srgbClr val="000000"/>
                </a:solidFill>
                <a:effectLst/>
                <a:latin typeface="Open Sans" panose="020F0502020204030204" pitchFamily="34" charset="0"/>
              </a:rPr>
              <a:t> tempus nec </a:t>
            </a:r>
            <a:r>
              <a:rPr lang="en-US" b="0" i="0" dirty="0" err="1">
                <a:solidFill>
                  <a:srgbClr val="000000"/>
                </a:solidFill>
                <a:effectLst/>
                <a:latin typeface="Open Sans" panose="020F0502020204030204" pitchFamily="34" charset="0"/>
              </a:rPr>
              <a:t>turpis</a:t>
            </a:r>
            <a:r>
              <a:rPr lang="en-US" b="0" i="0" dirty="0">
                <a:solidFill>
                  <a:srgbClr val="000000"/>
                </a:solidFill>
                <a:effectLst/>
                <a:latin typeface="Open Sans" panose="020F0502020204030204" pitchFamily="34" charset="0"/>
              </a:rPr>
              <a:t>. Duis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dignissim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odio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eget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elementum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lectus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id. Proin et </a:t>
            </a:r>
            <a:r>
              <a:rPr lang="en-US" b="0" i="0" dirty="0" err="1">
                <a:solidFill>
                  <a:srgbClr val="000000"/>
                </a:solidFill>
                <a:effectLst/>
                <a:latin typeface="Open Sans" panose="020F0502020204030204" pitchFamily="34" charset="0"/>
              </a:rPr>
              <a:t>euismod</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massa</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rhoncus</a:t>
            </a:r>
            <a:r>
              <a:rPr lang="en-US" b="0" i="0" dirty="0">
                <a:solidFill>
                  <a:srgbClr val="000000"/>
                </a:solidFill>
                <a:effectLst/>
                <a:latin typeface="Open Sans" panose="020F0502020204030204" pitchFamily="34" charset="0"/>
              </a:rPr>
              <a:t> nisi id </a:t>
            </a:r>
            <a:r>
              <a:rPr lang="en-US" b="0" i="0" dirty="0" err="1">
                <a:solidFill>
                  <a:srgbClr val="000000"/>
                </a:solidFill>
                <a:effectLst/>
                <a:latin typeface="Open Sans" panose="020F0502020204030204" pitchFamily="34" charset="0"/>
              </a:rPr>
              <a:t>consequat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viverra</a:t>
            </a:r>
            <a:r>
              <a:rPr lang="en-US" b="0" i="0" dirty="0">
                <a:solidFill>
                  <a:srgbClr val="000000"/>
                </a:solidFill>
                <a:effectLst/>
                <a:latin typeface="Open Sans" panose="020F0502020204030204" pitchFamily="34" charset="0"/>
              </a:rPr>
              <a:t>. Maecenas </a:t>
            </a:r>
            <a:r>
              <a:rPr lang="en-US" b="0" i="0" dirty="0" err="1">
                <a:solidFill>
                  <a:srgbClr val="000000"/>
                </a:solidFill>
                <a:effectLst/>
                <a:latin typeface="Open Sans" panose="020F0502020204030204" pitchFamily="34" charset="0"/>
              </a:rPr>
              <a:t>sollicitudin</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augue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eget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mattis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urna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neque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iaculis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nibh</a:t>
            </a:r>
            <a:r>
              <a:rPr lang="en-US" b="0" i="0" dirty="0">
                <a:solidFill>
                  <a:srgbClr val="000000"/>
                </a:solidFill>
                <a:effectLst/>
                <a:latin typeface="Open Sans" panose="020F0502020204030204" pitchFamily="34" charset="0"/>
              </a:rPr>
              <a:t>, at </a:t>
            </a:r>
            <a:r>
              <a:rPr lang="en-US" b="0" i="0" dirty="0" err="1">
                <a:solidFill>
                  <a:srgbClr val="000000"/>
                </a:solidFill>
                <a:effectLst/>
                <a:latin typeface="Open Sans" panose="020F0502020204030204" pitchFamily="34" charset="0"/>
              </a:rPr>
              <a:t>vehicula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risus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metus</a:t>
            </a:r>
            <a:r>
              <a:rPr lang="en-US" b="0" i="0" dirty="0">
                <a:solidFill>
                  <a:srgbClr val="000000"/>
                </a:solidFill>
                <a:effectLst/>
                <a:latin typeface="Open Sans" panose="020F0502020204030204" pitchFamily="34" charset="0"/>
              </a:rPr>
              <a:t> et </a:t>
            </a:r>
            <a:r>
              <a:rPr lang="en-US" b="0" i="0" dirty="0" err="1">
                <a:solidFill>
                  <a:srgbClr val="000000"/>
                </a:solidFill>
                <a:effectLst/>
                <a:latin typeface="Open Sans" panose="020F0502020204030204" pitchFamily="34" charset="0"/>
              </a:rPr>
              <a:t>odio</a:t>
            </a:r>
            <a:r>
              <a:rPr lang="en-US" b="0" i="0" dirty="0">
                <a:solidFill>
                  <a:srgbClr val="000000"/>
                </a:solidFill>
                <a:effectLst/>
                <a:latin typeface="Open Sans" panose="020F0502020204030204" pitchFamily="34" charset="0"/>
              </a:rPr>
              <a:t>. Morbi </a:t>
            </a:r>
            <a:r>
              <a:rPr lang="en-US" b="0" i="0" dirty="0" err="1">
                <a:solidFill>
                  <a:srgbClr val="000000"/>
                </a:solidFill>
                <a:effectLst/>
                <a:latin typeface="Open Sans" panose="020F0502020204030204" pitchFamily="34" charset="0"/>
              </a:rPr>
              <a:t>volutpat</a:t>
            </a:r>
            <a:r>
              <a:rPr lang="en-US" b="0" i="0" dirty="0">
                <a:solidFill>
                  <a:srgbClr val="000000"/>
                </a:solidFill>
                <a:effectLst/>
                <a:latin typeface="Open Sans" panose="020F0502020204030204" pitchFamily="34" charset="0"/>
              </a:rPr>
              <a:t> diam auctor </a:t>
            </a:r>
            <a:r>
              <a:rPr lang="en-US" b="0" i="0" dirty="0" err="1">
                <a:solidFill>
                  <a:srgbClr val="000000"/>
                </a:solidFill>
                <a:effectLst/>
                <a:latin typeface="Open Sans" panose="020F0502020204030204" pitchFamily="34" charset="0"/>
              </a:rPr>
              <a:t>nibh</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varius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commodo</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vestibulum </a:t>
            </a:r>
            <a:r>
              <a:rPr lang="en-US" b="0" i="0" dirty="0" err="1">
                <a:solidFill>
                  <a:srgbClr val="000000"/>
                </a:solidFill>
                <a:effectLst/>
                <a:latin typeface="Open Sans" panose="020F0502020204030204" pitchFamily="34" charset="0"/>
              </a:rPr>
              <a:t>mauris</a:t>
            </a:r>
            <a:r>
              <a:rPr lang="en-US" b="0" i="0" dirty="0">
                <a:solidFill>
                  <a:srgbClr val="000000"/>
                </a:solidFill>
                <a:effectLst/>
                <a:latin typeface="Open Sans" panose="020F0502020204030204" pitchFamily="34" charset="0"/>
              </a:rPr>
              <a:t> cursus </a:t>
            </a:r>
            <a:r>
              <a:rPr lang="en-US" b="0" i="0" dirty="0" err="1">
                <a:solidFill>
                  <a:srgbClr val="000000"/>
                </a:solidFill>
                <a:effectLst/>
                <a:latin typeface="Open Sans" panose="020F0502020204030204" pitchFamily="34" charset="0"/>
              </a:rPr>
              <a:t>quam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vehicula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dapibus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Praesent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suscipit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felis</a:t>
            </a:r>
            <a:r>
              <a:rPr lang="en-US" b="0" i="0" dirty="0">
                <a:solidFill>
                  <a:srgbClr val="000000"/>
                </a:solidFill>
                <a:effectLst/>
                <a:latin typeface="Open Sans" panose="020F0502020204030204" pitchFamily="34" charset="0"/>
              </a:rPr>
              <a:t> in </a:t>
            </a:r>
            <a:r>
              <a:rPr lang="en-US" b="0" i="0" dirty="0" err="1">
                <a:solidFill>
                  <a:srgbClr val="000000"/>
                </a:solidFill>
                <a:effectLst/>
                <a:latin typeface="Open Sans" panose="020F0502020204030204" pitchFamily="34" charset="0"/>
              </a:rPr>
              <a:t>tempor</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nulla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orci</a:t>
            </a:r>
            <a:r>
              <a:rPr lang="en-US" b="0" i="0" dirty="0">
                <a:solidFill>
                  <a:srgbClr val="000000"/>
                </a:solidFill>
                <a:effectLst/>
                <a:latin typeface="Open Sans" panose="020F0502020204030204" pitchFamily="34" charset="0"/>
              </a:rPr>
              <a:t> pulvinar </a:t>
            </a:r>
            <a:r>
              <a:rPr lang="en-US" b="0" i="0" dirty="0" err="1">
                <a:solidFill>
                  <a:srgbClr val="000000"/>
                </a:solidFill>
                <a:effectLst/>
                <a:latin typeface="Open Sans" panose="020F0502020204030204" pitchFamily="34" charset="0"/>
              </a:rPr>
              <a:t>purus</a:t>
            </a:r>
            <a:r>
              <a:rPr lang="en-US" b="0" i="0" dirty="0">
                <a:solidFill>
                  <a:srgbClr val="000000"/>
                </a:solidFill>
                <a:effectLst/>
                <a:latin typeface="Open Sans" panose="020F0502020204030204" pitchFamily="34" charset="0"/>
              </a:rPr>
              <a:t>, et </a:t>
            </a:r>
            <a:r>
              <a:rPr lang="en-US" b="0" i="0" dirty="0" err="1">
                <a:solidFill>
                  <a:srgbClr val="000000"/>
                </a:solidFill>
                <a:effectLst/>
                <a:latin typeface="Open Sans" panose="020F0502020204030204" pitchFamily="34" charset="0"/>
              </a:rPr>
              <a:t>malesuada</a:t>
            </a:r>
            <a:r>
              <a:rPr lang="en-US" b="0" i="0" dirty="0">
                <a:solidFill>
                  <a:srgbClr val="000000"/>
                </a:solidFill>
                <a:effectLst/>
                <a:latin typeface="Open Sans" panose="020F0502020204030204" pitchFamily="34" charset="0"/>
              </a:rPr>
              <a:t> ipsum </a:t>
            </a:r>
            <a:r>
              <a:rPr lang="en-US" b="0" i="0" dirty="0" err="1">
                <a:solidFill>
                  <a:srgbClr val="000000"/>
                </a:solidFill>
                <a:effectLst/>
                <a:latin typeface="Open Sans" panose="020F0502020204030204" pitchFamily="34" charset="0"/>
              </a:rPr>
              <a:t>nunc</a:t>
            </a:r>
            <a:r>
              <a:rPr lang="en-US" b="0" i="0" dirty="0">
                <a:solidFill>
                  <a:srgbClr val="000000"/>
                </a:solidFill>
                <a:effectLst/>
                <a:latin typeface="Open Sans" panose="020F0502020204030204" pitchFamily="34" charset="0"/>
              </a:rPr>
              <a:t> nec </a:t>
            </a:r>
            <a:r>
              <a:rPr lang="en-US" b="0" i="0" dirty="0" err="1">
                <a:solidFill>
                  <a:srgbClr val="000000"/>
                </a:solidFill>
                <a:effectLst/>
                <a:latin typeface="Open Sans" panose="020F0502020204030204" pitchFamily="34" charset="0"/>
              </a:rPr>
              <a:t>tellus</a:t>
            </a:r>
            <a:r>
              <a:rPr lang="en-US" b="0" i="0" dirty="0">
                <a:solidFill>
                  <a:srgbClr val="000000"/>
                </a:solidFill>
                <a:effectLst/>
                <a:latin typeface="Open Sans" panose="020F0502020204030204" pitchFamily="34" charset="0"/>
              </a:rPr>
              <a:t>. Sed </a:t>
            </a:r>
            <a:r>
              <a:rPr lang="en-US" b="0" i="0" dirty="0" err="1">
                <a:solidFill>
                  <a:srgbClr val="000000"/>
                </a:solidFill>
                <a:effectLst/>
                <a:latin typeface="Open Sans" panose="020F0502020204030204" pitchFamily="34" charset="0"/>
              </a:rPr>
              <a:t>blandit</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nibh</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rutrum</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nisl</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accumsan</a:t>
            </a:r>
            <a:r>
              <a:rPr lang="en-US" b="0" i="0" dirty="0">
                <a:solidFill>
                  <a:srgbClr val="000000"/>
                </a:solidFill>
                <a:effectLst/>
                <a:latin typeface="Open Sans" panose="020F0502020204030204" pitchFamily="34" charset="0"/>
              </a:rPr>
              <a:t>, non </a:t>
            </a:r>
            <a:r>
              <a:rPr lang="en-US" b="0" i="0" dirty="0" err="1">
                <a:solidFill>
                  <a:srgbClr val="000000"/>
                </a:solidFill>
                <a:effectLst/>
                <a:latin typeface="Open Sans" panose="020F0502020204030204" pitchFamily="34" charset="0"/>
              </a:rPr>
              <a:t>ornare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metus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varius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Pellentesque</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euismod</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sapien</a:t>
            </a:r>
            <a:r>
              <a:rPr lang="en-US" b="0" i="0" dirty="0">
                <a:solidFill>
                  <a:srgbClr val="000000"/>
                </a:solidFill>
                <a:effectLst/>
                <a:latin typeface="Open Sans" panose="020F0502020204030204" pitchFamily="34" charset="0"/>
              </a:rPr>
              <a:t> diam, et </a:t>
            </a:r>
            <a:r>
              <a:rPr lang="en-US" b="0" i="0" dirty="0" err="1">
                <a:solidFill>
                  <a:srgbClr val="000000"/>
                </a:solidFill>
                <a:effectLst/>
                <a:latin typeface="Open Sans" panose="020F0502020204030204" pitchFamily="34" charset="0"/>
              </a:rPr>
              <a:t>rhoncus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urna</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porttitor</a:t>
            </a:r>
            <a:r>
              <a:rPr lang="en-US" b="0" i="0" dirty="0">
                <a:solidFill>
                  <a:srgbClr val="000000"/>
                </a:solidFill>
                <a:effectLst/>
                <a:latin typeface="Open Sans" panose="020F0502020204030204" pitchFamily="34" charset="0"/>
              </a:rPr>
              <a:t> id. In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nulla</a:t>
            </a:r>
            <a:r>
              <a:rPr lang="en-US" b="0" i="0" dirty="0">
                <a:solidFill>
                  <a:srgbClr val="000000"/>
                </a:solidFill>
                <a:effectLst/>
                <a:latin typeface="Open Sans" panose="020F0502020204030204" pitchFamily="34" charset="0"/>
              </a:rPr>
              <a:t> vel </a:t>
            </a:r>
            <a:r>
              <a:rPr lang="en-US" b="0" i="0" dirty="0" err="1">
                <a:solidFill>
                  <a:srgbClr val="000000"/>
                </a:solidFill>
                <a:effectLst/>
                <a:latin typeface="Open Sans" panose="020F0502020204030204" pitchFamily="34" charset="0"/>
              </a:rPr>
              <a:t>nunc</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volutpat</a:t>
            </a:r>
            <a:r>
              <a:rPr lang="en-US" b="0" i="0" dirty="0">
                <a:solidFill>
                  <a:srgbClr val="000000"/>
                </a:solidFill>
                <a:effectLst/>
                <a:latin typeface="Open Sans" panose="020F0502020204030204" pitchFamily="34" charset="0"/>
              </a:rPr>
              <a:t>, vitae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nunc</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faucibus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asdsdsdsdsporttitor</a:t>
            </a:r>
            <a:r>
              <a:rPr lang="en-US" b="0" i="0" dirty="0">
                <a:solidFill>
                  <a:srgbClr val="000000"/>
                </a:solidFill>
                <a:effectLst/>
                <a:latin typeface="Open Sans" panose="020F0502020204030204" pitchFamily="34" charset="0"/>
              </a:rPr>
              <a:t> id. In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nulla</a:t>
            </a:r>
            <a:r>
              <a:rPr lang="en-US" b="0" i="0" dirty="0">
                <a:solidFill>
                  <a:srgbClr val="000000"/>
                </a:solidFill>
                <a:effectLst/>
                <a:latin typeface="Open Sans" panose="020F0502020204030204" pitchFamily="34" charset="0"/>
              </a:rPr>
              <a:t> vel </a:t>
            </a:r>
            <a:r>
              <a:rPr lang="en-US" b="0" i="0" dirty="0" err="1">
                <a:solidFill>
                  <a:srgbClr val="000000"/>
                </a:solidFill>
                <a:effectLst/>
                <a:latin typeface="Open Sans" panose="020F0502020204030204" pitchFamily="34" charset="0"/>
              </a:rPr>
              <a:t>nunc</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volutpat</a:t>
            </a:r>
            <a:r>
              <a:rPr lang="en-US" b="0" i="0" dirty="0">
                <a:solidFill>
                  <a:srgbClr val="000000"/>
                </a:solidFill>
                <a:effectLst/>
                <a:latin typeface="Open Sans" panose="020F0502020204030204" pitchFamily="34" charset="0"/>
              </a:rPr>
              <a:t>, vitae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nunc</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faucibus.porttitor</a:t>
            </a:r>
            <a:r>
              <a:rPr lang="en-US" b="0" i="0" dirty="0">
                <a:solidFill>
                  <a:srgbClr val="000000"/>
                </a:solidFill>
                <a:effectLst/>
                <a:latin typeface="Open Sans" panose="020F0502020204030204" pitchFamily="34" charset="0"/>
              </a:rPr>
              <a:t> id. In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nulla</a:t>
            </a:r>
            <a:r>
              <a:rPr lang="en-US" b="0" i="0" dirty="0">
                <a:solidFill>
                  <a:srgbClr val="000000"/>
                </a:solidFill>
                <a:effectLst/>
                <a:latin typeface="Open Sans" panose="020F0502020204030204" pitchFamily="34" charset="0"/>
              </a:rPr>
              <a:t> vel </a:t>
            </a:r>
            <a:r>
              <a:rPr lang="en-US" b="0" i="0" dirty="0" err="1">
                <a:solidFill>
                  <a:srgbClr val="000000"/>
                </a:solidFill>
                <a:effectLst/>
                <a:latin typeface="Open Sans" panose="020F0502020204030204" pitchFamily="34" charset="0"/>
              </a:rPr>
              <a:t>nunc</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volutpat</a:t>
            </a:r>
            <a:r>
              <a:rPr lang="en-US" b="0" i="0" dirty="0">
                <a:solidFill>
                  <a:srgbClr val="000000"/>
                </a:solidFill>
                <a:effectLst/>
                <a:latin typeface="Open Sans" panose="020F0502020204030204" pitchFamily="34" charset="0"/>
              </a:rPr>
              <a:t>, vitae </a:t>
            </a:r>
            <a:r>
              <a:rPr lang="en-US" b="0" i="0" dirty="0" err="1">
                <a:solidFill>
                  <a:srgbClr val="000000"/>
                </a:solidFill>
                <a:effectLst/>
                <a:latin typeface="Open Sans" panose="020F0502020204030204" pitchFamily="34" charset="0"/>
              </a:rPr>
              <a:t>lobortis</a:t>
            </a:r>
            <a:r>
              <a:rPr lang="en-US" b="0" i="0" dirty="0">
                <a:solidFill>
                  <a:srgbClr val="000000"/>
                </a:solidFill>
                <a:effectLst/>
                <a:latin typeface="Open Sans" panose="020F0502020204030204" pitchFamily="34" charset="0"/>
              </a:rPr>
              <a:t> </a:t>
            </a:r>
            <a:r>
              <a:rPr lang="en-US" b="0" i="0" dirty="0" err="1">
                <a:solidFill>
                  <a:srgbClr val="000000"/>
                </a:solidFill>
                <a:effectLst/>
                <a:latin typeface="Open Sans" panose="020F0502020204030204" pitchFamily="34" charset="0"/>
              </a:rPr>
              <a:t>nunc</a:t>
            </a:r>
            <a:r>
              <a:rPr lang="en-US" b="0" i="0" dirty="0">
                <a:solidFill>
                  <a:srgbClr val="000000"/>
                </a:solidFill>
                <a:effectLst/>
                <a:latin typeface="Open Sans" panose="020F0502020204030204" pitchFamily="34" charset="0"/>
              </a:rPr>
              <a:t>.</a:t>
            </a:r>
          </a:p>
        </p:txBody>
      </p:sp>
      <p:sp>
        <p:nvSpPr>
          <p:cNvPr id="20" name="TextBox 19">
            <a:extLst>
              <a:ext uri="{FF2B5EF4-FFF2-40B4-BE49-F238E27FC236}">
                <a16:creationId xmlns:a16="http://schemas.microsoft.com/office/drawing/2014/main" id="{878679C5-7044-FB20-6431-80EF3274405C}"/>
              </a:ext>
            </a:extLst>
          </p:cNvPr>
          <p:cNvSpPr txBox="1"/>
          <p:nvPr/>
        </p:nvSpPr>
        <p:spPr>
          <a:xfrm>
            <a:off x="18431647" y="14095245"/>
            <a:ext cx="8569421" cy="1341393"/>
          </a:xfrm>
          <a:prstGeom prst="rect">
            <a:avLst/>
          </a:prstGeom>
          <a:noFill/>
        </p:spPr>
        <p:txBody>
          <a:bodyPr wrap="square" rtlCol="0">
            <a:spAutoFit/>
          </a:bodyPr>
          <a:lstStyle/>
          <a:p>
            <a:pPr algn="just">
              <a:spcAft>
                <a:spcPts val="1125"/>
              </a:spcAft>
            </a:pPr>
            <a:r>
              <a:rPr lang="en-US" dirty="0">
                <a:solidFill>
                  <a:srgbClr val="000000"/>
                </a:solidFill>
                <a:latin typeface="Open Sans" panose="020F0502020204030204" pitchFamily="34" charset="0"/>
              </a:rPr>
              <a:t>[1] Carroll, M., Shah, R., Ho, M. K., Griffiths, T. L., </a:t>
            </a:r>
            <a:r>
              <a:rPr lang="en-US" dirty="0" err="1">
                <a:solidFill>
                  <a:srgbClr val="000000"/>
                </a:solidFill>
                <a:latin typeface="Open Sans" panose="020F0502020204030204" pitchFamily="34" charset="0"/>
              </a:rPr>
              <a:t>Seshia</a:t>
            </a:r>
            <a:r>
              <a:rPr lang="en-US" dirty="0">
                <a:solidFill>
                  <a:srgbClr val="000000"/>
                </a:solidFill>
                <a:latin typeface="Open Sans" panose="020F0502020204030204" pitchFamily="34" charset="0"/>
              </a:rPr>
              <a:t>, S. A., </a:t>
            </a:r>
            <a:r>
              <a:rPr lang="en-US" dirty="0" err="1">
                <a:solidFill>
                  <a:srgbClr val="000000"/>
                </a:solidFill>
                <a:latin typeface="Open Sans" panose="020F0502020204030204" pitchFamily="34" charset="0"/>
              </a:rPr>
              <a:t>Abbeel</a:t>
            </a:r>
            <a:r>
              <a:rPr lang="en-US" dirty="0">
                <a:solidFill>
                  <a:srgbClr val="000000"/>
                </a:solidFill>
                <a:latin typeface="Open Sans" panose="020F0502020204030204" pitchFamily="34" charset="0"/>
              </a:rPr>
              <a:t>, P., and Dragan, A. On the utility of learning about humans for human-ai coordination, 2020. URL </a:t>
            </a:r>
            <a:r>
              <a:rPr lang="en-US" dirty="0">
                <a:solidFill>
                  <a:srgbClr val="000000"/>
                </a:solidFill>
                <a:latin typeface="Open Sans" panose="020F0502020204030204" pitchFamily="34" charset="0"/>
                <a:hlinkClick r:id="rId3"/>
              </a:rPr>
              <a:t>https://arxiv.org/abs/1910.05789</a:t>
            </a:r>
            <a:r>
              <a:rPr lang="en-US" dirty="0">
                <a:solidFill>
                  <a:srgbClr val="000000"/>
                </a:solidFill>
                <a:latin typeface="Open Sans" panose="020F0502020204030204" pitchFamily="34" charset="0"/>
              </a:rPr>
              <a:t>.</a:t>
            </a:r>
          </a:p>
          <a:p>
            <a:pPr algn="just">
              <a:spcAft>
                <a:spcPts val="1125"/>
              </a:spcAft>
            </a:pPr>
            <a:r>
              <a:rPr lang="en-US" b="0" i="0" dirty="0">
                <a:solidFill>
                  <a:srgbClr val="000000"/>
                </a:solidFill>
                <a:effectLst/>
                <a:latin typeface="Open Sans" panose="020F0502020204030204" pitchFamily="34" charset="0"/>
              </a:rPr>
              <a:t>[2] </a:t>
            </a:r>
          </a:p>
        </p:txBody>
      </p:sp>
      <p:sp>
        <p:nvSpPr>
          <p:cNvPr id="24" name="TextBox 23">
            <a:extLst>
              <a:ext uri="{FF2B5EF4-FFF2-40B4-BE49-F238E27FC236}">
                <a16:creationId xmlns:a16="http://schemas.microsoft.com/office/drawing/2014/main" id="{B4CC6E64-1A21-B5A5-F95B-C05427AFD6AB}"/>
              </a:ext>
            </a:extLst>
          </p:cNvPr>
          <p:cNvSpPr txBox="1"/>
          <p:nvPr/>
        </p:nvSpPr>
        <p:spPr>
          <a:xfrm>
            <a:off x="466579" y="4140280"/>
            <a:ext cx="8569420" cy="2585323"/>
          </a:xfrm>
          <a:prstGeom prst="rect">
            <a:avLst/>
          </a:prstGeom>
          <a:noFill/>
        </p:spPr>
        <p:txBody>
          <a:bodyPr wrap="square">
            <a:spAutoFit/>
          </a:bodyPr>
          <a:lstStyle/>
          <a:p>
            <a:pPr algn="just">
              <a:spcAft>
                <a:spcPts val="1125"/>
              </a:spcAft>
            </a:pPr>
            <a:r>
              <a:rPr lang="en-US" b="1" i="0" dirty="0">
                <a:solidFill>
                  <a:srgbClr val="000000"/>
                </a:solidFill>
                <a:effectLst/>
                <a:latin typeface="Open Sans" panose="020F0502020204030204" pitchFamily="34" charset="0"/>
              </a:rPr>
              <a:t>Overcooked</a:t>
            </a:r>
            <a:r>
              <a:rPr lang="en-US" b="0" i="0" dirty="0">
                <a:solidFill>
                  <a:srgbClr val="000000"/>
                </a:solidFill>
                <a:effectLst/>
                <a:latin typeface="Open Sans" panose="020F0502020204030204" pitchFamily="34" charset="0"/>
              </a:rPr>
              <a:t>, a cooperative multiplayer game, provides a dynamic environment for studying collaborative multi-agent systems. In the game, players assume the roles of chefs who must work together to efficiently prepare and serve dishes under time pressure and spatial constraints. The inherent complexity of the game—requiring task coordination, resource management, and real-time decision-making—makes it an ideal testbed for advancing research in collaborative multi-agent reinforcement learning. In this work, we aim to: 1) replicate the original paper in </a:t>
            </a:r>
            <a:r>
              <a:rPr lang="en-US" b="0" i="0" dirty="0" err="1">
                <a:solidFill>
                  <a:srgbClr val="000000"/>
                </a:solidFill>
                <a:effectLst/>
                <a:latin typeface="Open Sans" panose="020F0502020204030204" pitchFamily="34" charset="0"/>
              </a:rPr>
              <a:t>PyTorch</a:t>
            </a:r>
            <a:r>
              <a:rPr lang="en-US" b="0" i="0" dirty="0">
                <a:solidFill>
                  <a:srgbClr val="000000"/>
                </a:solidFill>
                <a:effectLst/>
                <a:latin typeface="Open Sans" panose="020F0502020204030204" pitchFamily="34" charset="0"/>
              </a:rPr>
              <a:t>, and 2) analyze how effectively RL agents/chefs can generalize to unseen layouts.</a:t>
            </a:r>
          </a:p>
        </p:txBody>
      </p:sp>
      <p:pic>
        <p:nvPicPr>
          <p:cNvPr id="27" name="Picture 26">
            <a:extLst>
              <a:ext uri="{FF2B5EF4-FFF2-40B4-BE49-F238E27FC236}">
                <a16:creationId xmlns:a16="http://schemas.microsoft.com/office/drawing/2014/main" id="{67360D0A-75EB-C584-7678-6874765D6D68}"/>
              </a:ext>
            </a:extLst>
          </p:cNvPr>
          <p:cNvPicPr>
            <a:picLocks noChangeAspect="1"/>
          </p:cNvPicPr>
          <p:nvPr/>
        </p:nvPicPr>
        <p:blipFill>
          <a:blip r:embed="rId4"/>
          <a:stretch>
            <a:fillRect/>
          </a:stretch>
        </p:blipFill>
        <p:spPr>
          <a:xfrm>
            <a:off x="3263840" y="6732010"/>
            <a:ext cx="2863163" cy="2302979"/>
          </a:xfrm>
          <a:prstGeom prst="rect">
            <a:avLst/>
          </a:prstGeom>
        </p:spPr>
      </p:pic>
      <p:pic>
        <p:nvPicPr>
          <p:cNvPr id="28" name="Picture 27">
            <a:extLst>
              <a:ext uri="{FF2B5EF4-FFF2-40B4-BE49-F238E27FC236}">
                <a16:creationId xmlns:a16="http://schemas.microsoft.com/office/drawing/2014/main" id="{49B46621-CAA4-8924-E150-6E5286A5EF1A}"/>
              </a:ext>
            </a:extLst>
          </p:cNvPr>
          <p:cNvPicPr>
            <a:picLocks noChangeAspect="1"/>
          </p:cNvPicPr>
          <p:nvPr/>
        </p:nvPicPr>
        <p:blipFill>
          <a:blip r:embed="rId5"/>
          <a:stretch>
            <a:fillRect/>
          </a:stretch>
        </p:blipFill>
        <p:spPr>
          <a:xfrm>
            <a:off x="6347133" y="6732010"/>
            <a:ext cx="2299392" cy="2302979"/>
          </a:xfrm>
          <a:prstGeom prst="rect">
            <a:avLst/>
          </a:prstGeom>
        </p:spPr>
      </p:pic>
      <p:pic>
        <p:nvPicPr>
          <p:cNvPr id="30" name="Picture 29">
            <a:extLst>
              <a:ext uri="{FF2B5EF4-FFF2-40B4-BE49-F238E27FC236}">
                <a16:creationId xmlns:a16="http://schemas.microsoft.com/office/drawing/2014/main" id="{704C285B-9923-8591-4748-612382C06308}"/>
              </a:ext>
            </a:extLst>
          </p:cNvPr>
          <p:cNvPicPr>
            <a:picLocks noChangeAspect="1"/>
          </p:cNvPicPr>
          <p:nvPr/>
        </p:nvPicPr>
        <p:blipFill>
          <a:blip r:embed="rId6"/>
          <a:stretch>
            <a:fillRect/>
          </a:stretch>
        </p:blipFill>
        <p:spPr>
          <a:xfrm>
            <a:off x="780845" y="6729809"/>
            <a:ext cx="2265417" cy="2271152"/>
          </a:xfrm>
          <a:prstGeom prst="rect">
            <a:avLst/>
          </a:prstGeom>
        </p:spPr>
      </p:pic>
      <p:sp>
        <p:nvSpPr>
          <p:cNvPr id="34" name="TextBox 33">
            <a:extLst>
              <a:ext uri="{FF2B5EF4-FFF2-40B4-BE49-F238E27FC236}">
                <a16:creationId xmlns:a16="http://schemas.microsoft.com/office/drawing/2014/main" id="{30F753B0-06FF-8062-BEEB-578E435B58A3}"/>
              </a:ext>
            </a:extLst>
          </p:cNvPr>
          <p:cNvSpPr txBox="1"/>
          <p:nvPr/>
        </p:nvSpPr>
        <p:spPr>
          <a:xfrm>
            <a:off x="466579" y="10058226"/>
            <a:ext cx="8569421" cy="1759456"/>
          </a:xfrm>
          <a:prstGeom prst="rect">
            <a:avLst/>
          </a:prstGeom>
          <a:noFill/>
        </p:spPr>
        <p:txBody>
          <a:bodyPr wrap="square" rtlCol="0">
            <a:spAutoFit/>
          </a:bodyPr>
          <a:lstStyle/>
          <a:p>
            <a:pPr algn="just">
              <a:spcAft>
                <a:spcPts val="1125"/>
              </a:spcAft>
            </a:pPr>
            <a:r>
              <a:rPr lang="en-US" b="0" i="0" dirty="0">
                <a:solidFill>
                  <a:srgbClr val="000000"/>
                </a:solidFill>
                <a:effectLst/>
                <a:latin typeface="Open Sans" panose="020F0502020204030204" pitchFamily="34" charset="0"/>
              </a:rPr>
              <a:t>The original work by Caroll et. Al. implements PPO using TensorFlow and </a:t>
            </a:r>
            <a:r>
              <a:rPr lang="en-US" b="0" i="0" dirty="0" err="1">
                <a:solidFill>
                  <a:srgbClr val="000000"/>
                </a:solidFill>
                <a:effectLst/>
                <a:latin typeface="Open Sans" panose="020F0502020204030204" pitchFamily="34" charset="0"/>
              </a:rPr>
              <a:t>RayRLib</a:t>
            </a:r>
            <a:r>
              <a:rPr lang="en-US" b="0" i="0" dirty="0">
                <a:solidFill>
                  <a:srgbClr val="000000"/>
                </a:solidFill>
                <a:effectLst/>
                <a:latin typeface="Open Sans" panose="020F0502020204030204" pitchFamily="34" charset="0"/>
              </a:rPr>
              <a:t>. We aim to replicate this method from scratch using </a:t>
            </a:r>
            <a:r>
              <a:rPr lang="en-US" b="0" i="0" dirty="0" err="1">
                <a:solidFill>
                  <a:srgbClr val="000000"/>
                </a:solidFill>
                <a:effectLst/>
                <a:latin typeface="Open Sans" panose="020F0502020204030204" pitchFamily="34" charset="0"/>
              </a:rPr>
              <a:t>PyTorch</a:t>
            </a:r>
            <a:r>
              <a:rPr lang="en-US" b="0" i="0" dirty="0">
                <a:solidFill>
                  <a:srgbClr val="000000"/>
                </a:solidFill>
                <a:effectLst/>
                <a:latin typeface="Open Sans" panose="020F0502020204030204" pitchFamily="34" charset="0"/>
              </a:rPr>
              <a:t>, leveraging only the MDP (simulator) from the original Overcooked library. </a:t>
            </a:r>
          </a:p>
          <a:p>
            <a:pPr algn="just">
              <a:spcAft>
                <a:spcPts val="1125"/>
              </a:spcAft>
            </a:pPr>
            <a:endParaRPr lang="en-US" b="0" i="0" dirty="0">
              <a:solidFill>
                <a:srgbClr val="000000"/>
              </a:solidFill>
              <a:effectLst/>
              <a:latin typeface="Open Sans" panose="020F0502020204030204" pitchFamily="34" charset="0"/>
            </a:endParaRPr>
          </a:p>
          <a:p>
            <a:pPr algn="just">
              <a:spcAft>
                <a:spcPts val="1125"/>
              </a:spcAft>
            </a:pPr>
            <a:endParaRPr lang="en-US" b="0" i="0" dirty="0">
              <a:solidFill>
                <a:srgbClr val="000000"/>
              </a:solidFill>
              <a:effectLst/>
              <a:latin typeface="Open Sans" panose="020F0502020204030204" pitchFamily="34" charset="0"/>
            </a:endParaRPr>
          </a:p>
        </p:txBody>
      </p:sp>
    </p:spTree>
    <p:extLst>
      <p:ext uri="{BB962C8B-B14F-4D97-AF65-F5344CB8AC3E}">
        <p14:creationId xmlns:p14="http://schemas.microsoft.com/office/powerpoint/2010/main" val="2292682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1541</TotalTime>
  <Words>1249</Words>
  <Application>Microsoft Macintosh PowerPoint</Application>
  <PresentationFormat>Custom</PresentationFormat>
  <Paragraphs>28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Aptos Display</vt:lpstr>
      <vt:lpstr>Arial</vt:lpstr>
      <vt:lpstr>Open Sans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Shiny Weng</dc:creator>
  <cp:lastModifiedBy>Shiny Weng</cp:lastModifiedBy>
  <cp:revision>16</cp:revision>
  <dcterms:created xsi:type="dcterms:W3CDTF">2024-12-07T21:34:23Z</dcterms:created>
  <dcterms:modified xsi:type="dcterms:W3CDTF">2025-03-10T20:08:53Z</dcterms:modified>
</cp:coreProperties>
</file>