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90" r:id="rId3"/>
    <p:sldId id="291" r:id="rId4"/>
    <p:sldId id="257" r:id="rId5"/>
    <p:sldId id="298" r:id="rId6"/>
    <p:sldId id="29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95" r:id="rId22"/>
    <p:sldId id="272" r:id="rId23"/>
    <p:sldId id="273" r:id="rId24"/>
    <p:sldId id="274" r:id="rId25"/>
    <p:sldId id="296"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4" r:id="rId42"/>
    <p:sldId id="29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DBC497-494E-464B-863F-6B5CE530DBF7}" type="doc">
      <dgm:prSet loTypeId="urn:microsoft.com/office/officeart/2005/8/layout/pyramid2" loCatId="list" qsTypeId="urn:microsoft.com/office/officeart/2005/8/quickstyle/3d3" qsCatId="3D" csTypeId="urn:microsoft.com/office/officeart/2005/8/colors/accent1_2" csCatId="accent1" phldr="1"/>
      <dgm:spPr/>
      <dgm:t>
        <a:bodyPr/>
        <a:lstStyle/>
        <a:p>
          <a:endParaRPr lang="en-US"/>
        </a:p>
      </dgm:t>
    </dgm:pt>
    <dgm:pt modelId="{33ED036C-9AAA-422A-BDC7-6D8915FC37B5}">
      <dgm:prSet/>
      <dgm:spPr/>
      <dgm:t>
        <a:bodyPr/>
        <a:lstStyle/>
        <a:p>
          <a:pPr rtl="0"/>
          <a:r>
            <a:rPr lang="en-US" dirty="0" err="1" smtClean="0"/>
            <a:t>Setiap</a:t>
          </a:r>
          <a:r>
            <a:rPr lang="en-US" dirty="0" smtClean="0"/>
            <a:t> </a:t>
          </a:r>
          <a:r>
            <a:rPr lang="en-US" dirty="0" err="1" smtClean="0"/>
            <a:t>penduduk</a:t>
          </a:r>
          <a:r>
            <a:rPr lang="en-US" dirty="0" smtClean="0"/>
            <a:t> </a:t>
          </a:r>
          <a:r>
            <a:rPr lang="en-US" dirty="0" err="1" smtClean="0"/>
            <a:t>wajib</a:t>
          </a:r>
          <a:r>
            <a:rPr lang="en-US" dirty="0" smtClean="0"/>
            <a:t> </a:t>
          </a:r>
          <a:r>
            <a:rPr lang="en-US" dirty="0" err="1" smtClean="0"/>
            <a:t>menyerahkan</a:t>
          </a:r>
          <a:r>
            <a:rPr lang="en-US" dirty="0" smtClean="0"/>
            <a:t> 1/5 </a:t>
          </a:r>
          <a:r>
            <a:rPr lang="en-US" dirty="0" err="1" smtClean="0"/>
            <a:t>tanahnya</a:t>
          </a:r>
          <a:r>
            <a:rPr lang="en-US" dirty="0" smtClean="0"/>
            <a:t> </a:t>
          </a:r>
          <a:r>
            <a:rPr lang="en-US" dirty="0" err="1" smtClean="0"/>
            <a:t>untuk</a:t>
          </a:r>
          <a:r>
            <a:rPr lang="en-US" dirty="0" smtClean="0"/>
            <a:t> </a:t>
          </a:r>
          <a:r>
            <a:rPr lang="en-US" dirty="0" err="1" smtClean="0"/>
            <a:t>tanam</a:t>
          </a:r>
          <a:r>
            <a:rPr lang="en-US" dirty="0" smtClean="0"/>
            <a:t> </a:t>
          </a:r>
          <a:r>
            <a:rPr lang="en-US" dirty="0" err="1" smtClean="0"/>
            <a:t>paksa</a:t>
          </a:r>
          <a:r>
            <a:rPr lang="en-US" dirty="0" smtClean="0"/>
            <a:t> </a:t>
          </a:r>
          <a:endParaRPr lang="en-US" dirty="0"/>
        </a:p>
      </dgm:t>
    </dgm:pt>
    <dgm:pt modelId="{41C5A25F-F128-4AAC-A278-FC51EAE361FD}" type="parTrans" cxnId="{176CD0FA-5224-4A97-8AB0-8DDBFFBAA577}">
      <dgm:prSet/>
      <dgm:spPr/>
      <dgm:t>
        <a:bodyPr/>
        <a:lstStyle/>
        <a:p>
          <a:endParaRPr lang="en-US"/>
        </a:p>
      </dgm:t>
    </dgm:pt>
    <dgm:pt modelId="{B7F2ACD4-0371-4B36-A9DB-36F8AE00CDE0}" type="sibTrans" cxnId="{176CD0FA-5224-4A97-8AB0-8DDBFFBAA577}">
      <dgm:prSet/>
      <dgm:spPr/>
      <dgm:t>
        <a:bodyPr/>
        <a:lstStyle/>
        <a:p>
          <a:endParaRPr lang="en-US"/>
        </a:p>
      </dgm:t>
    </dgm:pt>
    <dgm:pt modelId="{5260844C-64E9-4AE8-AAFB-0CCB252B040D}">
      <dgm:prSet/>
      <dgm:spPr/>
      <dgm:t>
        <a:bodyPr/>
        <a:lstStyle/>
        <a:p>
          <a:pPr rtl="0"/>
          <a:r>
            <a:rPr lang="en-US" dirty="0" smtClean="0"/>
            <a:t>Tanah </a:t>
          </a:r>
          <a:r>
            <a:rPr lang="en-US" dirty="0" err="1" smtClean="0"/>
            <a:t>tersebut</a:t>
          </a:r>
          <a:r>
            <a:rPr lang="en-US" dirty="0" smtClean="0"/>
            <a:t> </a:t>
          </a:r>
          <a:r>
            <a:rPr lang="en-US" dirty="0" err="1" smtClean="0"/>
            <a:t>bebas</a:t>
          </a:r>
          <a:r>
            <a:rPr lang="en-US" dirty="0" smtClean="0"/>
            <a:t> </a:t>
          </a:r>
          <a:r>
            <a:rPr lang="en-US" dirty="0" err="1" smtClean="0"/>
            <a:t>pajak</a:t>
          </a:r>
          <a:endParaRPr lang="en-US" dirty="0"/>
        </a:p>
      </dgm:t>
    </dgm:pt>
    <dgm:pt modelId="{C76636F2-2753-456D-A003-A1ACB097EF2D}" type="parTrans" cxnId="{6A76C463-F54B-4541-A12B-42305E4D0418}">
      <dgm:prSet/>
      <dgm:spPr/>
      <dgm:t>
        <a:bodyPr/>
        <a:lstStyle/>
        <a:p>
          <a:endParaRPr lang="en-US"/>
        </a:p>
      </dgm:t>
    </dgm:pt>
    <dgm:pt modelId="{513BC032-5C72-44D0-9F9E-DA06B0B6BD57}" type="sibTrans" cxnId="{6A76C463-F54B-4541-A12B-42305E4D0418}">
      <dgm:prSet/>
      <dgm:spPr/>
      <dgm:t>
        <a:bodyPr/>
        <a:lstStyle/>
        <a:p>
          <a:endParaRPr lang="en-US"/>
        </a:p>
      </dgm:t>
    </dgm:pt>
    <dgm:pt modelId="{754C2437-3F54-4DA1-8955-A1057DA442DD}">
      <dgm:prSet/>
      <dgm:spPr/>
      <dgm:t>
        <a:bodyPr/>
        <a:lstStyle/>
        <a:p>
          <a:pPr rtl="0"/>
          <a:r>
            <a:rPr lang="en-US" dirty="0" err="1" smtClean="0"/>
            <a:t>Pendudukyg</a:t>
          </a:r>
          <a:r>
            <a:rPr lang="en-US" dirty="0" smtClean="0"/>
            <a:t> </a:t>
          </a:r>
          <a:r>
            <a:rPr lang="en-US" dirty="0" err="1" smtClean="0"/>
            <a:t>tidak</a:t>
          </a:r>
          <a:r>
            <a:rPr lang="en-US" dirty="0" smtClean="0"/>
            <a:t> </a:t>
          </a:r>
          <a:r>
            <a:rPr lang="en-US" dirty="0" err="1" smtClean="0"/>
            <a:t>punya</a:t>
          </a:r>
          <a:r>
            <a:rPr lang="en-US" dirty="0" smtClean="0"/>
            <a:t> </a:t>
          </a:r>
          <a:r>
            <a:rPr lang="en-US" dirty="0" err="1" smtClean="0"/>
            <a:t>tanah</a:t>
          </a:r>
          <a:r>
            <a:rPr lang="en-US" dirty="0" smtClean="0"/>
            <a:t>, </a:t>
          </a:r>
          <a:r>
            <a:rPr lang="en-US" dirty="0" err="1" smtClean="0"/>
            <a:t>wajib</a:t>
          </a:r>
          <a:r>
            <a:rPr lang="en-US" dirty="0" smtClean="0"/>
            <a:t> </a:t>
          </a:r>
          <a:r>
            <a:rPr lang="en-US" dirty="0" err="1" smtClean="0"/>
            <a:t>bekerja</a:t>
          </a:r>
          <a:r>
            <a:rPr lang="en-US" dirty="0" smtClean="0"/>
            <a:t> </a:t>
          </a:r>
          <a:r>
            <a:rPr lang="en-US" dirty="0" err="1" smtClean="0"/>
            <a:t>selama</a:t>
          </a:r>
          <a:r>
            <a:rPr lang="en-US" dirty="0" smtClean="0"/>
            <a:t> 66 </a:t>
          </a:r>
          <a:r>
            <a:rPr lang="en-US" dirty="0" err="1" smtClean="0"/>
            <a:t>hari</a:t>
          </a:r>
          <a:endParaRPr lang="en-US" dirty="0"/>
        </a:p>
      </dgm:t>
    </dgm:pt>
    <dgm:pt modelId="{F52E6304-5976-426C-861C-F63C835EC275}" type="parTrans" cxnId="{FE5CAACC-C4A0-4AD6-88F4-C6AED73A4654}">
      <dgm:prSet/>
      <dgm:spPr/>
      <dgm:t>
        <a:bodyPr/>
        <a:lstStyle/>
        <a:p>
          <a:endParaRPr lang="en-US"/>
        </a:p>
      </dgm:t>
    </dgm:pt>
    <dgm:pt modelId="{CCC4F273-038D-4EA2-9E29-4FA9770D8D52}" type="sibTrans" cxnId="{FE5CAACC-C4A0-4AD6-88F4-C6AED73A4654}">
      <dgm:prSet/>
      <dgm:spPr/>
      <dgm:t>
        <a:bodyPr/>
        <a:lstStyle/>
        <a:p>
          <a:endParaRPr lang="en-US"/>
        </a:p>
      </dgm:t>
    </dgm:pt>
    <dgm:pt modelId="{831D2C4E-B0B1-464C-9D1B-C3AAB3B2A592}">
      <dgm:prSet/>
      <dgm:spPr/>
      <dgm:t>
        <a:bodyPr/>
        <a:lstStyle/>
        <a:p>
          <a:pPr rtl="0"/>
          <a:r>
            <a:rPr lang="en-US" dirty="0" err="1" smtClean="0"/>
            <a:t>Waktu</a:t>
          </a:r>
          <a:r>
            <a:rPr lang="en-US" dirty="0" smtClean="0"/>
            <a:t> </a:t>
          </a:r>
          <a:r>
            <a:rPr lang="en-US" dirty="0" err="1" smtClean="0"/>
            <a:t>mengerjakan</a:t>
          </a:r>
          <a:r>
            <a:rPr lang="en-US" dirty="0" smtClean="0"/>
            <a:t> </a:t>
          </a:r>
          <a:r>
            <a:rPr lang="en-US" dirty="0" err="1" smtClean="0"/>
            <a:t>tdk</a:t>
          </a:r>
          <a:r>
            <a:rPr lang="en-US" dirty="0" smtClean="0"/>
            <a:t> </a:t>
          </a:r>
          <a:r>
            <a:rPr lang="en-US" dirty="0" err="1" smtClean="0"/>
            <a:t>boleh</a:t>
          </a:r>
          <a:r>
            <a:rPr lang="en-US" dirty="0" smtClean="0"/>
            <a:t> </a:t>
          </a:r>
          <a:r>
            <a:rPr lang="en-US" dirty="0" err="1" smtClean="0"/>
            <a:t>melebihi</a:t>
          </a:r>
          <a:r>
            <a:rPr lang="en-US" dirty="0" smtClean="0"/>
            <a:t> </a:t>
          </a:r>
          <a:r>
            <a:rPr lang="en-US" dirty="0" err="1" smtClean="0"/>
            <a:t>waktu</a:t>
          </a:r>
          <a:r>
            <a:rPr lang="en-US" dirty="0" smtClean="0"/>
            <a:t> </a:t>
          </a:r>
          <a:r>
            <a:rPr lang="en-US" dirty="0" err="1" smtClean="0"/>
            <a:t>tanam</a:t>
          </a:r>
          <a:r>
            <a:rPr lang="en-US" dirty="0" smtClean="0"/>
            <a:t> </a:t>
          </a:r>
          <a:r>
            <a:rPr lang="en-US" dirty="0" err="1" smtClean="0"/>
            <a:t>padi</a:t>
          </a:r>
          <a:endParaRPr lang="en-US" dirty="0"/>
        </a:p>
      </dgm:t>
    </dgm:pt>
    <dgm:pt modelId="{65EABED8-5B42-40B9-BF93-E505A8A34A97}" type="parTrans" cxnId="{5E65F8B8-FA4B-4EC2-B817-7A600F24078C}">
      <dgm:prSet/>
      <dgm:spPr/>
      <dgm:t>
        <a:bodyPr/>
        <a:lstStyle/>
        <a:p>
          <a:endParaRPr lang="en-US"/>
        </a:p>
      </dgm:t>
    </dgm:pt>
    <dgm:pt modelId="{BA955377-56F4-449B-A564-398F8BA39ED2}" type="sibTrans" cxnId="{5E65F8B8-FA4B-4EC2-B817-7A600F24078C}">
      <dgm:prSet/>
      <dgm:spPr/>
      <dgm:t>
        <a:bodyPr/>
        <a:lstStyle/>
        <a:p>
          <a:endParaRPr lang="en-US"/>
        </a:p>
      </dgm:t>
    </dgm:pt>
    <dgm:pt modelId="{4ABB43D6-AC99-4D64-B326-2FCB28CAAB74}">
      <dgm:prSet/>
      <dgm:spPr/>
      <dgm:t>
        <a:bodyPr/>
        <a:lstStyle/>
        <a:p>
          <a:pPr rtl="0"/>
          <a:r>
            <a:rPr lang="en-US" dirty="0" err="1" smtClean="0"/>
            <a:t>Bila</a:t>
          </a:r>
          <a:r>
            <a:rPr lang="en-US" dirty="0" smtClean="0"/>
            <a:t> </a:t>
          </a:r>
          <a:r>
            <a:rPr lang="en-US" dirty="0" err="1" smtClean="0"/>
            <a:t>terdapat</a:t>
          </a:r>
          <a:r>
            <a:rPr lang="en-US" dirty="0" smtClean="0"/>
            <a:t> </a:t>
          </a:r>
          <a:r>
            <a:rPr lang="en-US" dirty="0" err="1" smtClean="0"/>
            <a:t>kelebihan</a:t>
          </a:r>
          <a:r>
            <a:rPr lang="en-US" dirty="0" smtClean="0"/>
            <a:t> </a:t>
          </a:r>
          <a:r>
            <a:rPr lang="en-US" dirty="0" err="1" smtClean="0"/>
            <a:t>hasil</a:t>
          </a:r>
          <a:r>
            <a:rPr lang="en-US" dirty="0" smtClean="0"/>
            <a:t> , </a:t>
          </a:r>
          <a:r>
            <a:rPr lang="en-US" dirty="0" err="1" smtClean="0"/>
            <a:t>akan</a:t>
          </a:r>
          <a:r>
            <a:rPr lang="en-US" dirty="0" smtClean="0"/>
            <a:t> </a:t>
          </a:r>
          <a:r>
            <a:rPr lang="en-US" dirty="0" err="1" smtClean="0"/>
            <a:t>dikembalikan</a:t>
          </a:r>
          <a:endParaRPr lang="en-US" dirty="0"/>
        </a:p>
      </dgm:t>
    </dgm:pt>
    <dgm:pt modelId="{E60DEACA-0E56-49BE-BDC3-5971F56AA034}" type="parTrans" cxnId="{E943B5BD-9643-45A9-8A71-49125B4D9830}">
      <dgm:prSet/>
      <dgm:spPr/>
      <dgm:t>
        <a:bodyPr/>
        <a:lstStyle/>
        <a:p>
          <a:endParaRPr lang="en-US"/>
        </a:p>
      </dgm:t>
    </dgm:pt>
    <dgm:pt modelId="{F51BB91E-8888-4CC1-8DD3-7C3BA2EF597C}" type="sibTrans" cxnId="{E943B5BD-9643-45A9-8A71-49125B4D9830}">
      <dgm:prSet/>
      <dgm:spPr/>
      <dgm:t>
        <a:bodyPr/>
        <a:lstStyle/>
        <a:p>
          <a:endParaRPr lang="en-US"/>
        </a:p>
      </dgm:t>
    </dgm:pt>
    <dgm:pt modelId="{C3D20EAE-7813-41BB-8CFC-728762E69B0F}">
      <dgm:prSet/>
      <dgm:spPr/>
      <dgm:t>
        <a:bodyPr/>
        <a:lstStyle/>
        <a:p>
          <a:pPr rtl="0"/>
          <a:r>
            <a:rPr lang="en-US" dirty="0" err="1" smtClean="0"/>
            <a:t>Bila</a:t>
          </a:r>
          <a:r>
            <a:rPr lang="en-US" dirty="0" smtClean="0"/>
            <a:t> </a:t>
          </a:r>
          <a:r>
            <a:rPr lang="en-US" dirty="0" err="1" smtClean="0"/>
            <a:t>ada</a:t>
          </a:r>
          <a:r>
            <a:rPr lang="en-US" dirty="0" smtClean="0"/>
            <a:t> </a:t>
          </a:r>
          <a:r>
            <a:rPr lang="en-US" dirty="0" err="1" smtClean="0"/>
            <a:t>kerusakan</a:t>
          </a:r>
          <a:r>
            <a:rPr lang="en-US" dirty="0" smtClean="0"/>
            <a:t> </a:t>
          </a:r>
          <a:r>
            <a:rPr lang="en-US" dirty="0" err="1" smtClean="0"/>
            <a:t>ditanggung</a:t>
          </a:r>
          <a:r>
            <a:rPr lang="en-US" dirty="0" smtClean="0"/>
            <a:t> </a:t>
          </a:r>
          <a:r>
            <a:rPr lang="en-US" dirty="0" err="1" smtClean="0"/>
            <a:t>pemerintah</a:t>
          </a:r>
          <a:endParaRPr lang="en-US" dirty="0"/>
        </a:p>
      </dgm:t>
    </dgm:pt>
    <dgm:pt modelId="{63ACD867-AD6F-4074-94F2-F7C3BD220FBC}" type="parTrans" cxnId="{276D7ED9-EA4E-4E1B-85B7-62FC28810D23}">
      <dgm:prSet/>
      <dgm:spPr/>
      <dgm:t>
        <a:bodyPr/>
        <a:lstStyle/>
        <a:p>
          <a:endParaRPr lang="en-US"/>
        </a:p>
      </dgm:t>
    </dgm:pt>
    <dgm:pt modelId="{603AD6A4-2E09-428C-A069-652DBD381298}" type="sibTrans" cxnId="{276D7ED9-EA4E-4E1B-85B7-62FC28810D23}">
      <dgm:prSet/>
      <dgm:spPr/>
      <dgm:t>
        <a:bodyPr/>
        <a:lstStyle/>
        <a:p>
          <a:endParaRPr lang="en-US"/>
        </a:p>
      </dgm:t>
    </dgm:pt>
    <dgm:pt modelId="{C3801E1D-AD15-4393-A959-98B952E43C8C}">
      <dgm:prSet/>
      <dgm:spPr/>
      <dgm:t>
        <a:bodyPr/>
        <a:lstStyle/>
        <a:p>
          <a:pPr rtl="0"/>
          <a:r>
            <a:rPr lang="en-US" dirty="0" err="1" smtClean="0"/>
            <a:t>Pelaksanaan</a:t>
          </a:r>
          <a:r>
            <a:rPr lang="en-US" dirty="0" smtClean="0"/>
            <a:t> </a:t>
          </a:r>
          <a:r>
            <a:rPr lang="en-US" dirty="0" err="1" smtClean="0"/>
            <a:t>tanam</a:t>
          </a:r>
          <a:r>
            <a:rPr lang="en-US" dirty="0" smtClean="0"/>
            <a:t> </a:t>
          </a:r>
          <a:r>
            <a:rPr lang="en-US" dirty="0" err="1" smtClean="0"/>
            <a:t>paksa</a:t>
          </a:r>
          <a:r>
            <a:rPr lang="en-US" dirty="0" smtClean="0"/>
            <a:t> </a:t>
          </a:r>
          <a:r>
            <a:rPr lang="en-US" dirty="0" err="1" smtClean="0"/>
            <a:t>diserahkan</a:t>
          </a:r>
          <a:r>
            <a:rPr lang="en-US" dirty="0" smtClean="0"/>
            <a:t> </a:t>
          </a:r>
          <a:r>
            <a:rPr lang="en-US" dirty="0" err="1" smtClean="0"/>
            <a:t>kpd</a:t>
          </a:r>
          <a:r>
            <a:rPr lang="en-US" dirty="0" smtClean="0"/>
            <a:t> </a:t>
          </a:r>
          <a:r>
            <a:rPr lang="en-US" dirty="0" err="1" smtClean="0"/>
            <a:t>kepala</a:t>
          </a:r>
          <a:r>
            <a:rPr lang="en-US" dirty="0" smtClean="0"/>
            <a:t> </a:t>
          </a:r>
          <a:r>
            <a:rPr lang="en-US" dirty="0" err="1" smtClean="0"/>
            <a:t>desa</a:t>
          </a:r>
          <a:endParaRPr lang="en-US" dirty="0"/>
        </a:p>
      </dgm:t>
    </dgm:pt>
    <dgm:pt modelId="{BBEE5233-5ED2-4299-BFFF-3886AE05C97D}" type="parTrans" cxnId="{08AA8FD1-DF41-4534-A2D7-958273CBFF3D}">
      <dgm:prSet/>
      <dgm:spPr/>
      <dgm:t>
        <a:bodyPr/>
        <a:lstStyle/>
        <a:p>
          <a:endParaRPr lang="en-US"/>
        </a:p>
      </dgm:t>
    </dgm:pt>
    <dgm:pt modelId="{E479D81B-3009-4B30-BB8E-A334B9DB3059}" type="sibTrans" cxnId="{08AA8FD1-DF41-4534-A2D7-958273CBFF3D}">
      <dgm:prSet/>
      <dgm:spPr/>
      <dgm:t>
        <a:bodyPr/>
        <a:lstStyle/>
        <a:p>
          <a:endParaRPr lang="en-US"/>
        </a:p>
      </dgm:t>
    </dgm:pt>
    <dgm:pt modelId="{C3C1A907-04F4-4544-8FB7-2442659576B4}" type="pres">
      <dgm:prSet presAssocID="{23DBC497-494E-464B-863F-6B5CE530DBF7}" presName="compositeShape" presStyleCnt="0">
        <dgm:presLayoutVars>
          <dgm:dir/>
          <dgm:resizeHandles/>
        </dgm:presLayoutVars>
      </dgm:prSet>
      <dgm:spPr/>
      <dgm:t>
        <a:bodyPr/>
        <a:lstStyle/>
        <a:p>
          <a:endParaRPr lang="en-US"/>
        </a:p>
      </dgm:t>
    </dgm:pt>
    <dgm:pt modelId="{9A5FEDF2-AB74-4C9E-8A19-DFB7FB0943E3}" type="pres">
      <dgm:prSet presAssocID="{23DBC497-494E-464B-863F-6B5CE530DBF7}" presName="pyramid" presStyleLbl="node1" presStyleIdx="0" presStyleCnt="1"/>
      <dgm:spPr/>
    </dgm:pt>
    <dgm:pt modelId="{3BDD2CCA-138A-4F9B-9484-0D74554561BA}" type="pres">
      <dgm:prSet presAssocID="{23DBC497-494E-464B-863F-6B5CE530DBF7}" presName="theList" presStyleCnt="0"/>
      <dgm:spPr/>
    </dgm:pt>
    <dgm:pt modelId="{FD870119-80D7-4D5E-A041-380011F03E72}" type="pres">
      <dgm:prSet presAssocID="{33ED036C-9AAA-422A-BDC7-6D8915FC37B5}" presName="aNode" presStyleLbl="fgAcc1" presStyleIdx="0" presStyleCnt="7" custScaleX="141324" custLinFactNeighborX="608" custLinFactNeighborY="-38275">
        <dgm:presLayoutVars>
          <dgm:bulletEnabled val="1"/>
        </dgm:presLayoutVars>
      </dgm:prSet>
      <dgm:spPr/>
      <dgm:t>
        <a:bodyPr/>
        <a:lstStyle/>
        <a:p>
          <a:endParaRPr lang="en-US"/>
        </a:p>
      </dgm:t>
    </dgm:pt>
    <dgm:pt modelId="{9A07080C-ED03-4F1F-B277-EBA2EF49551B}" type="pres">
      <dgm:prSet presAssocID="{33ED036C-9AAA-422A-BDC7-6D8915FC37B5}" presName="aSpace" presStyleCnt="0"/>
      <dgm:spPr/>
    </dgm:pt>
    <dgm:pt modelId="{98557C94-9730-4582-A739-03C67DD6D1E8}" type="pres">
      <dgm:prSet presAssocID="{5260844C-64E9-4AE8-AAFB-0CCB252B040D}" presName="aNode" presStyleLbl="fgAcc1" presStyleIdx="1" presStyleCnt="7" custScaleX="141726">
        <dgm:presLayoutVars>
          <dgm:bulletEnabled val="1"/>
        </dgm:presLayoutVars>
      </dgm:prSet>
      <dgm:spPr/>
      <dgm:t>
        <a:bodyPr/>
        <a:lstStyle/>
        <a:p>
          <a:endParaRPr lang="en-US"/>
        </a:p>
      </dgm:t>
    </dgm:pt>
    <dgm:pt modelId="{4D54D1B8-831A-423A-8721-45419E3F547E}" type="pres">
      <dgm:prSet presAssocID="{5260844C-64E9-4AE8-AAFB-0CCB252B040D}" presName="aSpace" presStyleCnt="0"/>
      <dgm:spPr/>
    </dgm:pt>
    <dgm:pt modelId="{2E450604-4079-49DF-B5B0-413732860E9A}" type="pres">
      <dgm:prSet presAssocID="{754C2437-3F54-4DA1-8955-A1057DA442DD}" presName="aNode" presStyleLbl="fgAcc1" presStyleIdx="2" presStyleCnt="7" custScaleX="141726">
        <dgm:presLayoutVars>
          <dgm:bulletEnabled val="1"/>
        </dgm:presLayoutVars>
      </dgm:prSet>
      <dgm:spPr/>
      <dgm:t>
        <a:bodyPr/>
        <a:lstStyle/>
        <a:p>
          <a:endParaRPr lang="en-US"/>
        </a:p>
      </dgm:t>
    </dgm:pt>
    <dgm:pt modelId="{88FE40EA-5C89-461F-B9EE-A7461F3A2E54}" type="pres">
      <dgm:prSet presAssocID="{754C2437-3F54-4DA1-8955-A1057DA442DD}" presName="aSpace" presStyleCnt="0"/>
      <dgm:spPr/>
    </dgm:pt>
    <dgm:pt modelId="{F54678A9-6A68-48AA-856E-0EBCB7D1857C}" type="pres">
      <dgm:prSet presAssocID="{831D2C4E-B0B1-464C-9D1B-C3AAB3B2A592}" presName="aNode" presStyleLbl="fgAcc1" presStyleIdx="3" presStyleCnt="7" custScaleX="142129">
        <dgm:presLayoutVars>
          <dgm:bulletEnabled val="1"/>
        </dgm:presLayoutVars>
      </dgm:prSet>
      <dgm:spPr/>
      <dgm:t>
        <a:bodyPr/>
        <a:lstStyle/>
        <a:p>
          <a:endParaRPr lang="en-US"/>
        </a:p>
      </dgm:t>
    </dgm:pt>
    <dgm:pt modelId="{4FC896A9-EF58-414E-A560-23AF9DEF04FB}" type="pres">
      <dgm:prSet presAssocID="{831D2C4E-B0B1-464C-9D1B-C3AAB3B2A592}" presName="aSpace" presStyleCnt="0"/>
      <dgm:spPr/>
    </dgm:pt>
    <dgm:pt modelId="{1C9DECF6-5D07-4039-A78E-EF94B8D75E3A}" type="pres">
      <dgm:prSet presAssocID="{4ABB43D6-AC99-4D64-B326-2FCB28CAAB74}" presName="aNode" presStyleLbl="fgAcc1" presStyleIdx="4" presStyleCnt="7" custScaleX="141727">
        <dgm:presLayoutVars>
          <dgm:bulletEnabled val="1"/>
        </dgm:presLayoutVars>
      </dgm:prSet>
      <dgm:spPr/>
      <dgm:t>
        <a:bodyPr/>
        <a:lstStyle/>
        <a:p>
          <a:endParaRPr lang="en-US"/>
        </a:p>
      </dgm:t>
    </dgm:pt>
    <dgm:pt modelId="{78444CC8-C617-4824-A26E-661543BA5FFE}" type="pres">
      <dgm:prSet presAssocID="{4ABB43D6-AC99-4D64-B326-2FCB28CAAB74}" presName="aSpace" presStyleCnt="0"/>
      <dgm:spPr/>
    </dgm:pt>
    <dgm:pt modelId="{9763EF02-C531-4778-9C80-527805D89B1B}" type="pres">
      <dgm:prSet presAssocID="{C3D20EAE-7813-41BB-8CFC-728762E69B0F}" presName="aNode" presStyleLbl="fgAcc1" presStyleIdx="5" presStyleCnt="7" custScaleX="141727">
        <dgm:presLayoutVars>
          <dgm:bulletEnabled val="1"/>
        </dgm:presLayoutVars>
      </dgm:prSet>
      <dgm:spPr/>
      <dgm:t>
        <a:bodyPr/>
        <a:lstStyle/>
        <a:p>
          <a:endParaRPr lang="en-US"/>
        </a:p>
      </dgm:t>
    </dgm:pt>
    <dgm:pt modelId="{BF6DECD4-1D34-4AB8-A84B-3FE13E177A3F}" type="pres">
      <dgm:prSet presAssocID="{C3D20EAE-7813-41BB-8CFC-728762E69B0F}" presName="aSpace" presStyleCnt="0"/>
      <dgm:spPr/>
    </dgm:pt>
    <dgm:pt modelId="{C0430778-130D-475A-97F3-3BDEA7C5BCBD}" type="pres">
      <dgm:prSet presAssocID="{C3801E1D-AD15-4393-A959-98B952E43C8C}" presName="aNode" presStyleLbl="fgAcc1" presStyleIdx="6" presStyleCnt="7" custScaleX="141727">
        <dgm:presLayoutVars>
          <dgm:bulletEnabled val="1"/>
        </dgm:presLayoutVars>
      </dgm:prSet>
      <dgm:spPr/>
      <dgm:t>
        <a:bodyPr/>
        <a:lstStyle/>
        <a:p>
          <a:endParaRPr lang="en-US"/>
        </a:p>
      </dgm:t>
    </dgm:pt>
    <dgm:pt modelId="{0A01924B-D9A9-4997-B52F-A1066D03B86F}" type="pres">
      <dgm:prSet presAssocID="{C3801E1D-AD15-4393-A959-98B952E43C8C}" presName="aSpace" presStyleCnt="0"/>
      <dgm:spPr/>
    </dgm:pt>
  </dgm:ptLst>
  <dgm:cxnLst>
    <dgm:cxn modelId="{276D7ED9-EA4E-4E1B-85B7-62FC28810D23}" srcId="{23DBC497-494E-464B-863F-6B5CE530DBF7}" destId="{C3D20EAE-7813-41BB-8CFC-728762E69B0F}" srcOrd="5" destOrd="0" parTransId="{63ACD867-AD6F-4074-94F2-F7C3BD220FBC}" sibTransId="{603AD6A4-2E09-428C-A069-652DBD381298}"/>
    <dgm:cxn modelId="{FE5CAACC-C4A0-4AD6-88F4-C6AED73A4654}" srcId="{23DBC497-494E-464B-863F-6B5CE530DBF7}" destId="{754C2437-3F54-4DA1-8955-A1057DA442DD}" srcOrd="2" destOrd="0" parTransId="{F52E6304-5976-426C-861C-F63C835EC275}" sibTransId="{CCC4F273-038D-4EA2-9E29-4FA9770D8D52}"/>
    <dgm:cxn modelId="{03949E38-2485-404B-A162-0553F2A46B6C}" type="presOf" srcId="{23DBC497-494E-464B-863F-6B5CE530DBF7}" destId="{C3C1A907-04F4-4544-8FB7-2442659576B4}" srcOrd="0" destOrd="0" presId="urn:microsoft.com/office/officeart/2005/8/layout/pyramid2"/>
    <dgm:cxn modelId="{6A76C463-F54B-4541-A12B-42305E4D0418}" srcId="{23DBC497-494E-464B-863F-6B5CE530DBF7}" destId="{5260844C-64E9-4AE8-AAFB-0CCB252B040D}" srcOrd="1" destOrd="0" parTransId="{C76636F2-2753-456D-A003-A1ACB097EF2D}" sibTransId="{513BC032-5C72-44D0-9F9E-DA06B0B6BD57}"/>
    <dgm:cxn modelId="{4B742D20-7F3E-4157-9B46-6A6D82924361}" type="presOf" srcId="{831D2C4E-B0B1-464C-9D1B-C3AAB3B2A592}" destId="{F54678A9-6A68-48AA-856E-0EBCB7D1857C}" srcOrd="0" destOrd="0" presId="urn:microsoft.com/office/officeart/2005/8/layout/pyramid2"/>
    <dgm:cxn modelId="{08AA8FD1-DF41-4534-A2D7-958273CBFF3D}" srcId="{23DBC497-494E-464B-863F-6B5CE530DBF7}" destId="{C3801E1D-AD15-4393-A959-98B952E43C8C}" srcOrd="6" destOrd="0" parTransId="{BBEE5233-5ED2-4299-BFFF-3886AE05C97D}" sibTransId="{E479D81B-3009-4B30-BB8E-A334B9DB3059}"/>
    <dgm:cxn modelId="{5D2E82F1-DF78-419B-BDB8-D8429ECAD7D8}" type="presOf" srcId="{C3D20EAE-7813-41BB-8CFC-728762E69B0F}" destId="{9763EF02-C531-4778-9C80-527805D89B1B}" srcOrd="0" destOrd="0" presId="urn:microsoft.com/office/officeart/2005/8/layout/pyramid2"/>
    <dgm:cxn modelId="{0CEDE6EA-57CD-4A5A-89B5-A465755F81EE}" type="presOf" srcId="{4ABB43D6-AC99-4D64-B326-2FCB28CAAB74}" destId="{1C9DECF6-5D07-4039-A78E-EF94B8D75E3A}" srcOrd="0" destOrd="0" presId="urn:microsoft.com/office/officeart/2005/8/layout/pyramid2"/>
    <dgm:cxn modelId="{27C929DA-AECB-4154-B54B-6A1677D23846}" type="presOf" srcId="{33ED036C-9AAA-422A-BDC7-6D8915FC37B5}" destId="{FD870119-80D7-4D5E-A041-380011F03E72}" srcOrd="0" destOrd="0" presId="urn:microsoft.com/office/officeart/2005/8/layout/pyramid2"/>
    <dgm:cxn modelId="{5E65F8B8-FA4B-4EC2-B817-7A600F24078C}" srcId="{23DBC497-494E-464B-863F-6B5CE530DBF7}" destId="{831D2C4E-B0B1-464C-9D1B-C3AAB3B2A592}" srcOrd="3" destOrd="0" parTransId="{65EABED8-5B42-40B9-BF93-E505A8A34A97}" sibTransId="{BA955377-56F4-449B-A564-398F8BA39ED2}"/>
    <dgm:cxn modelId="{5D073957-4C29-4F55-81B0-90CAD2DC12B5}" type="presOf" srcId="{C3801E1D-AD15-4393-A959-98B952E43C8C}" destId="{C0430778-130D-475A-97F3-3BDEA7C5BCBD}" srcOrd="0" destOrd="0" presId="urn:microsoft.com/office/officeart/2005/8/layout/pyramid2"/>
    <dgm:cxn modelId="{BF02E4F9-ABD5-440C-870E-E0978AE528BB}" type="presOf" srcId="{754C2437-3F54-4DA1-8955-A1057DA442DD}" destId="{2E450604-4079-49DF-B5B0-413732860E9A}" srcOrd="0" destOrd="0" presId="urn:microsoft.com/office/officeart/2005/8/layout/pyramid2"/>
    <dgm:cxn modelId="{E943B5BD-9643-45A9-8A71-49125B4D9830}" srcId="{23DBC497-494E-464B-863F-6B5CE530DBF7}" destId="{4ABB43D6-AC99-4D64-B326-2FCB28CAAB74}" srcOrd="4" destOrd="0" parTransId="{E60DEACA-0E56-49BE-BDC3-5971F56AA034}" sibTransId="{F51BB91E-8888-4CC1-8DD3-7C3BA2EF597C}"/>
    <dgm:cxn modelId="{176CD0FA-5224-4A97-8AB0-8DDBFFBAA577}" srcId="{23DBC497-494E-464B-863F-6B5CE530DBF7}" destId="{33ED036C-9AAA-422A-BDC7-6D8915FC37B5}" srcOrd="0" destOrd="0" parTransId="{41C5A25F-F128-4AAC-A278-FC51EAE361FD}" sibTransId="{B7F2ACD4-0371-4B36-A9DB-36F8AE00CDE0}"/>
    <dgm:cxn modelId="{6EEC1F7C-860F-49FF-805A-6F7048A46D73}" type="presOf" srcId="{5260844C-64E9-4AE8-AAFB-0CCB252B040D}" destId="{98557C94-9730-4582-A739-03C67DD6D1E8}" srcOrd="0" destOrd="0" presId="urn:microsoft.com/office/officeart/2005/8/layout/pyramid2"/>
    <dgm:cxn modelId="{33BA6B7F-52D0-4E6F-A663-AA82A3957B02}" type="presParOf" srcId="{C3C1A907-04F4-4544-8FB7-2442659576B4}" destId="{9A5FEDF2-AB74-4C9E-8A19-DFB7FB0943E3}" srcOrd="0" destOrd="0" presId="urn:microsoft.com/office/officeart/2005/8/layout/pyramid2"/>
    <dgm:cxn modelId="{20104A25-37F5-42AE-98E7-C8628E38FA00}" type="presParOf" srcId="{C3C1A907-04F4-4544-8FB7-2442659576B4}" destId="{3BDD2CCA-138A-4F9B-9484-0D74554561BA}" srcOrd="1" destOrd="0" presId="urn:microsoft.com/office/officeart/2005/8/layout/pyramid2"/>
    <dgm:cxn modelId="{9E1896D1-1CA2-454A-9EE1-C14D68DDB502}" type="presParOf" srcId="{3BDD2CCA-138A-4F9B-9484-0D74554561BA}" destId="{FD870119-80D7-4D5E-A041-380011F03E72}" srcOrd="0" destOrd="0" presId="urn:microsoft.com/office/officeart/2005/8/layout/pyramid2"/>
    <dgm:cxn modelId="{621D2CB4-7815-4784-A914-1250CA19D9E5}" type="presParOf" srcId="{3BDD2CCA-138A-4F9B-9484-0D74554561BA}" destId="{9A07080C-ED03-4F1F-B277-EBA2EF49551B}" srcOrd="1" destOrd="0" presId="urn:microsoft.com/office/officeart/2005/8/layout/pyramid2"/>
    <dgm:cxn modelId="{C77AE9B3-0B8C-4106-A021-4B1636776261}" type="presParOf" srcId="{3BDD2CCA-138A-4F9B-9484-0D74554561BA}" destId="{98557C94-9730-4582-A739-03C67DD6D1E8}" srcOrd="2" destOrd="0" presId="urn:microsoft.com/office/officeart/2005/8/layout/pyramid2"/>
    <dgm:cxn modelId="{73F0A2D6-E7F4-486C-A815-D71F93029DF0}" type="presParOf" srcId="{3BDD2CCA-138A-4F9B-9484-0D74554561BA}" destId="{4D54D1B8-831A-423A-8721-45419E3F547E}" srcOrd="3" destOrd="0" presId="urn:microsoft.com/office/officeart/2005/8/layout/pyramid2"/>
    <dgm:cxn modelId="{0C8AFF66-E3A6-4C50-ABF3-E68FF2F28DF3}" type="presParOf" srcId="{3BDD2CCA-138A-4F9B-9484-0D74554561BA}" destId="{2E450604-4079-49DF-B5B0-413732860E9A}" srcOrd="4" destOrd="0" presId="urn:microsoft.com/office/officeart/2005/8/layout/pyramid2"/>
    <dgm:cxn modelId="{36E272C4-CA71-4433-9D1D-D5B17CEB7406}" type="presParOf" srcId="{3BDD2CCA-138A-4F9B-9484-0D74554561BA}" destId="{88FE40EA-5C89-461F-B9EE-A7461F3A2E54}" srcOrd="5" destOrd="0" presId="urn:microsoft.com/office/officeart/2005/8/layout/pyramid2"/>
    <dgm:cxn modelId="{2FFF7EEC-A0BF-44C0-A713-CB793806C7E5}" type="presParOf" srcId="{3BDD2CCA-138A-4F9B-9484-0D74554561BA}" destId="{F54678A9-6A68-48AA-856E-0EBCB7D1857C}" srcOrd="6" destOrd="0" presId="urn:microsoft.com/office/officeart/2005/8/layout/pyramid2"/>
    <dgm:cxn modelId="{8429D7ED-3B2D-40A4-B092-D4C2CFE14643}" type="presParOf" srcId="{3BDD2CCA-138A-4F9B-9484-0D74554561BA}" destId="{4FC896A9-EF58-414E-A560-23AF9DEF04FB}" srcOrd="7" destOrd="0" presId="urn:microsoft.com/office/officeart/2005/8/layout/pyramid2"/>
    <dgm:cxn modelId="{5776D28A-D9AB-47E8-A74E-BB662487F027}" type="presParOf" srcId="{3BDD2CCA-138A-4F9B-9484-0D74554561BA}" destId="{1C9DECF6-5D07-4039-A78E-EF94B8D75E3A}" srcOrd="8" destOrd="0" presId="urn:microsoft.com/office/officeart/2005/8/layout/pyramid2"/>
    <dgm:cxn modelId="{70C01B21-04BB-44D3-95CD-EBC424545462}" type="presParOf" srcId="{3BDD2CCA-138A-4F9B-9484-0D74554561BA}" destId="{78444CC8-C617-4824-A26E-661543BA5FFE}" srcOrd="9" destOrd="0" presId="urn:microsoft.com/office/officeart/2005/8/layout/pyramid2"/>
    <dgm:cxn modelId="{1BE1EBEA-1426-4FFC-9D25-7AA78B06143C}" type="presParOf" srcId="{3BDD2CCA-138A-4F9B-9484-0D74554561BA}" destId="{9763EF02-C531-4778-9C80-527805D89B1B}" srcOrd="10" destOrd="0" presId="urn:microsoft.com/office/officeart/2005/8/layout/pyramid2"/>
    <dgm:cxn modelId="{E8C33842-DE9C-4F69-9EB4-B75061D03424}" type="presParOf" srcId="{3BDD2CCA-138A-4F9B-9484-0D74554561BA}" destId="{BF6DECD4-1D34-4AB8-A84B-3FE13E177A3F}" srcOrd="11" destOrd="0" presId="urn:microsoft.com/office/officeart/2005/8/layout/pyramid2"/>
    <dgm:cxn modelId="{C2002372-21B4-4755-ABA4-1688B861F08F}" type="presParOf" srcId="{3BDD2CCA-138A-4F9B-9484-0D74554561BA}" destId="{C0430778-130D-475A-97F3-3BDEA7C5BCBD}" srcOrd="12" destOrd="0" presId="urn:microsoft.com/office/officeart/2005/8/layout/pyramid2"/>
    <dgm:cxn modelId="{1A69A32A-CDB8-400F-9751-D6021BA17012}" type="presParOf" srcId="{3BDD2CCA-138A-4F9B-9484-0D74554561BA}" destId="{0A01924B-D9A9-4997-B52F-A1066D03B86F}" srcOrd="1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96D827F-4283-40ED-9895-9B375ABD206C}" type="doc">
      <dgm:prSet loTypeId="urn:microsoft.com/office/officeart/2005/8/layout/hProcess9" loCatId="process" qsTypeId="urn:microsoft.com/office/officeart/2005/8/quickstyle/3d3" qsCatId="3D" csTypeId="urn:microsoft.com/office/officeart/2005/8/colors/accent1_2" csCatId="accent1" phldr="1"/>
      <dgm:spPr/>
    </dgm:pt>
    <dgm:pt modelId="{3D6445FE-3A32-41A9-BDA3-EBC336B4ED5C}">
      <dgm:prSet phldrT="[Text]" custT="1"/>
      <dgm:spPr/>
      <dgm:t>
        <a:bodyPr/>
        <a:lstStyle/>
        <a:p>
          <a:pPr algn="l"/>
          <a:r>
            <a:rPr lang="en-US" sz="2400" dirty="0" err="1" smtClean="0"/>
            <a:t>Proses</a:t>
          </a:r>
          <a:r>
            <a:rPr lang="en-US" sz="2400" dirty="0" smtClean="0"/>
            <a:t> </a:t>
          </a:r>
          <a:r>
            <a:rPr lang="en-US" sz="2400" dirty="0" err="1" smtClean="0"/>
            <a:t>Perlawanan</a:t>
          </a:r>
          <a:r>
            <a:rPr lang="en-US" sz="2400" dirty="0" smtClean="0"/>
            <a:t> : </a:t>
          </a:r>
        </a:p>
        <a:p>
          <a:pPr algn="l"/>
          <a:r>
            <a:rPr lang="en-US" sz="2400" dirty="0" smtClean="0"/>
            <a:t>18 April 1859</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pasukan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Banjar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membakar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Kapal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Onrust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S. Barito</a:t>
          </a:r>
        </a:p>
        <a:p>
          <a:pPr algn="l"/>
          <a:r>
            <a:rPr lang="en-US" sz="2400" dirty="0" smtClean="0">
              <a:latin typeface="Times New Roman" pitchFamily="18" charset="0"/>
              <a:cs typeface="Times New Roman" pitchFamily="18" charset="0"/>
            </a:rPr>
            <a:t>11- 10- 1862 P </a:t>
          </a:r>
          <a:r>
            <a:rPr lang="en-US" sz="2400" dirty="0" err="1" smtClean="0">
              <a:latin typeface="Times New Roman" pitchFamily="18" charset="0"/>
              <a:cs typeface="Times New Roman" pitchFamily="18" charset="0"/>
            </a:rPr>
            <a:t>Antasari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meninggal</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satu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persatu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tokoh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Banjar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menyerah</a:t>
          </a:r>
          <a:endParaRPr lang="en-US" sz="2400" dirty="0"/>
        </a:p>
      </dgm:t>
    </dgm:pt>
    <dgm:pt modelId="{7E8C9592-90B0-48C1-A2A2-A5ADC2E4E9A0}" type="parTrans" cxnId="{CA757D23-BE5F-4ADC-B72D-80FB2A831AE5}">
      <dgm:prSet/>
      <dgm:spPr/>
      <dgm:t>
        <a:bodyPr/>
        <a:lstStyle/>
        <a:p>
          <a:endParaRPr lang="en-US"/>
        </a:p>
      </dgm:t>
    </dgm:pt>
    <dgm:pt modelId="{C23872DB-5847-4017-9345-8813C97279AE}" type="sibTrans" cxnId="{CA757D23-BE5F-4ADC-B72D-80FB2A831AE5}">
      <dgm:prSet/>
      <dgm:spPr/>
      <dgm:t>
        <a:bodyPr/>
        <a:lstStyle/>
        <a:p>
          <a:endParaRPr lang="en-US"/>
        </a:p>
      </dgm:t>
    </dgm:pt>
    <dgm:pt modelId="{217EB337-6CC1-4C21-9C9E-74582A08C213}">
      <dgm:prSet phldrT="[Text]" custT="1"/>
      <dgm:spPr/>
      <dgm:t>
        <a:bodyPr/>
        <a:lstStyle/>
        <a:p>
          <a:pPr algn="l"/>
          <a:r>
            <a:rPr lang="en-US" sz="2400" dirty="0" err="1" smtClean="0"/>
            <a:t>Tokoh</a:t>
          </a:r>
          <a:r>
            <a:rPr lang="en-US" sz="2400" dirty="0" smtClean="0"/>
            <a:t> : </a:t>
          </a:r>
          <a:r>
            <a:rPr lang="en-US" sz="2400" dirty="0" err="1" smtClean="0"/>
            <a:t>Pangeran</a:t>
          </a:r>
          <a:r>
            <a:rPr lang="en-US" sz="2400" dirty="0" smtClean="0"/>
            <a:t> </a:t>
          </a:r>
          <a:r>
            <a:rPr lang="en-US" sz="2400" dirty="0" err="1" smtClean="0"/>
            <a:t>Hidayat</a:t>
          </a:r>
          <a:endParaRPr lang="en-US" sz="2400" dirty="0" smtClean="0"/>
        </a:p>
        <a:p>
          <a:pPr algn="l"/>
          <a:r>
            <a:rPr lang="en-US" sz="2400" dirty="0" err="1" smtClean="0"/>
            <a:t>Pangeran</a:t>
          </a:r>
          <a:r>
            <a:rPr lang="en-US" sz="2400" dirty="0" smtClean="0"/>
            <a:t> </a:t>
          </a:r>
          <a:r>
            <a:rPr lang="en-US" sz="2400" dirty="0" err="1" smtClean="0"/>
            <a:t>Antasari</a:t>
          </a:r>
          <a:endParaRPr lang="en-US" sz="2400" dirty="0" smtClean="0"/>
        </a:p>
        <a:p>
          <a:pPr algn="l"/>
          <a:r>
            <a:rPr lang="en-US" sz="2400" dirty="0" err="1" smtClean="0"/>
            <a:t>Kyai</a:t>
          </a:r>
          <a:r>
            <a:rPr lang="en-US" sz="2400" dirty="0" smtClean="0"/>
            <a:t> </a:t>
          </a:r>
          <a:r>
            <a:rPr lang="en-US" sz="2400" dirty="0" err="1" smtClean="0"/>
            <a:t>Demang</a:t>
          </a:r>
          <a:r>
            <a:rPr lang="en-US" sz="2400" dirty="0" smtClean="0"/>
            <a:t> Leman</a:t>
          </a:r>
        </a:p>
        <a:p>
          <a:pPr algn="l"/>
          <a:r>
            <a:rPr lang="en-US" sz="2400" dirty="0" err="1" smtClean="0"/>
            <a:t>Haji</a:t>
          </a:r>
          <a:r>
            <a:rPr lang="en-US" sz="2400" dirty="0" smtClean="0"/>
            <a:t> </a:t>
          </a:r>
          <a:r>
            <a:rPr lang="en-US" sz="2400" dirty="0" err="1" smtClean="0"/>
            <a:t>Buyasin</a:t>
          </a:r>
          <a:endParaRPr lang="en-US" sz="2400" dirty="0"/>
        </a:p>
      </dgm:t>
    </dgm:pt>
    <dgm:pt modelId="{E6C15680-5B69-4D7A-BCA9-E8115054E6B5}" type="sibTrans" cxnId="{DFE7A8CF-406A-4076-9ABF-1911D177A353}">
      <dgm:prSet/>
      <dgm:spPr/>
      <dgm:t>
        <a:bodyPr/>
        <a:lstStyle/>
        <a:p>
          <a:endParaRPr lang="en-US"/>
        </a:p>
      </dgm:t>
    </dgm:pt>
    <dgm:pt modelId="{056934D6-B360-430C-98AD-573CD837FF1A}" type="parTrans" cxnId="{DFE7A8CF-406A-4076-9ABF-1911D177A353}">
      <dgm:prSet/>
      <dgm:spPr/>
      <dgm:t>
        <a:bodyPr/>
        <a:lstStyle/>
        <a:p>
          <a:endParaRPr lang="en-US"/>
        </a:p>
      </dgm:t>
    </dgm:pt>
    <dgm:pt modelId="{6D7B55DC-BEA6-4CC1-97DD-F1BD2AE10F26}">
      <dgm:prSet phldrT="[Text]" custT="1"/>
      <dgm:spPr/>
      <dgm:t>
        <a:bodyPr/>
        <a:lstStyle/>
        <a:p>
          <a:pPr algn="ctr"/>
          <a:r>
            <a:rPr lang="en-US" sz="2000" dirty="0" err="1" smtClean="0"/>
            <a:t>Sebab</a:t>
          </a:r>
          <a:r>
            <a:rPr lang="en-US" sz="2000" dirty="0" smtClean="0"/>
            <a:t> – </a:t>
          </a:r>
          <a:r>
            <a:rPr lang="en-US" sz="2000" dirty="0" err="1" smtClean="0"/>
            <a:t>sebab</a:t>
          </a:r>
          <a:r>
            <a:rPr lang="en-US" sz="2000" dirty="0" smtClean="0"/>
            <a:t> : </a:t>
          </a:r>
        </a:p>
        <a:p>
          <a:pPr algn="l"/>
          <a:r>
            <a:rPr lang="en-US" sz="2000" dirty="0" err="1" smtClean="0"/>
            <a:t>Belanda</a:t>
          </a:r>
          <a:r>
            <a:rPr lang="en-US" sz="2000" dirty="0" smtClean="0"/>
            <a:t> </a:t>
          </a:r>
          <a:r>
            <a:rPr lang="en-US" sz="2000" dirty="0" err="1" smtClean="0"/>
            <a:t>campurtangan</a:t>
          </a:r>
          <a:r>
            <a:rPr lang="en-US" sz="2000" dirty="0" smtClean="0"/>
            <a:t> </a:t>
          </a:r>
          <a:r>
            <a:rPr lang="en-US" sz="2000" dirty="0" err="1" smtClean="0"/>
            <a:t>urusan</a:t>
          </a:r>
          <a:r>
            <a:rPr lang="en-US" sz="2000" dirty="0" smtClean="0"/>
            <a:t> </a:t>
          </a:r>
          <a:r>
            <a:rPr lang="en-US" sz="2000" dirty="0" err="1" smtClean="0"/>
            <a:t>kerajaan</a:t>
          </a:r>
          <a:r>
            <a:rPr lang="en-US" sz="2000" dirty="0" smtClean="0"/>
            <a:t>/ </a:t>
          </a:r>
          <a:r>
            <a:rPr lang="en-US" sz="2000" dirty="0" err="1" smtClean="0"/>
            <a:t>mengankat</a:t>
          </a:r>
          <a:r>
            <a:rPr lang="en-US" sz="2000" dirty="0" smtClean="0"/>
            <a:t> S. </a:t>
          </a:r>
          <a:r>
            <a:rPr lang="en-US" sz="2000" dirty="0" err="1" smtClean="0"/>
            <a:t>Tamjidillah</a:t>
          </a:r>
          <a:r>
            <a:rPr lang="en-US" sz="2000" dirty="0" smtClean="0"/>
            <a:t> </a:t>
          </a:r>
          <a:r>
            <a:rPr lang="en-US" sz="2000" dirty="0" err="1" smtClean="0"/>
            <a:t>mjd</a:t>
          </a:r>
          <a:r>
            <a:rPr lang="en-US" sz="2000" dirty="0" smtClean="0"/>
            <a:t> sultan</a:t>
          </a:r>
        </a:p>
        <a:p>
          <a:pPr algn="l"/>
          <a:r>
            <a:rPr lang="en-US" sz="2000" dirty="0" err="1" smtClean="0"/>
            <a:t>Belanda</a:t>
          </a:r>
          <a:r>
            <a:rPr lang="en-US" sz="2000" dirty="0" smtClean="0"/>
            <a:t> </a:t>
          </a:r>
          <a:r>
            <a:rPr lang="en-US" sz="2000" dirty="0" err="1" smtClean="0"/>
            <a:t>menangkap</a:t>
          </a:r>
          <a:r>
            <a:rPr lang="en-US" sz="2000" dirty="0" smtClean="0"/>
            <a:t> </a:t>
          </a:r>
          <a:r>
            <a:rPr lang="en-US" sz="2000" dirty="0" err="1" smtClean="0"/>
            <a:t>Prabu</a:t>
          </a:r>
          <a:r>
            <a:rPr lang="en-US" sz="2000" dirty="0" smtClean="0"/>
            <a:t> </a:t>
          </a:r>
          <a:r>
            <a:rPr lang="en-US" sz="2000" dirty="0" err="1" smtClean="0"/>
            <a:t>Anom</a:t>
          </a:r>
          <a:r>
            <a:rPr lang="en-US" sz="2000" dirty="0" smtClean="0"/>
            <a:t> &amp; </a:t>
          </a:r>
          <a:r>
            <a:rPr lang="en-US" sz="2000" dirty="0" err="1" smtClean="0"/>
            <a:t>diasingkan</a:t>
          </a:r>
          <a:r>
            <a:rPr lang="en-US" sz="2000" dirty="0" smtClean="0"/>
            <a:t> </a:t>
          </a:r>
          <a:r>
            <a:rPr lang="en-US" sz="2000" dirty="0" err="1" smtClean="0"/>
            <a:t>ke</a:t>
          </a:r>
          <a:r>
            <a:rPr lang="en-US" sz="2000" dirty="0" smtClean="0"/>
            <a:t> </a:t>
          </a:r>
          <a:r>
            <a:rPr lang="en-US" sz="2000" dirty="0" err="1" smtClean="0"/>
            <a:t>Jawa</a:t>
          </a:r>
          <a:endParaRPr lang="en-US" sz="2000" dirty="0" smtClean="0"/>
        </a:p>
        <a:p>
          <a:pPr algn="l"/>
          <a:r>
            <a:rPr lang="en-US" sz="2000" dirty="0" err="1" smtClean="0"/>
            <a:t>Belanda</a:t>
          </a:r>
          <a:r>
            <a:rPr lang="en-US" sz="2000" dirty="0" smtClean="0"/>
            <a:t> </a:t>
          </a:r>
          <a:r>
            <a:rPr lang="en-US" sz="2000" dirty="0" err="1" smtClean="0"/>
            <a:t>monopoli</a:t>
          </a:r>
          <a:r>
            <a:rPr lang="en-US" sz="2000" dirty="0" smtClean="0"/>
            <a:t> </a:t>
          </a:r>
          <a:r>
            <a:rPr lang="en-US" sz="2000" dirty="0" err="1" smtClean="0"/>
            <a:t>perdgangan</a:t>
          </a:r>
          <a:r>
            <a:rPr lang="en-US" sz="2000" dirty="0" smtClean="0"/>
            <a:t> </a:t>
          </a:r>
          <a:endParaRPr lang="en-US" sz="2000" dirty="0"/>
        </a:p>
      </dgm:t>
    </dgm:pt>
    <dgm:pt modelId="{1B972B63-E70F-449B-83C1-B45120FC17B6}" type="sibTrans" cxnId="{60448B0D-45A3-46F4-A078-88D03F8F5876}">
      <dgm:prSet/>
      <dgm:spPr/>
      <dgm:t>
        <a:bodyPr/>
        <a:lstStyle/>
        <a:p>
          <a:endParaRPr lang="en-US"/>
        </a:p>
      </dgm:t>
    </dgm:pt>
    <dgm:pt modelId="{A9316398-248C-4EC2-AA5B-68514D3F2357}" type="parTrans" cxnId="{60448B0D-45A3-46F4-A078-88D03F8F5876}">
      <dgm:prSet/>
      <dgm:spPr/>
      <dgm:t>
        <a:bodyPr/>
        <a:lstStyle/>
        <a:p>
          <a:endParaRPr lang="en-US"/>
        </a:p>
      </dgm:t>
    </dgm:pt>
    <dgm:pt modelId="{23D62878-4A53-4C63-8FB7-CA77ACC44646}" type="pres">
      <dgm:prSet presAssocID="{A96D827F-4283-40ED-9895-9B375ABD206C}" presName="CompostProcess" presStyleCnt="0">
        <dgm:presLayoutVars>
          <dgm:dir/>
          <dgm:resizeHandles val="exact"/>
        </dgm:presLayoutVars>
      </dgm:prSet>
      <dgm:spPr/>
    </dgm:pt>
    <dgm:pt modelId="{3A99E641-9A36-4F8F-9F19-A18DF2B6D521}" type="pres">
      <dgm:prSet presAssocID="{A96D827F-4283-40ED-9895-9B375ABD206C}" presName="arrow" presStyleLbl="bgShp" presStyleIdx="0" presStyleCnt="1"/>
      <dgm:spPr/>
    </dgm:pt>
    <dgm:pt modelId="{3624928D-B2D8-45E4-912B-CFBC20BD8AE4}" type="pres">
      <dgm:prSet presAssocID="{A96D827F-4283-40ED-9895-9B375ABD206C}" presName="linearProcess" presStyleCnt="0"/>
      <dgm:spPr/>
    </dgm:pt>
    <dgm:pt modelId="{85933C3F-30AA-426A-ACDD-EC5CD47EB148}" type="pres">
      <dgm:prSet presAssocID="{6D7B55DC-BEA6-4CC1-97DD-F1BD2AE10F26}" presName="textNode" presStyleLbl="node1" presStyleIdx="0" presStyleCnt="3" custScaleY="250000">
        <dgm:presLayoutVars>
          <dgm:bulletEnabled val="1"/>
        </dgm:presLayoutVars>
      </dgm:prSet>
      <dgm:spPr/>
      <dgm:t>
        <a:bodyPr/>
        <a:lstStyle/>
        <a:p>
          <a:endParaRPr lang="en-US"/>
        </a:p>
      </dgm:t>
    </dgm:pt>
    <dgm:pt modelId="{46FF6561-8FA8-4229-8F19-C419BE7439A1}" type="pres">
      <dgm:prSet presAssocID="{1B972B63-E70F-449B-83C1-B45120FC17B6}" presName="sibTrans" presStyleCnt="0"/>
      <dgm:spPr/>
    </dgm:pt>
    <dgm:pt modelId="{8B9EF5A1-2FBF-4322-AE81-AFA2F6641256}" type="pres">
      <dgm:prSet presAssocID="{217EB337-6CC1-4C21-9C9E-74582A08C213}" presName="textNode" presStyleLbl="node1" presStyleIdx="1" presStyleCnt="3" custScaleY="201900">
        <dgm:presLayoutVars>
          <dgm:bulletEnabled val="1"/>
        </dgm:presLayoutVars>
      </dgm:prSet>
      <dgm:spPr/>
      <dgm:t>
        <a:bodyPr/>
        <a:lstStyle/>
        <a:p>
          <a:endParaRPr lang="en-US"/>
        </a:p>
      </dgm:t>
    </dgm:pt>
    <dgm:pt modelId="{49708385-AE0F-4AA3-8138-EF1D2C46DCAC}" type="pres">
      <dgm:prSet presAssocID="{E6C15680-5B69-4D7A-BCA9-E8115054E6B5}" presName="sibTrans" presStyleCnt="0"/>
      <dgm:spPr/>
    </dgm:pt>
    <dgm:pt modelId="{4CACC608-F634-4B1B-9AB7-31E4EEED1A70}" type="pres">
      <dgm:prSet presAssocID="{3D6445FE-3A32-41A9-BDA3-EBC336B4ED5C}" presName="textNode" presStyleLbl="node1" presStyleIdx="2" presStyleCnt="3" custScaleY="250000">
        <dgm:presLayoutVars>
          <dgm:bulletEnabled val="1"/>
        </dgm:presLayoutVars>
      </dgm:prSet>
      <dgm:spPr/>
      <dgm:t>
        <a:bodyPr/>
        <a:lstStyle/>
        <a:p>
          <a:endParaRPr lang="en-US"/>
        </a:p>
      </dgm:t>
    </dgm:pt>
  </dgm:ptLst>
  <dgm:cxnLst>
    <dgm:cxn modelId="{DFE7A8CF-406A-4076-9ABF-1911D177A353}" srcId="{A96D827F-4283-40ED-9895-9B375ABD206C}" destId="{217EB337-6CC1-4C21-9C9E-74582A08C213}" srcOrd="1" destOrd="0" parTransId="{056934D6-B360-430C-98AD-573CD837FF1A}" sibTransId="{E6C15680-5B69-4D7A-BCA9-E8115054E6B5}"/>
    <dgm:cxn modelId="{5FCC919C-08AC-4A04-820B-A820C7C2AA5F}" type="presOf" srcId="{6D7B55DC-BEA6-4CC1-97DD-F1BD2AE10F26}" destId="{85933C3F-30AA-426A-ACDD-EC5CD47EB148}" srcOrd="0" destOrd="0" presId="urn:microsoft.com/office/officeart/2005/8/layout/hProcess9"/>
    <dgm:cxn modelId="{2C3BB9C3-5C8E-4664-85BB-698B44E9410F}" type="presOf" srcId="{217EB337-6CC1-4C21-9C9E-74582A08C213}" destId="{8B9EF5A1-2FBF-4322-AE81-AFA2F6641256}" srcOrd="0" destOrd="0" presId="urn:microsoft.com/office/officeart/2005/8/layout/hProcess9"/>
    <dgm:cxn modelId="{60448B0D-45A3-46F4-A078-88D03F8F5876}" srcId="{A96D827F-4283-40ED-9895-9B375ABD206C}" destId="{6D7B55DC-BEA6-4CC1-97DD-F1BD2AE10F26}" srcOrd="0" destOrd="0" parTransId="{A9316398-248C-4EC2-AA5B-68514D3F2357}" sibTransId="{1B972B63-E70F-449B-83C1-B45120FC17B6}"/>
    <dgm:cxn modelId="{CA757D23-BE5F-4ADC-B72D-80FB2A831AE5}" srcId="{A96D827F-4283-40ED-9895-9B375ABD206C}" destId="{3D6445FE-3A32-41A9-BDA3-EBC336B4ED5C}" srcOrd="2" destOrd="0" parTransId="{7E8C9592-90B0-48C1-A2A2-A5ADC2E4E9A0}" sibTransId="{C23872DB-5847-4017-9345-8813C97279AE}"/>
    <dgm:cxn modelId="{2C000157-77AD-4EC5-A4EE-5D4CB280E066}" type="presOf" srcId="{A96D827F-4283-40ED-9895-9B375ABD206C}" destId="{23D62878-4A53-4C63-8FB7-CA77ACC44646}" srcOrd="0" destOrd="0" presId="urn:microsoft.com/office/officeart/2005/8/layout/hProcess9"/>
    <dgm:cxn modelId="{785A42FE-4DC6-405B-A13D-376EA5D0CDD8}" type="presOf" srcId="{3D6445FE-3A32-41A9-BDA3-EBC336B4ED5C}" destId="{4CACC608-F634-4B1B-9AB7-31E4EEED1A70}" srcOrd="0" destOrd="0" presId="urn:microsoft.com/office/officeart/2005/8/layout/hProcess9"/>
    <dgm:cxn modelId="{6AAE3831-9276-4CDE-8895-90709855CB24}" type="presParOf" srcId="{23D62878-4A53-4C63-8FB7-CA77ACC44646}" destId="{3A99E641-9A36-4F8F-9F19-A18DF2B6D521}" srcOrd="0" destOrd="0" presId="urn:microsoft.com/office/officeart/2005/8/layout/hProcess9"/>
    <dgm:cxn modelId="{F055F76B-6C91-4FFB-A070-CE37B1EA9798}" type="presParOf" srcId="{23D62878-4A53-4C63-8FB7-CA77ACC44646}" destId="{3624928D-B2D8-45E4-912B-CFBC20BD8AE4}" srcOrd="1" destOrd="0" presId="urn:microsoft.com/office/officeart/2005/8/layout/hProcess9"/>
    <dgm:cxn modelId="{85952614-72D5-4C7A-90F0-B07ED0B29D48}" type="presParOf" srcId="{3624928D-B2D8-45E4-912B-CFBC20BD8AE4}" destId="{85933C3F-30AA-426A-ACDD-EC5CD47EB148}" srcOrd="0" destOrd="0" presId="urn:microsoft.com/office/officeart/2005/8/layout/hProcess9"/>
    <dgm:cxn modelId="{D905515D-AC57-4E43-B72F-A1C4AE631BEF}" type="presParOf" srcId="{3624928D-B2D8-45E4-912B-CFBC20BD8AE4}" destId="{46FF6561-8FA8-4229-8F19-C419BE7439A1}" srcOrd="1" destOrd="0" presId="urn:microsoft.com/office/officeart/2005/8/layout/hProcess9"/>
    <dgm:cxn modelId="{FC6F4566-16D5-4981-B322-18BCD19B791D}" type="presParOf" srcId="{3624928D-B2D8-45E4-912B-CFBC20BD8AE4}" destId="{8B9EF5A1-2FBF-4322-AE81-AFA2F6641256}" srcOrd="2" destOrd="0" presId="urn:microsoft.com/office/officeart/2005/8/layout/hProcess9"/>
    <dgm:cxn modelId="{4329E9A8-0E23-4E72-A0A8-6BAA654095AD}" type="presParOf" srcId="{3624928D-B2D8-45E4-912B-CFBC20BD8AE4}" destId="{49708385-AE0F-4AA3-8138-EF1D2C46DCAC}" srcOrd="3" destOrd="0" presId="urn:microsoft.com/office/officeart/2005/8/layout/hProcess9"/>
    <dgm:cxn modelId="{B9BC5E81-F2EF-4306-9202-8E8BDC3C45BA}" type="presParOf" srcId="{3624928D-B2D8-45E4-912B-CFBC20BD8AE4}" destId="{4CACC608-F634-4B1B-9AB7-31E4EEED1A7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D85EFA-4509-4F40-9B84-1892E6C7A191}" type="doc">
      <dgm:prSet loTypeId="urn:microsoft.com/office/officeart/2005/8/layout/balance1" loCatId="relationship" qsTypeId="urn:microsoft.com/office/officeart/2005/8/quickstyle/3d3" qsCatId="3D" csTypeId="urn:microsoft.com/office/officeart/2005/8/colors/accent1_2" csCatId="accent1" phldr="1"/>
      <dgm:spPr/>
      <dgm:t>
        <a:bodyPr/>
        <a:lstStyle/>
        <a:p>
          <a:endParaRPr lang="en-US"/>
        </a:p>
      </dgm:t>
    </dgm:pt>
    <dgm:pt modelId="{5EBCB8D5-0B32-4F40-B8A4-AE4085C20AC5}">
      <dgm:prSet phldrT="[Text]"/>
      <dgm:spPr/>
      <dgm:t>
        <a:bodyPr/>
        <a:lstStyle/>
        <a:p>
          <a:r>
            <a:rPr lang="en-US" dirty="0" err="1" smtClean="0"/>
            <a:t>bagi</a:t>
          </a:r>
          <a:r>
            <a:rPr lang="en-US" dirty="0" smtClean="0"/>
            <a:t> </a:t>
          </a:r>
          <a:r>
            <a:rPr lang="en-US" dirty="0" err="1" smtClean="0"/>
            <a:t>rakyat</a:t>
          </a:r>
          <a:r>
            <a:rPr lang="en-US" dirty="0" smtClean="0"/>
            <a:t> Indonesia</a:t>
          </a:r>
          <a:endParaRPr lang="en-US" dirty="0"/>
        </a:p>
      </dgm:t>
    </dgm:pt>
    <dgm:pt modelId="{2C228186-DE51-4069-88EA-64C1797873B1}" type="parTrans" cxnId="{82B4029D-C5F1-456E-A676-C4C5BA629359}">
      <dgm:prSet/>
      <dgm:spPr/>
      <dgm:t>
        <a:bodyPr/>
        <a:lstStyle/>
        <a:p>
          <a:endParaRPr lang="en-US"/>
        </a:p>
      </dgm:t>
    </dgm:pt>
    <dgm:pt modelId="{87C58E04-EDD9-4E28-BA67-9E2B5B9D6299}" type="sibTrans" cxnId="{82B4029D-C5F1-456E-A676-C4C5BA629359}">
      <dgm:prSet/>
      <dgm:spPr/>
      <dgm:t>
        <a:bodyPr/>
        <a:lstStyle/>
        <a:p>
          <a:endParaRPr lang="en-US"/>
        </a:p>
      </dgm:t>
    </dgm:pt>
    <dgm:pt modelId="{DB2E4733-9FB0-49CE-9482-2BD67E365572}">
      <dgm:prSet phldrT="[Text]"/>
      <dgm:spPr/>
      <dgm:t>
        <a:bodyPr/>
        <a:lstStyle/>
        <a:p>
          <a:r>
            <a:rPr lang="en-US" dirty="0" err="1" smtClean="0"/>
            <a:t>Jumlah</a:t>
          </a:r>
          <a:r>
            <a:rPr lang="en-US" dirty="0" smtClean="0"/>
            <a:t> </a:t>
          </a:r>
          <a:r>
            <a:rPr lang="en-US" dirty="0" err="1" smtClean="0"/>
            <a:t>penduduk</a:t>
          </a:r>
          <a:r>
            <a:rPr lang="en-US" dirty="0" smtClean="0"/>
            <a:t> </a:t>
          </a:r>
          <a:r>
            <a:rPr lang="en-US" dirty="0" err="1" smtClean="0"/>
            <a:t>Jawa</a:t>
          </a:r>
          <a:r>
            <a:rPr lang="en-US" dirty="0" smtClean="0"/>
            <a:t> </a:t>
          </a:r>
          <a:r>
            <a:rPr lang="en-US" dirty="0" err="1" smtClean="0"/>
            <a:t>berkurang</a:t>
          </a:r>
          <a:endParaRPr lang="en-US" dirty="0"/>
        </a:p>
      </dgm:t>
    </dgm:pt>
    <dgm:pt modelId="{7A2198F1-0C82-4B5A-A58F-65B6CDAD9A51}" type="parTrans" cxnId="{9E5FE786-352A-4673-9D5B-649C4AAD80EF}">
      <dgm:prSet/>
      <dgm:spPr/>
      <dgm:t>
        <a:bodyPr/>
        <a:lstStyle/>
        <a:p>
          <a:endParaRPr lang="en-US"/>
        </a:p>
      </dgm:t>
    </dgm:pt>
    <dgm:pt modelId="{626EA0B3-574C-4718-8E18-52319BBFEAD0}" type="sibTrans" cxnId="{9E5FE786-352A-4673-9D5B-649C4AAD80EF}">
      <dgm:prSet/>
      <dgm:spPr/>
      <dgm:t>
        <a:bodyPr/>
        <a:lstStyle/>
        <a:p>
          <a:endParaRPr lang="en-US"/>
        </a:p>
      </dgm:t>
    </dgm:pt>
    <dgm:pt modelId="{E24637C5-E962-4EC4-A5AA-53486025F1F2}">
      <dgm:prSet phldrT="[Text]"/>
      <dgm:spPr/>
      <dgm:t>
        <a:bodyPr/>
        <a:lstStyle/>
        <a:p>
          <a:r>
            <a:rPr lang="en-US" dirty="0" smtClean="0"/>
            <a:t>Rakyat </a:t>
          </a:r>
          <a:r>
            <a:rPr lang="en-US" dirty="0" err="1" smtClean="0"/>
            <a:t>menderita</a:t>
          </a:r>
          <a:r>
            <a:rPr lang="en-US" dirty="0" smtClean="0"/>
            <a:t> </a:t>
          </a:r>
          <a:r>
            <a:rPr lang="en-US" dirty="0" err="1" smtClean="0"/>
            <a:t>kemiskinan</a:t>
          </a:r>
          <a:r>
            <a:rPr lang="en-US" dirty="0" smtClean="0"/>
            <a:t> </a:t>
          </a:r>
          <a:r>
            <a:rPr lang="en-US" dirty="0" err="1" smtClean="0"/>
            <a:t>dan</a:t>
          </a:r>
          <a:r>
            <a:rPr lang="en-US" dirty="0" smtClean="0"/>
            <a:t> </a:t>
          </a:r>
          <a:r>
            <a:rPr lang="en-US" dirty="0" err="1" smtClean="0"/>
            <a:t>kelaparan</a:t>
          </a:r>
          <a:r>
            <a:rPr lang="en-US" dirty="0" smtClean="0"/>
            <a:t> </a:t>
          </a:r>
          <a:r>
            <a:rPr lang="en-US" dirty="0" err="1" smtClean="0"/>
            <a:t>karena</a:t>
          </a:r>
          <a:r>
            <a:rPr lang="en-US" dirty="0" smtClean="0"/>
            <a:t> </a:t>
          </a:r>
          <a:r>
            <a:rPr lang="en-US" dirty="0" err="1" smtClean="0"/>
            <a:t>gagal</a:t>
          </a:r>
          <a:r>
            <a:rPr lang="en-US" dirty="0" smtClean="0"/>
            <a:t> </a:t>
          </a:r>
          <a:r>
            <a:rPr lang="en-US" dirty="0" err="1" smtClean="0"/>
            <a:t>panen</a:t>
          </a:r>
          <a:endParaRPr lang="en-US" dirty="0"/>
        </a:p>
      </dgm:t>
    </dgm:pt>
    <dgm:pt modelId="{DBBB6CC1-A13D-4C4B-8E2B-8F92E89C230B}" type="parTrans" cxnId="{B55378F2-E9F6-458B-856A-145EE14F5DD8}">
      <dgm:prSet/>
      <dgm:spPr/>
      <dgm:t>
        <a:bodyPr/>
        <a:lstStyle/>
        <a:p>
          <a:endParaRPr lang="en-US"/>
        </a:p>
      </dgm:t>
    </dgm:pt>
    <dgm:pt modelId="{425E1218-4C3C-4C0A-8A1F-BA0551FBACE1}" type="sibTrans" cxnId="{B55378F2-E9F6-458B-856A-145EE14F5DD8}">
      <dgm:prSet/>
      <dgm:spPr/>
      <dgm:t>
        <a:bodyPr/>
        <a:lstStyle/>
        <a:p>
          <a:endParaRPr lang="en-US"/>
        </a:p>
      </dgm:t>
    </dgm:pt>
    <dgm:pt modelId="{261023F4-3CA5-4AF6-941B-1E0F89D354D0}">
      <dgm:prSet phldrT="[Text]"/>
      <dgm:spPr/>
      <dgm:t>
        <a:bodyPr/>
        <a:lstStyle/>
        <a:p>
          <a:r>
            <a:rPr lang="en-US" dirty="0" err="1" smtClean="0"/>
            <a:t>Bagi</a:t>
          </a:r>
          <a:r>
            <a:rPr lang="en-US" dirty="0" smtClean="0"/>
            <a:t> </a:t>
          </a:r>
          <a:r>
            <a:rPr lang="en-US" dirty="0" err="1" smtClean="0"/>
            <a:t>pemerintah</a:t>
          </a:r>
          <a:r>
            <a:rPr lang="en-US" dirty="0" smtClean="0"/>
            <a:t> </a:t>
          </a:r>
          <a:r>
            <a:rPr lang="en-US" dirty="0" err="1" smtClean="0"/>
            <a:t>Belanda</a:t>
          </a:r>
          <a:endParaRPr lang="en-US" dirty="0"/>
        </a:p>
      </dgm:t>
    </dgm:pt>
    <dgm:pt modelId="{0DD19434-75A6-4471-ABDC-4D95E3FE26BF}" type="parTrans" cxnId="{24FF2C48-A313-47BC-AFE7-60321A95037B}">
      <dgm:prSet/>
      <dgm:spPr/>
      <dgm:t>
        <a:bodyPr/>
        <a:lstStyle/>
        <a:p>
          <a:endParaRPr lang="en-US"/>
        </a:p>
      </dgm:t>
    </dgm:pt>
    <dgm:pt modelId="{282528D6-F192-4733-B542-7F181AB0A292}" type="sibTrans" cxnId="{24FF2C48-A313-47BC-AFE7-60321A95037B}">
      <dgm:prSet/>
      <dgm:spPr/>
      <dgm:t>
        <a:bodyPr/>
        <a:lstStyle/>
        <a:p>
          <a:endParaRPr lang="en-US"/>
        </a:p>
      </dgm:t>
    </dgm:pt>
    <dgm:pt modelId="{0FF63DCB-57BD-4EEB-9BF2-5D0EE4F4C95F}">
      <dgm:prSet phldrT="[Text]"/>
      <dgm:spPr/>
      <dgm:t>
        <a:bodyPr/>
        <a:lstStyle/>
        <a:p>
          <a:r>
            <a:rPr lang="en-US" dirty="0" err="1" smtClean="0"/>
            <a:t>Belanda</a:t>
          </a:r>
          <a:r>
            <a:rPr lang="en-US" dirty="0" smtClean="0"/>
            <a:t> </a:t>
          </a:r>
          <a:r>
            <a:rPr lang="en-US" dirty="0" err="1" smtClean="0"/>
            <a:t>dapat</a:t>
          </a:r>
          <a:r>
            <a:rPr lang="en-US" dirty="0" smtClean="0"/>
            <a:t> </a:t>
          </a:r>
          <a:r>
            <a:rPr lang="en-US" dirty="0" err="1" smtClean="0"/>
            <a:t>membangun</a:t>
          </a:r>
          <a:r>
            <a:rPr lang="en-US" dirty="0" smtClean="0"/>
            <a:t> </a:t>
          </a:r>
          <a:r>
            <a:rPr lang="en-US" dirty="0" err="1" smtClean="0"/>
            <a:t>pusat</a:t>
          </a:r>
          <a:r>
            <a:rPr lang="en-US" dirty="0" smtClean="0"/>
            <a:t> </a:t>
          </a:r>
          <a:r>
            <a:rPr lang="en-US" dirty="0" err="1" smtClean="0"/>
            <a:t>perindustrian</a:t>
          </a:r>
          <a:endParaRPr lang="en-US" dirty="0"/>
        </a:p>
      </dgm:t>
    </dgm:pt>
    <dgm:pt modelId="{DE7E3416-4127-471F-8FDF-A7C1DCC139F2}" type="parTrans" cxnId="{B10CC190-E02F-4A37-8CC1-241891672326}">
      <dgm:prSet/>
      <dgm:spPr/>
      <dgm:t>
        <a:bodyPr/>
        <a:lstStyle/>
        <a:p>
          <a:endParaRPr lang="en-US"/>
        </a:p>
      </dgm:t>
    </dgm:pt>
    <dgm:pt modelId="{5F64E286-227F-4A34-B914-D87D65B13C9B}" type="sibTrans" cxnId="{B10CC190-E02F-4A37-8CC1-241891672326}">
      <dgm:prSet/>
      <dgm:spPr/>
      <dgm:t>
        <a:bodyPr/>
        <a:lstStyle/>
        <a:p>
          <a:endParaRPr lang="en-US"/>
        </a:p>
      </dgm:t>
    </dgm:pt>
    <dgm:pt modelId="{3D081A81-10D5-4FC8-8290-4DFE53A67CE7}">
      <dgm:prSet phldrT="[Text]"/>
      <dgm:spPr/>
      <dgm:t>
        <a:bodyPr/>
        <a:lstStyle/>
        <a:p>
          <a:r>
            <a:rPr lang="en-US" dirty="0" err="1" smtClean="0"/>
            <a:t>Belanda</a:t>
          </a:r>
          <a:r>
            <a:rPr lang="en-US" dirty="0" smtClean="0"/>
            <a:t> </a:t>
          </a:r>
          <a:r>
            <a:rPr lang="en-US" dirty="0" err="1" smtClean="0"/>
            <a:t>mengalami</a:t>
          </a:r>
          <a:r>
            <a:rPr lang="en-US" dirty="0" smtClean="0"/>
            <a:t> surplus </a:t>
          </a:r>
          <a:r>
            <a:rPr lang="en-US" dirty="0" err="1" smtClean="0"/>
            <a:t>keuangan</a:t>
          </a:r>
          <a:endParaRPr lang="en-US" dirty="0"/>
        </a:p>
      </dgm:t>
    </dgm:pt>
    <dgm:pt modelId="{4A228B69-1B3D-42ED-869B-416DDB592421}" type="parTrans" cxnId="{D3A4979D-65A2-461D-8243-9185664123E3}">
      <dgm:prSet/>
      <dgm:spPr/>
      <dgm:t>
        <a:bodyPr/>
        <a:lstStyle/>
        <a:p>
          <a:endParaRPr lang="en-US"/>
        </a:p>
      </dgm:t>
    </dgm:pt>
    <dgm:pt modelId="{B7B4EA79-201B-49F0-80FA-E5F6EDF8198B}" type="sibTrans" cxnId="{D3A4979D-65A2-461D-8243-9185664123E3}">
      <dgm:prSet/>
      <dgm:spPr/>
      <dgm:t>
        <a:bodyPr/>
        <a:lstStyle/>
        <a:p>
          <a:endParaRPr lang="en-US"/>
        </a:p>
      </dgm:t>
    </dgm:pt>
    <dgm:pt modelId="{EEBE0BB5-DE6A-411C-82F4-F30AABDEEAE4}">
      <dgm:prSet phldrT="[Text]"/>
      <dgm:spPr/>
      <dgm:t>
        <a:bodyPr/>
        <a:lstStyle/>
        <a:p>
          <a:r>
            <a:rPr lang="en-US" dirty="0" err="1" smtClean="0"/>
            <a:t>Belanda</a:t>
          </a:r>
          <a:r>
            <a:rPr lang="en-US" dirty="0" smtClean="0"/>
            <a:t> </a:t>
          </a:r>
          <a:r>
            <a:rPr lang="en-US" dirty="0" err="1" smtClean="0"/>
            <a:t>dapat</a:t>
          </a:r>
          <a:r>
            <a:rPr lang="en-US" dirty="0" smtClean="0"/>
            <a:t> </a:t>
          </a:r>
          <a:r>
            <a:rPr lang="en-US" dirty="0" err="1" smtClean="0"/>
            <a:t>mengatasi</a:t>
          </a:r>
          <a:r>
            <a:rPr lang="en-US" dirty="0" smtClean="0"/>
            <a:t> </a:t>
          </a:r>
          <a:r>
            <a:rPr lang="en-US" dirty="0" err="1" smtClean="0"/>
            <a:t>kesulitan</a:t>
          </a:r>
          <a:r>
            <a:rPr lang="en-US" dirty="0" smtClean="0"/>
            <a:t> </a:t>
          </a:r>
          <a:r>
            <a:rPr lang="en-US" dirty="0" err="1" smtClean="0"/>
            <a:t>keuangan</a:t>
          </a:r>
          <a:endParaRPr lang="en-US" dirty="0"/>
        </a:p>
      </dgm:t>
    </dgm:pt>
    <dgm:pt modelId="{B3566536-329F-4091-B280-FB40FCF64B30}" type="parTrans" cxnId="{CFAEC639-96E1-456A-BBA7-3B3C329ED484}">
      <dgm:prSet/>
      <dgm:spPr/>
      <dgm:t>
        <a:bodyPr/>
        <a:lstStyle/>
        <a:p>
          <a:endParaRPr lang="en-US"/>
        </a:p>
      </dgm:t>
    </dgm:pt>
    <dgm:pt modelId="{D1D9F75C-9F36-4588-A6FB-676C6BDF4A82}" type="sibTrans" cxnId="{CFAEC639-96E1-456A-BBA7-3B3C329ED484}">
      <dgm:prSet/>
      <dgm:spPr/>
      <dgm:t>
        <a:bodyPr/>
        <a:lstStyle/>
        <a:p>
          <a:endParaRPr lang="en-US"/>
        </a:p>
      </dgm:t>
    </dgm:pt>
    <dgm:pt modelId="{E6D6240E-A4F3-4786-841E-1CCC6A2C88F2}" type="pres">
      <dgm:prSet presAssocID="{00D85EFA-4509-4F40-9B84-1892E6C7A191}" presName="outerComposite" presStyleCnt="0">
        <dgm:presLayoutVars>
          <dgm:chMax val="2"/>
          <dgm:animLvl val="lvl"/>
          <dgm:resizeHandles val="exact"/>
        </dgm:presLayoutVars>
      </dgm:prSet>
      <dgm:spPr/>
      <dgm:t>
        <a:bodyPr/>
        <a:lstStyle/>
        <a:p>
          <a:endParaRPr lang="en-US"/>
        </a:p>
      </dgm:t>
    </dgm:pt>
    <dgm:pt modelId="{8007F35C-51D2-4E25-8BC7-99C9813BDEC0}" type="pres">
      <dgm:prSet presAssocID="{00D85EFA-4509-4F40-9B84-1892E6C7A191}" presName="dummyMaxCanvas" presStyleCnt="0"/>
      <dgm:spPr/>
    </dgm:pt>
    <dgm:pt modelId="{E4200F16-64AD-4645-98BA-08665F90A55C}" type="pres">
      <dgm:prSet presAssocID="{00D85EFA-4509-4F40-9B84-1892E6C7A191}" presName="parentComposite" presStyleCnt="0"/>
      <dgm:spPr/>
    </dgm:pt>
    <dgm:pt modelId="{68098156-1647-4C3D-812B-D9F6CCD8733B}" type="pres">
      <dgm:prSet presAssocID="{00D85EFA-4509-4F40-9B84-1892E6C7A191}" presName="parent1" presStyleLbl="alignAccFollowNode1" presStyleIdx="0" presStyleCnt="4" custAng="235197" custScaleX="136765" custLinFactNeighborX="2263" custLinFactNeighborY="43209">
        <dgm:presLayoutVars>
          <dgm:chMax val="4"/>
        </dgm:presLayoutVars>
      </dgm:prSet>
      <dgm:spPr/>
      <dgm:t>
        <a:bodyPr/>
        <a:lstStyle/>
        <a:p>
          <a:endParaRPr lang="en-US"/>
        </a:p>
      </dgm:t>
    </dgm:pt>
    <dgm:pt modelId="{A8A8B833-ECDB-4EFE-ACC1-ADF08CAA98DD}" type="pres">
      <dgm:prSet presAssocID="{00D85EFA-4509-4F40-9B84-1892E6C7A191}" presName="parent2" presStyleLbl="alignAccFollowNode1" presStyleIdx="1" presStyleCnt="4" custAng="161080" custScaleX="132100" custLinFactNeighborX="16667" custLinFactNeighborY="18517">
        <dgm:presLayoutVars>
          <dgm:chMax val="4"/>
        </dgm:presLayoutVars>
      </dgm:prSet>
      <dgm:spPr/>
      <dgm:t>
        <a:bodyPr/>
        <a:lstStyle/>
        <a:p>
          <a:endParaRPr lang="en-US"/>
        </a:p>
      </dgm:t>
    </dgm:pt>
    <dgm:pt modelId="{82A72853-9A42-47EF-8F73-6D03383313AA}" type="pres">
      <dgm:prSet presAssocID="{00D85EFA-4509-4F40-9B84-1892E6C7A191}" presName="childrenComposite" presStyleCnt="0"/>
      <dgm:spPr/>
    </dgm:pt>
    <dgm:pt modelId="{DED6B8FC-EA1A-4D77-BDE0-A813CBBCD51F}" type="pres">
      <dgm:prSet presAssocID="{00D85EFA-4509-4F40-9B84-1892E6C7A191}" presName="dummyMaxCanvas_ChildArea" presStyleCnt="0"/>
      <dgm:spPr/>
    </dgm:pt>
    <dgm:pt modelId="{693238F1-C929-4E2C-BBD8-73B2ECDFF8A1}" type="pres">
      <dgm:prSet presAssocID="{00D85EFA-4509-4F40-9B84-1892E6C7A191}" presName="fulcrum" presStyleLbl="alignAccFollowNode1" presStyleIdx="2" presStyleCnt="4"/>
      <dgm:spPr/>
    </dgm:pt>
    <dgm:pt modelId="{BCF49C32-8D96-4F96-BDCB-A2F4429F952E}" type="pres">
      <dgm:prSet presAssocID="{00D85EFA-4509-4F40-9B84-1892E6C7A191}" presName="balance_23" presStyleLbl="alignAccFollowNode1" presStyleIdx="3" presStyleCnt="4" custLinFactNeighborX="-556" custLinFactNeighborY="8786">
        <dgm:presLayoutVars>
          <dgm:bulletEnabled val="1"/>
        </dgm:presLayoutVars>
      </dgm:prSet>
      <dgm:spPr/>
    </dgm:pt>
    <dgm:pt modelId="{62E91AD8-D660-4C83-BEF4-EF73696E0B61}" type="pres">
      <dgm:prSet presAssocID="{00D85EFA-4509-4F40-9B84-1892E6C7A191}" presName="right_23_1" presStyleLbl="node1" presStyleIdx="0" presStyleCnt="5">
        <dgm:presLayoutVars>
          <dgm:bulletEnabled val="1"/>
        </dgm:presLayoutVars>
      </dgm:prSet>
      <dgm:spPr/>
      <dgm:t>
        <a:bodyPr/>
        <a:lstStyle/>
        <a:p>
          <a:endParaRPr lang="en-US"/>
        </a:p>
      </dgm:t>
    </dgm:pt>
    <dgm:pt modelId="{73AD61D9-18F5-46BF-8607-0B117681A5B3}" type="pres">
      <dgm:prSet presAssocID="{00D85EFA-4509-4F40-9B84-1892E6C7A191}" presName="right_23_2" presStyleLbl="node1" presStyleIdx="1" presStyleCnt="5">
        <dgm:presLayoutVars>
          <dgm:bulletEnabled val="1"/>
        </dgm:presLayoutVars>
      </dgm:prSet>
      <dgm:spPr/>
      <dgm:t>
        <a:bodyPr/>
        <a:lstStyle/>
        <a:p>
          <a:endParaRPr lang="en-US"/>
        </a:p>
      </dgm:t>
    </dgm:pt>
    <dgm:pt modelId="{D807335A-3E6C-495A-89A9-EA134DC3DFF5}" type="pres">
      <dgm:prSet presAssocID="{00D85EFA-4509-4F40-9B84-1892E6C7A191}" presName="right_23_3" presStyleLbl="node1" presStyleIdx="2" presStyleCnt="5">
        <dgm:presLayoutVars>
          <dgm:bulletEnabled val="1"/>
        </dgm:presLayoutVars>
      </dgm:prSet>
      <dgm:spPr/>
      <dgm:t>
        <a:bodyPr/>
        <a:lstStyle/>
        <a:p>
          <a:endParaRPr lang="en-US"/>
        </a:p>
      </dgm:t>
    </dgm:pt>
    <dgm:pt modelId="{EC3B7024-BE63-478B-A642-2D8042D2065D}" type="pres">
      <dgm:prSet presAssocID="{00D85EFA-4509-4F40-9B84-1892E6C7A191}" presName="left_23_1" presStyleLbl="node1" presStyleIdx="3" presStyleCnt="5">
        <dgm:presLayoutVars>
          <dgm:bulletEnabled val="1"/>
        </dgm:presLayoutVars>
      </dgm:prSet>
      <dgm:spPr/>
      <dgm:t>
        <a:bodyPr/>
        <a:lstStyle/>
        <a:p>
          <a:endParaRPr lang="en-US"/>
        </a:p>
      </dgm:t>
    </dgm:pt>
    <dgm:pt modelId="{AB9759E7-8841-4123-9777-8E8C8757843E}" type="pres">
      <dgm:prSet presAssocID="{00D85EFA-4509-4F40-9B84-1892E6C7A191}" presName="left_23_2" presStyleLbl="node1" presStyleIdx="4" presStyleCnt="5" custScaleY="150588" custLinFactNeighborX="2592" custLinFactNeighborY="-28719">
        <dgm:presLayoutVars>
          <dgm:bulletEnabled val="1"/>
        </dgm:presLayoutVars>
      </dgm:prSet>
      <dgm:spPr/>
      <dgm:t>
        <a:bodyPr/>
        <a:lstStyle/>
        <a:p>
          <a:endParaRPr lang="en-US"/>
        </a:p>
      </dgm:t>
    </dgm:pt>
  </dgm:ptLst>
  <dgm:cxnLst>
    <dgm:cxn modelId="{B55378F2-E9F6-458B-856A-145EE14F5DD8}" srcId="{5EBCB8D5-0B32-4F40-B8A4-AE4085C20AC5}" destId="{E24637C5-E962-4EC4-A5AA-53486025F1F2}" srcOrd="1" destOrd="0" parTransId="{DBBB6CC1-A13D-4C4B-8E2B-8F92E89C230B}" sibTransId="{425E1218-4C3C-4C0A-8A1F-BA0551FBACE1}"/>
    <dgm:cxn modelId="{82B4029D-C5F1-456E-A676-C4C5BA629359}" srcId="{00D85EFA-4509-4F40-9B84-1892E6C7A191}" destId="{5EBCB8D5-0B32-4F40-B8A4-AE4085C20AC5}" srcOrd="0" destOrd="0" parTransId="{2C228186-DE51-4069-88EA-64C1797873B1}" sibTransId="{87C58E04-EDD9-4E28-BA67-9E2B5B9D6299}"/>
    <dgm:cxn modelId="{17EF7928-E18B-43D7-9427-BC2CBEAFA3E8}" type="presOf" srcId="{0FF63DCB-57BD-4EEB-9BF2-5D0EE4F4C95F}" destId="{62E91AD8-D660-4C83-BEF4-EF73696E0B61}" srcOrd="0" destOrd="0" presId="urn:microsoft.com/office/officeart/2005/8/layout/balance1"/>
    <dgm:cxn modelId="{9B0D2DE0-671A-4A1E-9DA6-FC7B5FC150A1}" type="presOf" srcId="{EEBE0BB5-DE6A-411C-82F4-F30AABDEEAE4}" destId="{D807335A-3E6C-495A-89A9-EA134DC3DFF5}" srcOrd="0" destOrd="0" presId="urn:microsoft.com/office/officeart/2005/8/layout/balance1"/>
    <dgm:cxn modelId="{B10CC190-E02F-4A37-8CC1-241891672326}" srcId="{261023F4-3CA5-4AF6-941B-1E0F89D354D0}" destId="{0FF63DCB-57BD-4EEB-9BF2-5D0EE4F4C95F}" srcOrd="0" destOrd="0" parTransId="{DE7E3416-4127-471F-8FDF-A7C1DCC139F2}" sibTransId="{5F64E286-227F-4A34-B914-D87D65B13C9B}"/>
    <dgm:cxn modelId="{467E8808-93A8-4EEE-A0DF-135A657FA560}" type="presOf" srcId="{261023F4-3CA5-4AF6-941B-1E0F89D354D0}" destId="{A8A8B833-ECDB-4EFE-ACC1-ADF08CAA98DD}" srcOrd="0" destOrd="0" presId="urn:microsoft.com/office/officeart/2005/8/layout/balance1"/>
    <dgm:cxn modelId="{D3A4979D-65A2-461D-8243-9185664123E3}" srcId="{261023F4-3CA5-4AF6-941B-1E0F89D354D0}" destId="{3D081A81-10D5-4FC8-8290-4DFE53A67CE7}" srcOrd="1" destOrd="0" parTransId="{4A228B69-1B3D-42ED-869B-416DDB592421}" sibTransId="{B7B4EA79-201B-49F0-80FA-E5F6EDF8198B}"/>
    <dgm:cxn modelId="{24FF2C48-A313-47BC-AFE7-60321A95037B}" srcId="{00D85EFA-4509-4F40-9B84-1892E6C7A191}" destId="{261023F4-3CA5-4AF6-941B-1E0F89D354D0}" srcOrd="1" destOrd="0" parTransId="{0DD19434-75A6-4471-ABDC-4D95E3FE26BF}" sibTransId="{282528D6-F192-4733-B542-7F181AB0A292}"/>
    <dgm:cxn modelId="{881D48F1-DA8A-47BD-9166-5676C5815683}" type="presOf" srcId="{3D081A81-10D5-4FC8-8290-4DFE53A67CE7}" destId="{73AD61D9-18F5-46BF-8607-0B117681A5B3}" srcOrd="0" destOrd="0" presId="urn:microsoft.com/office/officeart/2005/8/layout/balance1"/>
    <dgm:cxn modelId="{D0405591-D7A7-4C96-9385-1F85BB95B9B1}" type="presOf" srcId="{00D85EFA-4509-4F40-9B84-1892E6C7A191}" destId="{E6D6240E-A4F3-4786-841E-1CCC6A2C88F2}" srcOrd="0" destOrd="0" presId="urn:microsoft.com/office/officeart/2005/8/layout/balance1"/>
    <dgm:cxn modelId="{7F7A9122-9172-47E6-9775-8AF04C5E3480}" type="presOf" srcId="{5EBCB8D5-0B32-4F40-B8A4-AE4085C20AC5}" destId="{68098156-1647-4C3D-812B-D9F6CCD8733B}" srcOrd="0" destOrd="0" presId="urn:microsoft.com/office/officeart/2005/8/layout/balance1"/>
    <dgm:cxn modelId="{CFAEC639-96E1-456A-BBA7-3B3C329ED484}" srcId="{261023F4-3CA5-4AF6-941B-1E0F89D354D0}" destId="{EEBE0BB5-DE6A-411C-82F4-F30AABDEEAE4}" srcOrd="2" destOrd="0" parTransId="{B3566536-329F-4091-B280-FB40FCF64B30}" sibTransId="{D1D9F75C-9F36-4588-A6FB-676C6BDF4A82}"/>
    <dgm:cxn modelId="{9E5FE786-352A-4673-9D5B-649C4AAD80EF}" srcId="{5EBCB8D5-0B32-4F40-B8A4-AE4085C20AC5}" destId="{DB2E4733-9FB0-49CE-9482-2BD67E365572}" srcOrd="0" destOrd="0" parTransId="{7A2198F1-0C82-4B5A-A58F-65B6CDAD9A51}" sibTransId="{626EA0B3-574C-4718-8E18-52319BBFEAD0}"/>
    <dgm:cxn modelId="{7C0E785F-FE6B-4235-B884-CC659C9FF704}" type="presOf" srcId="{E24637C5-E962-4EC4-A5AA-53486025F1F2}" destId="{AB9759E7-8841-4123-9777-8E8C8757843E}" srcOrd="0" destOrd="0" presId="urn:microsoft.com/office/officeart/2005/8/layout/balance1"/>
    <dgm:cxn modelId="{70F285E9-E856-45DD-9CD8-3197A1D5B0B5}" type="presOf" srcId="{DB2E4733-9FB0-49CE-9482-2BD67E365572}" destId="{EC3B7024-BE63-478B-A642-2D8042D2065D}" srcOrd="0" destOrd="0" presId="urn:microsoft.com/office/officeart/2005/8/layout/balance1"/>
    <dgm:cxn modelId="{E8E6F5A5-4B23-4CA6-95E9-2F07562EA75E}" type="presParOf" srcId="{E6D6240E-A4F3-4786-841E-1CCC6A2C88F2}" destId="{8007F35C-51D2-4E25-8BC7-99C9813BDEC0}" srcOrd="0" destOrd="0" presId="urn:microsoft.com/office/officeart/2005/8/layout/balance1"/>
    <dgm:cxn modelId="{4E6289D5-E2EF-4039-92E0-6132B9698553}" type="presParOf" srcId="{E6D6240E-A4F3-4786-841E-1CCC6A2C88F2}" destId="{E4200F16-64AD-4645-98BA-08665F90A55C}" srcOrd="1" destOrd="0" presId="urn:microsoft.com/office/officeart/2005/8/layout/balance1"/>
    <dgm:cxn modelId="{685D2D13-C68F-444F-84EE-2618C910C1A1}" type="presParOf" srcId="{E4200F16-64AD-4645-98BA-08665F90A55C}" destId="{68098156-1647-4C3D-812B-D9F6CCD8733B}" srcOrd="0" destOrd="0" presId="urn:microsoft.com/office/officeart/2005/8/layout/balance1"/>
    <dgm:cxn modelId="{F1F9F1E9-8009-4C8D-9E2B-C7FFE7E34123}" type="presParOf" srcId="{E4200F16-64AD-4645-98BA-08665F90A55C}" destId="{A8A8B833-ECDB-4EFE-ACC1-ADF08CAA98DD}" srcOrd="1" destOrd="0" presId="urn:microsoft.com/office/officeart/2005/8/layout/balance1"/>
    <dgm:cxn modelId="{8CA756E3-7EBC-4576-A5A4-16DEA1A38152}" type="presParOf" srcId="{E6D6240E-A4F3-4786-841E-1CCC6A2C88F2}" destId="{82A72853-9A42-47EF-8F73-6D03383313AA}" srcOrd="2" destOrd="0" presId="urn:microsoft.com/office/officeart/2005/8/layout/balance1"/>
    <dgm:cxn modelId="{533B8451-2FC6-424F-9409-8CDD2A67B3F8}" type="presParOf" srcId="{82A72853-9A42-47EF-8F73-6D03383313AA}" destId="{DED6B8FC-EA1A-4D77-BDE0-A813CBBCD51F}" srcOrd="0" destOrd="0" presId="urn:microsoft.com/office/officeart/2005/8/layout/balance1"/>
    <dgm:cxn modelId="{03D3A4D7-6CBC-4150-88DF-4A95932C1C74}" type="presParOf" srcId="{82A72853-9A42-47EF-8F73-6D03383313AA}" destId="{693238F1-C929-4E2C-BBD8-73B2ECDFF8A1}" srcOrd="1" destOrd="0" presId="urn:microsoft.com/office/officeart/2005/8/layout/balance1"/>
    <dgm:cxn modelId="{1B8EB753-A504-420D-AFC4-274610463D04}" type="presParOf" srcId="{82A72853-9A42-47EF-8F73-6D03383313AA}" destId="{BCF49C32-8D96-4F96-BDCB-A2F4429F952E}" srcOrd="2" destOrd="0" presId="urn:microsoft.com/office/officeart/2005/8/layout/balance1"/>
    <dgm:cxn modelId="{CDAD7B84-02E1-48EA-A8AC-A222AD297D25}" type="presParOf" srcId="{82A72853-9A42-47EF-8F73-6D03383313AA}" destId="{62E91AD8-D660-4C83-BEF4-EF73696E0B61}" srcOrd="3" destOrd="0" presId="urn:microsoft.com/office/officeart/2005/8/layout/balance1"/>
    <dgm:cxn modelId="{7C553619-5438-4344-A2D9-F1683BAA1EC9}" type="presParOf" srcId="{82A72853-9A42-47EF-8F73-6D03383313AA}" destId="{73AD61D9-18F5-46BF-8607-0B117681A5B3}" srcOrd="4" destOrd="0" presId="urn:microsoft.com/office/officeart/2005/8/layout/balance1"/>
    <dgm:cxn modelId="{E94AF53E-6C9F-4887-AA4B-D4BC71AB39F4}" type="presParOf" srcId="{82A72853-9A42-47EF-8F73-6D03383313AA}" destId="{D807335A-3E6C-495A-89A9-EA134DC3DFF5}" srcOrd="5" destOrd="0" presId="urn:microsoft.com/office/officeart/2005/8/layout/balance1"/>
    <dgm:cxn modelId="{FF8E6505-8FEC-47B5-B86E-0AF192EA36F3}" type="presParOf" srcId="{82A72853-9A42-47EF-8F73-6D03383313AA}" destId="{EC3B7024-BE63-478B-A642-2D8042D2065D}" srcOrd="6" destOrd="0" presId="urn:microsoft.com/office/officeart/2005/8/layout/balance1"/>
    <dgm:cxn modelId="{CD39841B-0DCA-4430-8E91-18B9DA10A92F}" type="presParOf" srcId="{82A72853-9A42-47EF-8F73-6D03383313AA}" destId="{AB9759E7-8841-4123-9777-8E8C8757843E}"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6C8F77-725D-475B-830E-96BA41E3716E}" type="doc">
      <dgm:prSet loTypeId="urn:microsoft.com/office/officeart/2005/8/layout/radial4" loCatId="relationship" qsTypeId="urn:microsoft.com/office/officeart/2005/8/quickstyle/3d3" qsCatId="3D" csTypeId="urn:microsoft.com/office/officeart/2005/8/colors/accent1_2" csCatId="accent1" phldr="1"/>
      <dgm:spPr/>
      <dgm:t>
        <a:bodyPr/>
        <a:lstStyle/>
        <a:p>
          <a:endParaRPr lang="en-US"/>
        </a:p>
      </dgm:t>
    </dgm:pt>
    <dgm:pt modelId="{774DD43B-E0E7-4175-A285-867C7497E7EC}">
      <dgm:prSet phldrT="[Text]"/>
      <dgm:spPr/>
      <dgm:t>
        <a:bodyPr/>
        <a:lstStyle/>
        <a:p>
          <a:r>
            <a:rPr lang="en-US" smtClean="0"/>
            <a:t>Penentang</a:t>
          </a:r>
          <a:r>
            <a:rPr lang="en-US" dirty="0" smtClean="0"/>
            <a:t> </a:t>
          </a:r>
          <a:r>
            <a:rPr lang="en-US" dirty="0" err="1" smtClean="0"/>
            <a:t>tanam</a:t>
          </a:r>
          <a:r>
            <a:rPr lang="en-US" dirty="0" smtClean="0"/>
            <a:t> </a:t>
          </a:r>
          <a:r>
            <a:rPr lang="en-US" dirty="0" err="1" smtClean="0"/>
            <a:t>paksa</a:t>
          </a:r>
          <a:endParaRPr lang="en-US" dirty="0"/>
        </a:p>
      </dgm:t>
    </dgm:pt>
    <dgm:pt modelId="{B39E6E41-8674-4278-88F2-C16C4EFC6A5B}" type="parTrans" cxnId="{F8B9CA87-B1ED-4F56-AD60-AD8EB4E72D73}">
      <dgm:prSet/>
      <dgm:spPr/>
      <dgm:t>
        <a:bodyPr/>
        <a:lstStyle/>
        <a:p>
          <a:endParaRPr lang="en-US"/>
        </a:p>
      </dgm:t>
    </dgm:pt>
    <dgm:pt modelId="{896EDA74-E17D-46C1-A20D-193587287397}" type="sibTrans" cxnId="{F8B9CA87-B1ED-4F56-AD60-AD8EB4E72D73}">
      <dgm:prSet/>
      <dgm:spPr/>
      <dgm:t>
        <a:bodyPr/>
        <a:lstStyle/>
        <a:p>
          <a:endParaRPr lang="en-US"/>
        </a:p>
      </dgm:t>
    </dgm:pt>
    <dgm:pt modelId="{41680419-2583-4003-A4BB-6F37E42DBCEF}">
      <dgm:prSet phldrT="[Text]"/>
      <dgm:spPr/>
      <dgm:t>
        <a:bodyPr/>
        <a:lstStyle/>
        <a:p>
          <a:pPr algn="l"/>
          <a:r>
            <a:rPr lang="en-US" dirty="0" err="1" smtClean="0"/>
            <a:t>a.Edwarad</a:t>
          </a:r>
          <a:r>
            <a:rPr lang="en-US" dirty="0" smtClean="0"/>
            <a:t> </a:t>
          </a:r>
          <a:r>
            <a:rPr lang="en-US" dirty="0" err="1" smtClean="0"/>
            <a:t>Douwes</a:t>
          </a:r>
          <a:r>
            <a:rPr lang="en-US" dirty="0" smtClean="0"/>
            <a:t> Dekker(</a:t>
          </a:r>
          <a:r>
            <a:rPr lang="en-US" dirty="0" err="1" smtClean="0"/>
            <a:t>Multatuli</a:t>
          </a:r>
          <a:r>
            <a:rPr lang="en-US" dirty="0" smtClean="0"/>
            <a:t>)</a:t>
          </a:r>
        </a:p>
        <a:p>
          <a:pPr algn="l"/>
          <a:r>
            <a:rPr lang="en-US" dirty="0" err="1" smtClean="0"/>
            <a:t>Ia</a:t>
          </a:r>
          <a:r>
            <a:rPr lang="en-US" dirty="0" smtClean="0"/>
            <a:t> </a:t>
          </a:r>
          <a:r>
            <a:rPr lang="en-US" dirty="0" err="1" smtClean="0"/>
            <a:t>mengkritik</a:t>
          </a:r>
          <a:r>
            <a:rPr lang="en-US" dirty="0" smtClean="0"/>
            <a:t> </a:t>
          </a:r>
          <a:r>
            <a:rPr lang="en-US" dirty="0" err="1" smtClean="0"/>
            <a:t>tanam</a:t>
          </a:r>
          <a:r>
            <a:rPr lang="en-US" dirty="0" smtClean="0"/>
            <a:t> </a:t>
          </a:r>
          <a:r>
            <a:rPr lang="en-US" dirty="0" err="1" smtClean="0"/>
            <a:t>paksa</a:t>
          </a:r>
          <a:r>
            <a:rPr lang="en-US" dirty="0" smtClean="0"/>
            <a:t> </a:t>
          </a:r>
          <a:r>
            <a:rPr lang="en-US" dirty="0" err="1" smtClean="0"/>
            <a:t>lewat</a:t>
          </a:r>
          <a:r>
            <a:rPr lang="en-US" dirty="0" smtClean="0"/>
            <a:t> </a:t>
          </a:r>
          <a:r>
            <a:rPr lang="en-US" dirty="0" err="1" smtClean="0"/>
            <a:t>tulisanya</a:t>
          </a:r>
          <a:r>
            <a:rPr lang="en-US" dirty="0" smtClean="0"/>
            <a:t> yang </a:t>
          </a:r>
          <a:r>
            <a:rPr lang="en-US" dirty="0" err="1" smtClean="0"/>
            <a:t>berjudul</a:t>
          </a:r>
          <a:r>
            <a:rPr lang="en-US" dirty="0" smtClean="0"/>
            <a:t> “Max </a:t>
          </a:r>
          <a:r>
            <a:rPr lang="en-US" dirty="0" err="1" smtClean="0"/>
            <a:t>Havelar”yang</a:t>
          </a:r>
          <a:r>
            <a:rPr lang="en-US" dirty="0" smtClean="0"/>
            <a:t> </a:t>
          </a:r>
          <a:r>
            <a:rPr lang="en-US" dirty="0" err="1" smtClean="0"/>
            <a:t>menceriyakan</a:t>
          </a:r>
          <a:r>
            <a:rPr lang="en-US" dirty="0" smtClean="0"/>
            <a:t> </a:t>
          </a:r>
          <a:r>
            <a:rPr lang="en-US" dirty="0" err="1" smtClean="0"/>
            <a:t>penderitaan</a:t>
          </a:r>
          <a:r>
            <a:rPr lang="en-US" dirty="0" smtClean="0"/>
            <a:t> </a:t>
          </a:r>
          <a:r>
            <a:rPr lang="en-US" dirty="0" err="1" smtClean="0"/>
            <a:t>rakyat</a:t>
          </a:r>
          <a:r>
            <a:rPr lang="en-US" dirty="0" smtClean="0"/>
            <a:t> </a:t>
          </a:r>
          <a:r>
            <a:rPr lang="en-US" dirty="0" err="1" smtClean="0"/>
            <a:t>banten</a:t>
          </a:r>
          <a:r>
            <a:rPr lang="en-US" dirty="0" smtClean="0"/>
            <a:t> </a:t>
          </a:r>
          <a:r>
            <a:rPr lang="en-US" dirty="0" err="1" smtClean="0"/>
            <a:t>dan</a:t>
          </a:r>
          <a:r>
            <a:rPr lang="en-US" dirty="0" smtClean="0"/>
            <a:t> </a:t>
          </a:r>
          <a:r>
            <a:rPr lang="en-US" dirty="0" err="1" smtClean="0"/>
            <a:t>Priangan</a:t>
          </a:r>
          <a:r>
            <a:rPr lang="en-US" dirty="0" smtClean="0"/>
            <a:t>.</a:t>
          </a:r>
        </a:p>
        <a:p>
          <a:pPr algn="l"/>
          <a:endParaRPr lang="en-US" dirty="0"/>
        </a:p>
      </dgm:t>
    </dgm:pt>
    <dgm:pt modelId="{D887428F-5DF1-4F6A-AC11-371C92EED9EC}" type="parTrans" cxnId="{0893606E-99ED-4D05-8F79-E05DA4B02015}">
      <dgm:prSet/>
      <dgm:spPr/>
      <dgm:t>
        <a:bodyPr/>
        <a:lstStyle/>
        <a:p>
          <a:endParaRPr lang="en-US"/>
        </a:p>
      </dgm:t>
    </dgm:pt>
    <dgm:pt modelId="{B5875F6A-B319-4964-8D97-92D01B9DAD23}" type="sibTrans" cxnId="{0893606E-99ED-4D05-8F79-E05DA4B02015}">
      <dgm:prSet/>
      <dgm:spPr/>
      <dgm:t>
        <a:bodyPr/>
        <a:lstStyle/>
        <a:p>
          <a:endParaRPr lang="en-US"/>
        </a:p>
      </dgm:t>
    </dgm:pt>
    <dgm:pt modelId="{DCEA9502-76DB-42FD-9DF4-D612AF5D01D8}">
      <dgm:prSet phldrT="[Text]"/>
      <dgm:spPr/>
      <dgm:t>
        <a:bodyPr/>
        <a:lstStyle/>
        <a:p>
          <a:pPr algn="ctr"/>
          <a:r>
            <a:rPr lang="en-US" dirty="0" err="1" smtClean="0"/>
            <a:t>b.Fran</a:t>
          </a:r>
          <a:r>
            <a:rPr lang="en-US" dirty="0" smtClean="0"/>
            <a:t> Van </a:t>
          </a:r>
          <a:r>
            <a:rPr lang="en-US" dirty="0" err="1" smtClean="0"/>
            <a:t>der</a:t>
          </a:r>
          <a:r>
            <a:rPr lang="en-US" dirty="0" smtClean="0"/>
            <a:t> </a:t>
          </a:r>
          <a:r>
            <a:rPr lang="en-US" dirty="0" err="1" smtClean="0"/>
            <a:t>Pute</a:t>
          </a:r>
          <a:r>
            <a:rPr lang="en-US" dirty="0" smtClean="0"/>
            <a:t> </a:t>
          </a:r>
        </a:p>
        <a:p>
          <a:pPr algn="l"/>
          <a:r>
            <a:rPr lang="en-US" dirty="0" err="1" smtClean="0"/>
            <a:t>Ia</a:t>
          </a:r>
          <a:r>
            <a:rPr lang="en-US" dirty="0" smtClean="0"/>
            <a:t> </a:t>
          </a:r>
          <a:r>
            <a:rPr lang="en-US" dirty="0" err="1" smtClean="0"/>
            <a:t>menulis</a:t>
          </a:r>
          <a:r>
            <a:rPr lang="en-US" dirty="0" smtClean="0"/>
            <a:t> </a:t>
          </a:r>
          <a:r>
            <a:rPr lang="en-US" dirty="0" err="1" smtClean="0"/>
            <a:t>buku</a:t>
          </a:r>
          <a:r>
            <a:rPr lang="en-US" dirty="0" smtClean="0"/>
            <a:t> yang </a:t>
          </a:r>
          <a:r>
            <a:rPr lang="en-US" dirty="0" err="1" smtClean="0"/>
            <a:t>berjudul</a:t>
          </a:r>
          <a:r>
            <a:rPr lang="en-US" dirty="0" smtClean="0"/>
            <a:t> “</a:t>
          </a:r>
          <a:r>
            <a:rPr lang="en-US" dirty="0" err="1" smtClean="0"/>
            <a:t>Suiker</a:t>
          </a:r>
          <a:r>
            <a:rPr lang="en-US" dirty="0" smtClean="0"/>
            <a:t> </a:t>
          </a:r>
          <a:r>
            <a:rPr lang="en-US" dirty="0" err="1" smtClean="0"/>
            <a:t>Contracten</a:t>
          </a:r>
          <a:r>
            <a:rPr lang="en-US" dirty="0" smtClean="0"/>
            <a:t>”(</a:t>
          </a:r>
          <a:r>
            <a:rPr lang="en-US" dirty="0" err="1" smtClean="0"/>
            <a:t>kontrak</a:t>
          </a:r>
          <a:r>
            <a:rPr lang="en-US" dirty="0" smtClean="0"/>
            <a:t> </a:t>
          </a:r>
          <a:r>
            <a:rPr lang="en-US" dirty="0" err="1" smtClean="0"/>
            <a:t>gula</a:t>
          </a:r>
          <a:r>
            <a:rPr lang="en-US" dirty="0" smtClean="0"/>
            <a:t>).</a:t>
          </a:r>
          <a:endParaRPr lang="en-US" dirty="0"/>
        </a:p>
      </dgm:t>
    </dgm:pt>
    <dgm:pt modelId="{AFAD7D14-7485-4EAB-9FB2-B507C16A4EEE}" type="parTrans" cxnId="{4FBD84F7-2C00-4156-A904-AB2941F16CCB}">
      <dgm:prSet/>
      <dgm:spPr/>
      <dgm:t>
        <a:bodyPr/>
        <a:lstStyle/>
        <a:p>
          <a:endParaRPr lang="en-US"/>
        </a:p>
      </dgm:t>
    </dgm:pt>
    <dgm:pt modelId="{F8EEADFE-E8EF-4C55-892B-33FB1F26A972}" type="sibTrans" cxnId="{4FBD84F7-2C00-4156-A904-AB2941F16CCB}">
      <dgm:prSet/>
      <dgm:spPr/>
      <dgm:t>
        <a:bodyPr/>
        <a:lstStyle/>
        <a:p>
          <a:endParaRPr lang="en-US"/>
        </a:p>
      </dgm:t>
    </dgm:pt>
    <dgm:pt modelId="{2A2AA944-F77E-4D91-AEB7-25876E935511}">
      <dgm:prSet phldrT="[Text]"/>
      <dgm:spPr/>
      <dgm:t>
        <a:bodyPr/>
        <a:lstStyle/>
        <a:p>
          <a:pPr algn="ctr"/>
          <a:r>
            <a:rPr lang="en-US" dirty="0" err="1" smtClean="0"/>
            <a:t>c.Baron</a:t>
          </a:r>
          <a:r>
            <a:rPr lang="en-US" dirty="0" smtClean="0"/>
            <a:t> van </a:t>
          </a:r>
          <a:r>
            <a:rPr lang="en-US" dirty="0" err="1" smtClean="0"/>
            <a:t>Hoevel</a:t>
          </a:r>
          <a:endParaRPr lang="en-US" dirty="0" smtClean="0"/>
        </a:p>
        <a:p>
          <a:pPr algn="l"/>
          <a:r>
            <a:rPr lang="en-US" dirty="0" err="1" smtClean="0"/>
            <a:t>Dangan</a:t>
          </a:r>
          <a:r>
            <a:rPr lang="en-US" dirty="0" smtClean="0"/>
            <a:t> </a:t>
          </a:r>
          <a:r>
            <a:rPr lang="en-US" dirty="0" err="1" smtClean="0"/>
            <a:t>alasam</a:t>
          </a:r>
          <a:r>
            <a:rPr lang="en-US" dirty="0" smtClean="0"/>
            <a:t> </a:t>
          </a:r>
          <a:r>
            <a:rPr lang="en-US" dirty="0" err="1" smtClean="0"/>
            <a:t>kemanusiaan,ia</a:t>
          </a:r>
          <a:r>
            <a:rPr lang="en-US" dirty="0" smtClean="0"/>
            <a:t> </a:t>
          </a:r>
          <a:r>
            <a:rPr lang="en-US" dirty="0" err="1" smtClean="0"/>
            <a:t>mengusulkan</a:t>
          </a:r>
          <a:r>
            <a:rPr lang="en-US" dirty="0" smtClean="0"/>
            <a:t> agar </a:t>
          </a:r>
          <a:r>
            <a:rPr lang="en-US" dirty="0" err="1" smtClean="0"/>
            <a:t>tanam</a:t>
          </a:r>
          <a:r>
            <a:rPr lang="en-US" dirty="0" smtClean="0"/>
            <a:t> </a:t>
          </a:r>
          <a:r>
            <a:rPr lang="en-US" dirty="0" err="1" smtClean="0"/>
            <a:t>paksa</a:t>
          </a:r>
          <a:r>
            <a:rPr lang="en-US" dirty="0" smtClean="0"/>
            <a:t> </a:t>
          </a:r>
          <a:r>
            <a:rPr lang="en-US" dirty="0" err="1" smtClean="0"/>
            <a:t>dihapuskan.karena</a:t>
          </a:r>
          <a:r>
            <a:rPr lang="en-US" dirty="0" smtClean="0"/>
            <a:t> </a:t>
          </a:r>
          <a:r>
            <a:rPr lang="en-US" dirty="0" err="1" smtClean="0"/>
            <a:t>banyaknya</a:t>
          </a:r>
          <a:r>
            <a:rPr lang="en-US" dirty="0" smtClean="0"/>
            <a:t> </a:t>
          </a:r>
          <a:r>
            <a:rPr lang="en-US" dirty="0" err="1" smtClean="0"/>
            <a:t>kecaman</a:t>
          </a:r>
          <a:r>
            <a:rPr lang="en-US" dirty="0" smtClean="0"/>
            <a:t>.</a:t>
          </a:r>
          <a:endParaRPr lang="en-US" dirty="0"/>
        </a:p>
      </dgm:t>
    </dgm:pt>
    <dgm:pt modelId="{465FBFB2-ED99-4F43-BD0D-44E6695AC260}" type="parTrans" cxnId="{E2868BB1-D452-47B8-BAD3-4D9B34905779}">
      <dgm:prSet/>
      <dgm:spPr/>
      <dgm:t>
        <a:bodyPr/>
        <a:lstStyle/>
        <a:p>
          <a:endParaRPr lang="en-US"/>
        </a:p>
      </dgm:t>
    </dgm:pt>
    <dgm:pt modelId="{D7575331-3720-4DA2-9B99-27E143E07B29}" type="sibTrans" cxnId="{E2868BB1-D452-47B8-BAD3-4D9B34905779}">
      <dgm:prSet/>
      <dgm:spPr/>
      <dgm:t>
        <a:bodyPr/>
        <a:lstStyle/>
        <a:p>
          <a:endParaRPr lang="en-US"/>
        </a:p>
      </dgm:t>
    </dgm:pt>
    <dgm:pt modelId="{7244E1E3-5105-4DB6-A804-156062BCF863}" type="pres">
      <dgm:prSet presAssocID="{DA6C8F77-725D-475B-830E-96BA41E3716E}" presName="cycle" presStyleCnt="0">
        <dgm:presLayoutVars>
          <dgm:chMax val="1"/>
          <dgm:dir/>
          <dgm:animLvl val="ctr"/>
          <dgm:resizeHandles val="exact"/>
        </dgm:presLayoutVars>
      </dgm:prSet>
      <dgm:spPr/>
      <dgm:t>
        <a:bodyPr/>
        <a:lstStyle/>
        <a:p>
          <a:endParaRPr lang="en-US"/>
        </a:p>
      </dgm:t>
    </dgm:pt>
    <dgm:pt modelId="{CED8E4D5-AF0A-43DA-A7BF-1CA1CDD4AE47}" type="pres">
      <dgm:prSet presAssocID="{774DD43B-E0E7-4175-A285-867C7497E7EC}" presName="centerShape" presStyleLbl="node0" presStyleIdx="0" presStyleCnt="1"/>
      <dgm:spPr/>
      <dgm:t>
        <a:bodyPr/>
        <a:lstStyle/>
        <a:p>
          <a:endParaRPr lang="en-US"/>
        </a:p>
      </dgm:t>
    </dgm:pt>
    <dgm:pt modelId="{1DD5C4EE-5148-471A-B809-0BA5B5FEB082}" type="pres">
      <dgm:prSet presAssocID="{D887428F-5DF1-4F6A-AC11-371C92EED9EC}" presName="parTrans" presStyleLbl="bgSibTrans2D1" presStyleIdx="0" presStyleCnt="3"/>
      <dgm:spPr/>
      <dgm:t>
        <a:bodyPr/>
        <a:lstStyle/>
        <a:p>
          <a:endParaRPr lang="en-US"/>
        </a:p>
      </dgm:t>
    </dgm:pt>
    <dgm:pt modelId="{47C56B38-F665-4C8F-886F-022DF6E7F443}" type="pres">
      <dgm:prSet presAssocID="{41680419-2583-4003-A4BB-6F37E42DBCEF}" presName="node" presStyleLbl="node1" presStyleIdx="0" presStyleCnt="3" custScaleY="179529" custRadScaleRad="114627" custRadScaleInc="-6163">
        <dgm:presLayoutVars>
          <dgm:bulletEnabled val="1"/>
        </dgm:presLayoutVars>
      </dgm:prSet>
      <dgm:spPr/>
      <dgm:t>
        <a:bodyPr/>
        <a:lstStyle/>
        <a:p>
          <a:endParaRPr lang="en-US"/>
        </a:p>
      </dgm:t>
    </dgm:pt>
    <dgm:pt modelId="{8C760459-C196-40DB-AB1A-DABB26FEA34A}" type="pres">
      <dgm:prSet presAssocID="{AFAD7D14-7485-4EAB-9FB2-B507C16A4EEE}" presName="parTrans" presStyleLbl="bgSibTrans2D1" presStyleIdx="1" presStyleCnt="3"/>
      <dgm:spPr/>
      <dgm:t>
        <a:bodyPr/>
        <a:lstStyle/>
        <a:p>
          <a:endParaRPr lang="en-US"/>
        </a:p>
      </dgm:t>
    </dgm:pt>
    <dgm:pt modelId="{CD96E61D-8B4A-4008-B99D-B01648408E4C}" type="pres">
      <dgm:prSet presAssocID="{DCEA9502-76DB-42FD-9DF4-D612AF5D01D8}" presName="node" presStyleLbl="node1" presStyleIdx="1" presStyleCnt="3" custScaleX="134016">
        <dgm:presLayoutVars>
          <dgm:bulletEnabled val="1"/>
        </dgm:presLayoutVars>
      </dgm:prSet>
      <dgm:spPr/>
      <dgm:t>
        <a:bodyPr/>
        <a:lstStyle/>
        <a:p>
          <a:endParaRPr lang="en-US"/>
        </a:p>
      </dgm:t>
    </dgm:pt>
    <dgm:pt modelId="{52CDFE2F-AB69-4D51-88CF-08F0F45D8E5A}" type="pres">
      <dgm:prSet presAssocID="{465FBFB2-ED99-4F43-BD0D-44E6695AC260}" presName="parTrans" presStyleLbl="bgSibTrans2D1" presStyleIdx="2" presStyleCnt="3"/>
      <dgm:spPr/>
      <dgm:t>
        <a:bodyPr/>
        <a:lstStyle/>
        <a:p>
          <a:endParaRPr lang="en-US"/>
        </a:p>
      </dgm:t>
    </dgm:pt>
    <dgm:pt modelId="{5384D3C7-1F91-4130-AD01-7D9271C8BB70}" type="pres">
      <dgm:prSet presAssocID="{2A2AA944-F77E-4D91-AEB7-25876E935511}" presName="node" presStyleLbl="node1" presStyleIdx="2" presStyleCnt="3" custScaleY="187144" custRadScaleRad="113182" custRadScaleInc="7585">
        <dgm:presLayoutVars>
          <dgm:bulletEnabled val="1"/>
        </dgm:presLayoutVars>
      </dgm:prSet>
      <dgm:spPr/>
      <dgm:t>
        <a:bodyPr/>
        <a:lstStyle/>
        <a:p>
          <a:endParaRPr lang="en-US"/>
        </a:p>
      </dgm:t>
    </dgm:pt>
  </dgm:ptLst>
  <dgm:cxnLst>
    <dgm:cxn modelId="{E2868BB1-D452-47B8-BAD3-4D9B34905779}" srcId="{774DD43B-E0E7-4175-A285-867C7497E7EC}" destId="{2A2AA944-F77E-4D91-AEB7-25876E935511}" srcOrd="2" destOrd="0" parTransId="{465FBFB2-ED99-4F43-BD0D-44E6695AC260}" sibTransId="{D7575331-3720-4DA2-9B99-27E143E07B29}"/>
    <dgm:cxn modelId="{0671037B-CFCD-4544-835E-BD025FDF8A49}" type="presOf" srcId="{465FBFB2-ED99-4F43-BD0D-44E6695AC260}" destId="{52CDFE2F-AB69-4D51-88CF-08F0F45D8E5A}" srcOrd="0" destOrd="0" presId="urn:microsoft.com/office/officeart/2005/8/layout/radial4"/>
    <dgm:cxn modelId="{0893606E-99ED-4D05-8F79-E05DA4B02015}" srcId="{774DD43B-E0E7-4175-A285-867C7497E7EC}" destId="{41680419-2583-4003-A4BB-6F37E42DBCEF}" srcOrd="0" destOrd="0" parTransId="{D887428F-5DF1-4F6A-AC11-371C92EED9EC}" sibTransId="{B5875F6A-B319-4964-8D97-92D01B9DAD23}"/>
    <dgm:cxn modelId="{7549A1A3-B7F5-4D2E-8B91-BA13EC9E4E47}" type="presOf" srcId="{2A2AA944-F77E-4D91-AEB7-25876E935511}" destId="{5384D3C7-1F91-4130-AD01-7D9271C8BB70}" srcOrd="0" destOrd="0" presId="urn:microsoft.com/office/officeart/2005/8/layout/radial4"/>
    <dgm:cxn modelId="{55552558-E86E-49C0-9110-D08EE90A70DB}" type="presOf" srcId="{774DD43B-E0E7-4175-A285-867C7497E7EC}" destId="{CED8E4D5-AF0A-43DA-A7BF-1CA1CDD4AE47}" srcOrd="0" destOrd="0" presId="urn:microsoft.com/office/officeart/2005/8/layout/radial4"/>
    <dgm:cxn modelId="{A617774B-949D-4614-BDD0-D05116B5F154}" type="presOf" srcId="{DCEA9502-76DB-42FD-9DF4-D612AF5D01D8}" destId="{CD96E61D-8B4A-4008-B99D-B01648408E4C}" srcOrd="0" destOrd="0" presId="urn:microsoft.com/office/officeart/2005/8/layout/radial4"/>
    <dgm:cxn modelId="{4FBD84F7-2C00-4156-A904-AB2941F16CCB}" srcId="{774DD43B-E0E7-4175-A285-867C7497E7EC}" destId="{DCEA9502-76DB-42FD-9DF4-D612AF5D01D8}" srcOrd="1" destOrd="0" parTransId="{AFAD7D14-7485-4EAB-9FB2-B507C16A4EEE}" sibTransId="{F8EEADFE-E8EF-4C55-892B-33FB1F26A972}"/>
    <dgm:cxn modelId="{9273723E-C9A5-4364-B453-4A823F8E5B60}" type="presOf" srcId="{AFAD7D14-7485-4EAB-9FB2-B507C16A4EEE}" destId="{8C760459-C196-40DB-AB1A-DABB26FEA34A}" srcOrd="0" destOrd="0" presId="urn:microsoft.com/office/officeart/2005/8/layout/radial4"/>
    <dgm:cxn modelId="{F8B9CA87-B1ED-4F56-AD60-AD8EB4E72D73}" srcId="{DA6C8F77-725D-475B-830E-96BA41E3716E}" destId="{774DD43B-E0E7-4175-A285-867C7497E7EC}" srcOrd="0" destOrd="0" parTransId="{B39E6E41-8674-4278-88F2-C16C4EFC6A5B}" sibTransId="{896EDA74-E17D-46C1-A20D-193587287397}"/>
    <dgm:cxn modelId="{2D9981AC-9691-4BC3-B77D-8D7C1C3BD36C}" type="presOf" srcId="{41680419-2583-4003-A4BB-6F37E42DBCEF}" destId="{47C56B38-F665-4C8F-886F-022DF6E7F443}" srcOrd="0" destOrd="0" presId="urn:microsoft.com/office/officeart/2005/8/layout/radial4"/>
    <dgm:cxn modelId="{33C9C6A8-585D-4DCB-A34E-19BBE54A12F6}" type="presOf" srcId="{DA6C8F77-725D-475B-830E-96BA41E3716E}" destId="{7244E1E3-5105-4DB6-A804-156062BCF863}" srcOrd="0" destOrd="0" presId="urn:microsoft.com/office/officeart/2005/8/layout/radial4"/>
    <dgm:cxn modelId="{39CD3178-AA39-4734-A533-9EA17DCB1396}" type="presOf" srcId="{D887428F-5DF1-4F6A-AC11-371C92EED9EC}" destId="{1DD5C4EE-5148-471A-B809-0BA5B5FEB082}" srcOrd="0" destOrd="0" presId="urn:microsoft.com/office/officeart/2005/8/layout/radial4"/>
    <dgm:cxn modelId="{613236C4-7E76-4D80-B3EC-530E50BCAE07}" type="presParOf" srcId="{7244E1E3-5105-4DB6-A804-156062BCF863}" destId="{CED8E4D5-AF0A-43DA-A7BF-1CA1CDD4AE47}" srcOrd="0" destOrd="0" presId="urn:microsoft.com/office/officeart/2005/8/layout/radial4"/>
    <dgm:cxn modelId="{F75549DC-52C9-4411-AE55-0106846DFF01}" type="presParOf" srcId="{7244E1E3-5105-4DB6-A804-156062BCF863}" destId="{1DD5C4EE-5148-471A-B809-0BA5B5FEB082}" srcOrd="1" destOrd="0" presId="urn:microsoft.com/office/officeart/2005/8/layout/radial4"/>
    <dgm:cxn modelId="{5E82EBD0-7FD4-412B-A968-62DA8899B69B}" type="presParOf" srcId="{7244E1E3-5105-4DB6-A804-156062BCF863}" destId="{47C56B38-F665-4C8F-886F-022DF6E7F443}" srcOrd="2" destOrd="0" presId="urn:microsoft.com/office/officeart/2005/8/layout/radial4"/>
    <dgm:cxn modelId="{1D490A13-30BE-493C-BBDD-A6C70B9EBD61}" type="presParOf" srcId="{7244E1E3-5105-4DB6-A804-156062BCF863}" destId="{8C760459-C196-40DB-AB1A-DABB26FEA34A}" srcOrd="3" destOrd="0" presId="urn:microsoft.com/office/officeart/2005/8/layout/radial4"/>
    <dgm:cxn modelId="{C4D506B8-CB50-4474-8F62-4CBD54960E0C}" type="presParOf" srcId="{7244E1E3-5105-4DB6-A804-156062BCF863}" destId="{CD96E61D-8B4A-4008-B99D-B01648408E4C}" srcOrd="4" destOrd="0" presId="urn:microsoft.com/office/officeart/2005/8/layout/radial4"/>
    <dgm:cxn modelId="{6914D923-7BFF-4D69-A479-E624F0B73A74}" type="presParOf" srcId="{7244E1E3-5105-4DB6-A804-156062BCF863}" destId="{52CDFE2F-AB69-4D51-88CF-08F0F45D8E5A}" srcOrd="5" destOrd="0" presId="urn:microsoft.com/office/officeart/2005/8/layout/radial4"/>
    <dgm:cxn modelId="{38DCB212-D33D-4A9C-BFC9-796C5B6A45F6}" type="presParOf" srcId="{7244E1E3-5105-4DB6-A804-156062BCF863}" destId="{5384D3C7-1F91-4130-AD01-7D9271C8BB7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CF1660-9594-49DC-986C-3AC874E702A5}"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5D2FFA01-ECE5-4C24-90A2-BB82DB53B50F}">
      <dgm:prSet phldrT="[Text]"/>
      <dgm:spPr/>
      <dgm:t>
        <a:bodyPr/>
        <a:lstStyle/>
        <a:p>
          <a:pPr algn="l"/>
          <a:r>
            <a:rPr lang="en-US" dirty="0" smtClean="0"/>
            <a:t>1.Tanah </a:t>
          </a:r>
          <a:r>
            <a:rPr lang="en-US" dirty="0" err="1" smtClean="0"/>
            <a:t>perkabunan</a:t>
          </a:r>
          <a:r>
            <a:rPr lang="en-US" dirty="0" smtClean="0"/>
            <a:t> </a:t>
          </a:r>
          <a:r>
            <a:rPr lang="en-US" dirty="0" err="1" smtClean="0"/>
            <a:t>semakin</a:t>
          </a:r>
          <a:r>
            <a:rPr lang="en-US" dirty="0" smtClean="0"/>
            <a:t> </a:t>
          </a:r>
          <a:r>
            <a:rPr lang="en-US" dirty="0" err="1" smtClean="0"/>
            <a:t>bertambah</a:t>
          </a:r>
          <a:r>
            <a:rPr lang="en-US" dirty="0" smtClean="0"/>
            <a:t> </a:t>
          </a:r>
          <a:r>
            <a:rPr lang="en-US" dirty="0" err="1" smtClean="0"/>
            <a:t>luas</a:t>
          </a:r>
          <a:r>
            <a:rPr lang="en-US" dirty="0" smtClean="0"/>
            <a:t>.</a:t>
          </a:r>
          <a:endParaRPr lang="en-US" dirty="0"/>
        </a:p>
      </dgm:t>
    </dgm:pt>
    <dgm:pt modelId="{5CD5BEF8-98C0-4ABD-A588-4935F1423DA7}" type="parTrans" cxnId="{D7F1F202-2737-48E2-A07F-CC3E4EE20169}">
      <dgm:prSet/>
      <dgm:spPr/>
      <dgm:t>
        <a:bodyPr/>
        <a:lstStyle/>
        <a:p>
          <a:endParaRPr lang="en-US"/>
        </a:p>
      </dgm:t>
    </dgm:pt>
    <dgm:pt modelId="{C8126C28-4D96-4574-8277-03B9AA3FD429}" type="sibTrans" cxnId="{D7F1F202-2737-48E2-A07F-CC3E4EE20169}">
      <dgm:prSet/>
      <dgm:spPr/>
      <dgm:t>
        <a:bodyPr/>
        <a:lstStyle/>
        <a:p>
          <a:endParaRPr lang="en-US"/>
        </a:p>
      </dgm:t>
    </dgm:pt>
    <dgm:pt modelId="{F069390B-4A99-456C-931C-374C80BE4812}">
      <dgm:prSet phldrT="[Text]"/>
      <dgm:spPr/>
      <dgm:t>
        <a:bodyPr/>
        <a:lstStyle/>
        <a:p>
          <a:pPr algn="l"/>
          <a:r>
            <a:rPr lang="en-US" dirty="0" smtClean="0"/>
            <a:t>2.Timbulnya </a:t>
          </a:r>
          <a:r>
            <a:rPr lang="en-US" dirty="0" err="1" smtClean="0"/>
            <a:t>kaum</a:t>
          </a:r>
          <a:r>
            <a:rPr lang="en-US" dirty="0" smtClean="0"/>
            <a:t> </a:t>
          </a:r>
          <a:r>
            <a:rPr lang="en-US" dirty="0" err="1" smtClean="0"/>
            <a:t>buruh</a:t>
          </a:r>
          <a:endParaRPr lang="en-US" dirty="0"/>
        </a:p>
      </dgm:t>
    </dgm:pt>
    <dgm:pt modelId="{C08DC1A0-76B2-4925-97D8-A78A354FA8E2}" type="parTrans" cxnId="{ABBAD7B1-D224-4A08-997E-019894BA5321}">
      <dgm:prSet/>
      <dgm:spPr/>
      <dgm:t>
        <a:bodyPr/>
        <a:lstStyle/>
        <a:p>
          <a:endParaRPr lang="en-US"/>
        </a:p>
      </dgm:t>
    </dgm:pt>
    <dgm:pt modelId="{01C50392-8A08-4BC5-AEB7-73CD6AF0C27B}" type="sibTrans" cxnId="{ABBAD7B1-D224-4A08-997E-019894BA5321}">
      <dgm:prSet/>
      <dgm:spPr/>
      <dgm:t>
        <a:bodyPr/>
        <a:lstStyle/>
        <a:p>
          <a:endParaRPr lang="en-US"/>
        </a:p>
      </dgm:t>
    </dgm:pt>
    <dgm:pt modelId="{C4DEF7E0-A252-4658-A961-75B287BA2A4F}">
      <dgm:prSet phldrT="[Text]"/>
      <dgm:spPr/>
      <dgm:t>
        <a:bodyPr/>
        <a:lstStyle/>
        <a:p>
          <a:pPr algn="l"/>
          <a:r>
            <a:rPr lang="en-US" dirty="0" smtClean="0"/>
            <a:t>3.Rakyat </a:t>
          </a:r>
          <a:r>
            <a:rPr lang="en-US" dirty="0" err="1" smtClean="0"/>
            <a:t>pedasaan</a:t>
          </a:r>
          <a:r>
            <a:rPr lang="en-US" dirty="0" smtClean="0"/>
            <a:t> </a:t>
          </a:r>
          <a:r>
            <a:rPr lang="en-US" dirty="0" err="1" smtClean="0"/>
            <a:t>mulai</a:t>
          </a:r>
          <a:r>
            <a:rPr lang="en-US" dirty="0" smtClean="0"/>
            <a:t> </a:t>
          </a:r>
          <a:r>
            <a:rPr lang="en-US" dirty="0" err="1" smtClean="0"/>
            <a:t>mengerti</a:t>
          </a:r>
          <a:r>
            <a:rPr lang="en-US" dirty="0" smtClean="0"/>
            <a:t> </a:t>
          </a:r>
          <a:r>
            <a:rPr lang="en-US" dirty="0" err="1" smtClean="0"/>
            <a:t>arti</a:t>
          </a:r>
          <a:r>
            <a:rPr lang="en-US" dirty="0" smtClean="0"/>
            <a:t> </a:t>
          </a:r>
          <a:r>
            <a:rPr lang="en-US" dirty="0" err="1" smtClean="0"/>
            <a:t>pentingnya</a:t>
          </a:r>
          <a:r>
            <a:rPr lang="en-US" dirty="0" smtClean="0"/>
            <a:t> </a:t>
          </a:r>
          <a:r>
            <a:rPr lang="en-US" dirty="0" err="1" smtClean="0"/>
            <a:t>uang</a:t>
          </a:r>
          <a:endParaRPr lang="en-US" dirty="0"/>
        </a:p>
      </dgm:t>
    </dgm:pt>
    <dgm:pt modelId="{0E33841E-DA0E-46D7-81B2-DAB415280DF1}" type="parTrans" cxnId="{87DA4346-52DF-43E0-BA88-8C054A88E146}">
      <dgm:prSet/>
      <dgm:spPr/>
      <dgm:t>
        <a:bodyPr/>
        <a:lstStyle/>
        <a:p>
          <a:endParaRPr lang="en-US"/>
        </a:p>
      </dgm:t>
    </dgm:pt>
    <dgm:pt modelId="{8A9DA8E9-1D3F-4763-ACD4-428CDB8293C4}" type="sibTrans" cxnId="{87DA4346-52DF-43E0-BA88-8C054A88E146}">
      <dgm:prSet/>
      <dgm:spPr/>
      <dgm:t>
        <a:bodyPr/>
        <a:lstStyle/>
        <a:p>
          <a:endParaRPr lang="en-US"/>
        </a:p>
      </dgm:t>
    </dgm:pt>
    <dgm:pt modelId="{60371F7C-28A4-4FF7-9999-A3232EEAE9BB}">
      <dgm:prSet phldrT="[Text]"/>
      <dgm:spPr/>
      <dgm:t>
        <a:bodyPr/>
        <a:lstStyle/>
        <a:p>
          <a:r>
            <a:rPr lang="en-US" dirty="0" smtClean="0"/>
            <a:t>4.Pemerintah </a:t>
          </a:r>
          <a:r>
            <a:rPr lang="en-US" dirty="0" err="1" smtClean="0"/>
            <a:t>hindia</a:t>
          </a:r>
          <a:r>
            <a:rPr lang="en-US" dirty="0" smtClean="0"/>
            <a:t> </a:t>
          </a:r>
          <a:r>
            <a:rPr lang="en-US" dirty="0" err="1" smtClean="0"/>
            <a:t>belanda</a:t>
          </a:r>
          <a:r>
            <a:rPr lang="en-US" dirty="0" smtClean="0"/>
            <a:t> </a:t>
          </a:r>
          <a:r>
            <a:rPr lang="en-US" dirty="0" err="1" smtClean="0"/>
            <a:t>membangun</a:t>
          </a:r>
          <a:r>
            <a:rPr lang="en-US" dirty="0" smtClean="0"/>
            <a:t> </a:t>
          </a:r>
          <a:r>
            <a:rPr lang="en-US" dirty="0" err="1" smtClean="0"/>
            <a:t>berbagai</a:t>
          </a:r>
          <a:r>
            <a:rPr lang="en-US" dirty="0" smtClean="0"/>
            <a:t> </a:t>
          </a:r>
          <a:r>
            <a:rPr lang="en-US" dirty="0" err="1" smtClean="0"/>
            <a:t>sarana</a:t>
          </a:r>
          <a:r>
            <a:rPr lang="en-US" dirty="0" smtClean="0"/>
            <a:t> </a:t>
          </a:r>
          <a:r>
            <a:rPr lang="en-US" dirty="0" err="1" smtClean="0"/>
            <a:t>dan</a:t>
          </a:r>
          <a:r>
            <a:rPr lang="en-US" dirty="0" smtClean="0"/>
            <a:t> </a:t>
          </a:r>
          <a:r>
            <a:rPr lang="en-US" dirty="0" err="1" smtClean="0"/>
            <a:t>prasarana</a:t>
          </a:r>
          <a:endParaRPr lang="en-US" dirty="0"/>
        </a:p>
      </dgm:t>
    </dgm:pt>
    <dgm:pt modelId="{247D2220-7A0E-44F6-BCB3-06646C337898}" type="parTrans" cxnId="{9CC02662-9659-422C-AD63-D726C985F03C}">
      <dgm:prSet/>
      <dgm:spPr/>
      <dgm:t>
        <a:bodyPr/>
        <a:lstStyle/>
        <a:p>
          <a:endParaRPr lang="en-US"/>
        </a:p>
      </dgm:t>
    </dgm:pt>
    <dgm:pt modelId="{0A6DDCB5-6AA4-487E-B7BB-834D7BF4B4BA}" type="sibTrans" cxnId="{9CC02662-9659-422C-AD63-D726C985F03C}">
      <dgm:prSet/>
      <dgm:spPr/>
      <dgm:t>
        <a:bodyPr/>
        <a:lstStyle/>
        <a:p>
          <a:endParaRPr lang="en-US"/>
        </a:p>
      </dgm:t>
    </dgm:pt>
    <dgm:pt modelId="{1CD5FE92-0097-4DAD-91C2-6B049AF9F9EA}">
      <dgm:prSet phldrT="[Text]"/>
      <dgm:spPr/>
      <dgm:t>
        <a:bodyPr/>
        <a:lstStyle/>
        <a:p>
          <a:r>
            <a:rPr lang="en-US" dirty="0" smtClean="0"/>
            <a:t>5.Kerajinan </a:t>
          </a:r>
          <a:r>
            <a:rPr lang="en-US" dirty="0" err="1" smtClean="0"/>
            <a:t>rakyat</a:t>
          </a:r>
          <a:r>
            <a:rPr lang="en-US" dirty="0" smtClean="0"/>
            <a:t> </a:t>
          </a:r>
          <a:r>
            <a:rPr lang="en-US" dirty="0" err="1" smtClean="0"/>
            <a:t>terdesak</a:t>
          </a:r>
          <a:r>
            <a:rPr lang="en-US" dirty="0" smtClean="0"/>
            <a:t> </a:t>
          </a:r>
          <a:r>
            <a:rPr lang="en-US" dirty="0" err="1" smtClean="0"/>
            <a:t>barang</a:t>
          </a:r>
          <a:r>
            <a:rPr lang="en-US" dirty="0" smtClean="0"/>
            <a:t> import.</a:t>
          </a:r>
          <a:endParaRPr lang="en-US" dirty="0"/>
        </a:p>
      </dgm:t>
    </dgm:pt>
    <dgm:pt modelId="{324DC039-AF30-4DBB-B3FB-B63D11028C07}" type="parTrans" cxnId="{E6B8AD5B-9685-47DC-9293-FD9C8FCD917D}">
      <dgm:prSet/>
      <dgm:spPr/>
      <dgm:t>
        <a:bodyPr/>
        <a:lstStyle/>
        <a:p>
          <a:endParaRPr lang="en-US"/>
        </a:p>
      </dgm:t>
    </dgm:pt>
    <dgm:pt modelId="{5A8D0887-8520-43DD-B2AD-DA7C9BF3CC7A}" type="sibTrans" cxnId="{E6B8AD5B-9685-47DC-9293-FD9C8FCD917D}">
      <dgm:prSet/>
      <dgm:spPr/>
      <dgm:t>
        <a:bodyPr/>
        <a:lstStyle/>
        <a:p>
          <a:endParaRPr lang="en-US"/>
        </a:p>
      </dgm:t>
    </dgm:pt>
    <dgm:pt modelId="{245D3DD0-0CA3-41B6-81F8-CEA8D115D8E1}" type="pres">
      <dgm:prSet presAssocID="{EECF1660-9594-49DC-986C-3AC874E702A5}" presName="Name0" presStyleCnt="0">
        <dgm:presLayoutVars>
          <dgm:dir/>
          <dgm:resizeHandles val="exact"/>
        </dgm:presLayoutVars>
      </dgm:prSet>
      <dgm:spPr/>
      <dgm:t>
        <a:bodyPr/>
        <a:lstStyle/>
        <a:p>
          <a:endParaRPr lang="en-US"/>
        </a:p>
      </dgm:t>
    </dgm:pt>
    <dgm:pt modelId="{3FF97BB3-BCC9-48EC-800E-3FEAFB140817}" type="pres">
      <dgm:prSet presAssocID="{EECF1660-9594-49DC-986C-3AC874E702A5}" presName="cycle" presStyleCnt="0"/>
      <dgm:spPr/>
    </dgm:pt>
    <dgm:pt modelId="{930C7BA3-1A9D-4DA2-956D-BCA7C1996C5A}" type="pres">
      <dgm:prSet presAssocID="{5D2FFA01-ECE5-4C24-90A2-BB82DB53B50F}" presName="nodeFirstNode" presStyleLbl="node1" presStyleIdx="0" presStyleCnt="5">
        <dgm:presLayoutVars>
          <dgm:bulletEnabled val="1"/>
        </dgm:presLayoutVars>
      </dgm:prSet>
      <dgm:spPr/>
      <dgm:t>
        <a:bodyPr/>
        <a:lstStyle/>
        <a:p>
          <a:endParaRPr lang="en-US"/>
        </a:p>
      </dgm:t>
    </dgm:pt>
    <dgm:pt modelId="{5203606A-8897-498A-AEB3-E67DB3761C19}" type="pres">
      <dgm:prSet presAssocID="{C8126C28-4D96-4574-8277-03B9AA3FD429}" presName="sibTransFirstNode" presStyleLbl="bgShp" presStyleIdx="0" presStyleCnt="1"/>
      <dgm:spPr/>
      <dgm:t>
        <a:bodyPr/>
        <a:lstStyle/>
        <a:p>
          <a:endParaRPr lang="en-US"/>
        </a:p>
      </dgm:t>
    </dgm:pt>
    <dgm:pt modelId="{F6F5D04A-43F6-4DDF-ACCC-62F0E355D8E5}" type="pres">
      <dgm:prSet presAssocID="{F069390B-4A99-456C-931C-374C80BE4812}" presName="nodeFollowingNodes" presStyleLbl="node1" presStyleIdx="1" presStyleCnt="5">
        <dgm:presLayoutVars>
          <dgm:bulletEnabled val="1"/>
        </dgm:presLayoutVars>
      </dgm:prSet>
      <dgm:spPr/>
      <dgm:t>
        <a:bodyPr/>
        <a:lstStyle/>
        <a:p>
          <a:endParaRPr lang="en-US"/>
        </a:p>
      </dgm:t>
    </dgm:pt>
    <dgm:pt modelId="{FAECFB87-AC77-4250-BA4F-49996BFE82BE}" type="pres">
      <dgm:prSet presAssocID="{C4DEF7E0-A252-4658-A961-75B287BA2A4F}" presName="nodeFollowingNodes" presStyleLbl="node1" presStyleIdx="2" presStyleCnt="5">
        <dgm:presLayoutVars>
          <dgm:bulletEnabled val="1"/>
        </dgm:presLayoutVars>
      </dgm:prSet>
      <dgm:spPr/>
      <dgm:t>
        <a:bodyPr/>
        <a:lstStyle/>
        <a:p>
          <a:endParaRPr lang="en-US"/>
        </a:p>
      </dgm:t>
    </dgm:pt>
    <dgm:pt modelId="{4089699D-8C70-4186-AF4D-A4BE05FDFB7C}" type="pres">
      <dgm:prSet presAssocID="{60371F7C-28A4-4FF7-9999-A3232EEAE9BB}" presName="nodeFollowingNodes" presStyleLbl="node1" presStyleIdx="3" presStyleCnt="5">
        <dgm:presLayoutVars>
          <dgm:bulletEnabled val="1"/>
        </dgm:presLayoutVars>
      </dgm:prSet>
      <dgm:spPr/>
      <dgm:t>
        <a:bodyPr/>
        <a:lstStyle/>
        <a:p>
          <a:endParaRPr lang="en-US"/>
        </a:p>
      </dgm:t>
    </dgm:pt>
    <dgm:pt modelId="{C8E52B42-4141-4998-B5C4-DC3780A97169}" type="pres">
      <dgm:prSet presAssocID="{1CD5FE92-0097-4DAD-91C2-6B049AF9F9EA}" presName="nodeFollowingNodes" presStyleLbl="node1" presStyleIdx="4" presStyleCnt="5">
        <dgm:presLayoutVars>
          <dgm:bulletEnabled val="1"/>
        </dgm:presLayoutVars>
      </dgm:prSet>
      <dgm:spPr/>
      <dgm:t>
        <a:bodyPr/>
        <a:lstStyle/>
        <a:p>
          <a:endParaRPr lang="en-US"/>
        </a:p>
      </dgm:t>
    </dgm:pt>
  </dgm:ptLst>
  <dgm:cxnLst>
    <dgm:cxn modelId="{3A691CBB-F4BD-49CE-A09D-A41D0EA7B2F7}" type="presOf" srcId="{5D2FFA01-ECE5-4C24-90A2-BB82DB53B50F}" destId="{930C7BA3-1A9D-4DA2-956D-BCA7C1996C5A}" srcOrd="0" destOrd="0" presId="urn:microsoft.com/office/officeart/2005/8/layout/cycle3"/>
    <dgm:cxn modelId="{41EDA0C9-F2F6-4C74-A745-8D73CE96EDE2}" type="presOf" srcId="{EECF1660-9594-49DC-986C-3AC874E702A5}" destId="{245D3DD0-0CA3-41B6-81F8-CEA8D115D8E1}" srcOrd="0" destOrd="0" presId="urn:microsoft.com/office/officeart/2005/8/layout/cycle3"/>
    <dgm:cxn modelId="{7434FEF7-7AF7-47D3-90AC-57EBE8FA7C3C}" type="presOf" srcId="{F069390B-4A99-456C-931C-374C80BE4812}" destId="{F6F5D04A-43F6-4DDF-ACCC-62F0E355D8E5}" srcOrd="0" destOrd="0" presId="urn:microsoft.com/office/officeart/2005/8/layout/cycle3"/>
    <dgm:cxn modelId="{D7F1F202-2737-48E2-A07F-CC3E4EE20169}" srcId="{EECF1660-9594-49DC-986C-3AC874E702A5}" destId="{5D2FFA01-ECE5-4C24-90A2-BB82DB53B50F}" srcOrd="0" destOrd="0" parTransId="{5CD5BEF8-98C0-4ABD-A588-4935F1423DA7}" sibTransId="{C8126C28-4D96-4574-8277-03B9AA3FD429}"/>
    <dgm:cxn modelId="{9CC02662-9659-422C-AD63-D726C985F03C}" srcId="{EECF1660-9594-49DC-986C-3AC874E702A5}" destId="{60371F7C-28A4-4FF7-9999-A3232EEAE9BB}" srcOrd="3" destOrd="0" parTransId="{247D2220-7A0E-44F6-BCB3-06646C337898}" sibTransId="{0A6DDCB5-6AA4-487E-B7BB-834D7BF4B4BA}"/>
    <dgm:cxn modelId="{E6B8AD5B-9685-47DC-9293-FD9C8FCD917D}" srcId="{EECF1660-9594-49DC-986C-3AC874E702A5}" destId="{1CD5FE92-0097-4DAD-91C2-6B049AF9F9EA}" srcOrd="4" destOrd="0" parTransId="{324DC039-AF30-4DBB-B3FB-B63D11028C07}" sibTransId="{5A8D0887-8520-43DD-B2AD-DA7C9BF3CC7A}"/>
    <dgm:cxn modelId="{C4F0F730-50C3-4CAB-8A4A-D534F1B30BD8}" type="presOf" srcId="{C8126C28-4D96-4574-8277-03B9AA3FD429}" destId="{5203606A-8897-498A-AEB3-E67DB3761C19}" srcOrd="0" destOrd="0" presId="urn:microsoft.com/office/officeart/2005/8/layout/cycle3"/>
    <dgm:cxn modelId="{B6C9B4AD-F264-4F86-9BE5-60DBC66C7CDB}" type="presOf" srcId="{60371F7C-28A4-4FF7-9999-A3232EEAE9BB}" destId="{4089699D-8C70-4186-AF4D-A4BE05FDFB7C}" srcOrd="0" destOrd="0" presId="urn:microsoft.com/office/officeart/2005/8/layout/cycle3"/>
    <dgm:cxn modelId="{ABBAD7B1-D224-4A08-997E-019894BA5321}" srcId="{EECF1660-9594-49DC-986C-3AC874E702A5}" destId="{F069390B-4A99-456C-931C-374C80BE4812}" srcOrd="1" destOrd="0" parTransId="{C08DC1A0-76B2-4925-97D8-A78A354FA8E2}" sibTransId="{01C50392-8A08-4BC5-AEB7-73CD6AF0C27B}"/>
    <dgm:cxn modelId="{5B157125-CCD8-4B97-998E-65747E200E44}" type="presOf" srcId="{1CD5FE92-0097-4DAD-91C2-6B049AF9F9EA}" destId="{C8E52B42-4141-4998-B5C4-DC3780A97169}" srcOrd="0" destOrd="0" presId="urn:microsoft.com/office/officeart/2005/8/layout/cycle3"/>
    <dgm:cxn modelId="{87DA4346-52DF-43E0-BA88-8C054A88E146}" srcId="{EECF1660-9594-49DC-986C-3AC874E702A5}" destId="{C4DEF7E0-A252-4658-A961-75B287BA2A4F}" srcOrd="2" destOrd="0" parTransId="{0E33841E-DA0E-46D7-81B2-DAB415280DF1}" sibTransId="{8A9DA8E9-1D3F-4763-ACD4-428CDB8293C4}"/>
    <dgm:cxn modelId="{4E3BBE4D-D9AF-4F5C-88C6-2B329CD28F0F}" type="presOf" srcId="{C4DEF7E0-A252-4658-A961-75B287BA2A4F}" destId="{FAECFB87-AC77-4250-BA4F-49996BFE82BE}" srcOrd="0" destOrd="0" presId="urn:microsoft.com/office/officeart/2005/8/layout/cycle3"/>
    <dgm:cxn modelId="{CE52DDFF-CFE3-4449-82AA-AAA03687D3FC}" type="presParOf" srcId="{245D3DD0-0CA3-41B6-81F8-CEA8D115D8E1}" destId="{3FF97BB3-BCC9-48EC-800E-3FEAFB140817}" srcOrd="0" destOrd="0" presId="urn:microsoft.com/office/officeart/2005/8/layout/cycle3"/>
    <dgm:cxn modelId="{6057EA96-2E9A-401E-9AED-DD455AA1D89C}" type="presParOf" srcId="{3FF97BB3-BCC9-48EC-800E-3FEAFB140817}" destId="{930C7BA3-1A9D-4DA2-956D-BCA7C1996C5A}" srcOrd="0" destOrd="0" presId="urn:microsoft.com/office/officeart/2005/8/layout/cycle3"/>
    <dgm:cxn modelId="{A2FD8059-D9AE-4AC5-B778-6EE71C1BA9C9}" type="presParOf" srcId="{3FF97BB3-BCC9-48EC-800E-3FEAFB140817}" destId="{5203606A-8897-498A-AEB3-E67DB3761C19}" srcOrd="1" destOrd="0" presId="urn:microsoft.com/office/officeart/2005/8/layout/cycle3"/>
    <dgm:cxn modelId="{6EB94B7E-9BDA-42AA-AD67-84499C5D66CE}" type="presParOf" srcId="{3FF97BB3-BCC9-48EC-800E-3FEAFB140817}" destId="{F6F5D04A-43F6-4DDF-ACCC-62F0E355D8E5}" srcOrd="2" destOrd="0" presId="urn:microsoft.com/office/officeart/2005/8/layout/cycle3"/>
    <dgm:cxn modelId="{EA24C877-CAB7-48FF-8176-3A2EAAFE8CF2}" type="presParOf" srcId="{3FF97BB3-BCC9-48EC-800E-3FEAFB140817}" destId="{FAECFB87-AC77-4250-BA4F-49996BFE82BE}" srcOrd="3" destOrd="0" presId="urn:microsoft.com/office/officeart/2005/8/layout/cycle3"/>
    <dgm:cxn modelId="{C019D48F-FC0D-4C6D-B218-9E28B3C81B13}" type="presParOf" srcId="{3FF97BB3-BCC9-48EC-800E-3FEAFB140817}" destId="{4089699D-8C70-4186-AF4D-A4BE05FDFB7C}" srcOrd="4" destOrd="0" presId="urn:microsoft.com/office/officeart/2005/8/layout/cycle3"/>
    <dgm:cxn modelId="{21734EEE-87BB-4DA6-8FAF-302BCFFD79C5}" type="presParOf" srcId="{3FF97BB3-BCC9-48EC-800E-3FEAFB140817}" destId="{C8E52B42-4141-4998-B5C4-DC3780A97169}"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74E386-A68A-48D0-9A03-6D9F0F4D2898}" type="doc">
      <dgm:prSet loTypeId="urn:microsoft.com/office/officeart/2005/8/layout/hList3" loCatId="list" qsTypeId="urn:microsoft.com/office/officeart/2005/8/quickstyle/3d3" qsCatId="3D" csTypeId="urn:microsoft.com/office/officeart/2005/8/colors/accent1_5" csCatId="accent1" phldr="1"/>
      <dgm:spPr/>
      <dgm:t>
        <a:bodyPr/>
        <a:lstStyle/>
        <a:p>
          <a:endParaRPr lang="en-US"/>
        </a:p>
      </dgm:t>
    </dgm:pt>
    <dgm:pt modelId="{01212834-3EEE-43DA-B8D1-67432CBE6019}">
      <dgm:prSet phldrT="[Text]"/>
      <dgm:spPr/>
      <dgm:t>
        <a:bodyPr/>
        <a:lstStyle/>
        <a:p>
          <a:r>
            <a:rPr lang="en-US" dirty="0" err="1" smtClean="0"/>
            <a:t>a.sebab-sebabnya</a:t>
          </a:r>
          <a:endParaRPr lang="en-US" dirty="0"/>
        </a:p>
      </dgm:t>
    </dgm:pt>
    <dgm:pt modelId="{E714B8D7-19F2-4277-BF37-B9317B515D41}" type="parTrans" cxnId="{3BB20A25-582A-49C7-9903-51D84DBEEC73}">
      <dgm:prSet/>
      <dgm:spPr/>
      <dgm:t>
        <a:bodyPr/>
        <a:lstStyle/>
        <a:p>
          <a:endParaRPr lang="en-US"/>
        </a:p>
      </dgm:t>
    </dgm:pt>
    <dgm:pt modelId="{BC9AB59A-CFDF-4AC1-B85C-028FE2672DFF}" type="sibTrans" cxnId="{3BB20A25-582A-49C7-9903-51D84DBEEC73}">
      <dgm:prSet/>
      <dgm:spPr/>
      <dgm:t>
        <a:bodyPr/>
        <a:lstStyle/>
        <a:p>
          <a:endParaRPr lang="en-US"/>
        </a:p>
      </dgm:t>
    </dgm:pt>
    <dgm:pt modelId="{20FB3D4E-7DD7-4BD3-8D91-224188E207B0}">
      <dgm:prSet phldrT="[Text]"/>
      <dgm:spPr/>
      <dgm:t>
        <a:bodyPr/>
        <a:lstStyle/>
        <a:p>
          <a:pPr algn="l"/>
          <a:r>
            <a:rPr lang="en-US" dirty="0" smtClean="0"/>
            <a:t>-</a:t>
          </a:r>
          <a:r>
            <a:rPr lang="en-US" dirty="0" err="1" smtClean="0"/>
            <a:t>Penindasan</a:t>
          </a:r>
          <a:r>
            <a:rPr lang="en-US" dirty="0" smtClean="0"/>
            <a:t> </a:t>
          </a:r>
          <a:r>
            <a:rPr lang="en-US" dirty="0" err="1" smtClean="0"/>
            <a:t>Belanda</a:t>
          </a:r>
          <a:r>
            <a:rPr lang="en-US" dirty="0" smtClean="0"/>
            <a:t> </a:t>
          </a:r>
          <a:r>
            <a:rPr lang="en-US" dirty="0" err="1" smtClean="0"/>
            <a:t>terhadap</a:t>
          </a:r>
          <a:r>
            <a:rPr lang="en-US" dirty="0" smtClean="0"/>
            <a:t> </a:t>
          </a:r>
          <a:r>
            <a:rPr lang="en-US" dirty="0" err="1" smtClean="0"/>
            <a:t>rakyat</a:t>
          </a:r>
          <a:r>
            <a:rPr lang="en-US" dirty="0" smtClean="0"/>
            <a:t> Maluku</a:t>
          </a:r>
          <a:endParaRPr lang="en-US" dirty="0"/>
        </a:p>
      </dgm:t>
    </dgm:pt>
    <dgm:pt modelId="{C4029AD9-FA4C-47FB-921E-6FFD3471923A}" type="parTrans" cxnId="{948E1D3C-6829-4D05-B871-181D42323E03}">
      <dgm:prSet/>
      <dgm:spPr/>
      <dgm:t>
        <a:bodyPr/>
        <a:lstStyle/>
        <a:p>
          <a:endParaRPr lang="en-US"/>
        </a:p>
      </dgm:t>
    </dgm:pt>
    <dgm:pt modelId="{0CB1181B-21F1-45FC-AF61-30C675BD4014}" type="sibTrans" cxnId="{948E1D3C-6829-4D05-B871-181D42323E03}">
      <dgm:prSet/>
      <dgm:spPr/>
      <dgm:t>
        <a:bodyPr/>
        <a:lstStyle/>
        <a:p>
          <a:endParaRPr lang="en-US"/>
        </a:p>
      </dgm:t>
    </dgm:pt>
    <dgm:pt modelId="{C0C704A8-70EF-4861-985D-280EDEB0502B}">
      <dgm:prSet phldrT="[Text]"/>
      <dgm:spPr/>
      <dgm:t>
        <a:bodyPr/>
        <a:lstStyle/>
        <a:p>
          <a:pPr algn="l"/>
          <a:r>
            <a:rPr lang="en-US" dirty="0" smtClean="0"/>
            <a:t>-</a:t>
          </a:r>
          <a:r>
            <a:rPr lang="en-US" dirty="0" err="1" smtClean="0"/>
            <a:t>Didudukinya</a:t>
          </a:r>
          <a:r>
            <a:rPr lang="en-US" dirty="0" smtClean="0"/>
            <a:t> </a:t>
          </a:r>
          <a:r>
            <a:rPr lang="en-US" dirty="0" err="1" smtClean="0"/>
            <a:t>benteng</a:t>
          </a:r>
          <a:r>
            <a:rPr lang="en-US" dirty="0" smtClean="0"/>
            <a:t> </a:t>
          </a:r>
          <a:r>
            <a:rPr lang="en-US" dirty="0" err="1" smtClean="0"/>
            <a:t>Durstede</a:t>
          </a:r>
          <a:r>
            <a:rPr lang="en-US" dirty="0" smtClean="0"/>
            <a:t> </a:t>
          </a:r>
          <a:r>
            <a:rPr lang="en-US" dirty="0" err="1" smtClean="0"/>
            <a:t>oleh</a:t>
          </a:r>
          <a:r>
            <a:rPr lang="en-US" dirty="0" smtClean="0"/>
            <a:t> </a:t>
          </a:r>
          <a:r>
            <a:rPr lang="en-US" dirty="0" err="1" smtClean="0"/>
            <a:t>Belanda</a:t>
          </a:r>
          <a:endParaRPr lang="en-US" dirty="0"/>
        </a:p>
      </dgm:t>
    </dgm:pt>
    <dgm:pt modelId="{5B488FB6-CE54-48C2-B6DE-130020B75D7A}" type="parTrans" cxnId="{1E452E42-6CD2-470B-AA2F-B65F0EF2FE30}">
      <dgm:prSet/>
      <dgm:spPr/>
      <dgm:t>
        <a:bodyPr/>
        <a:lstStyle/>
        <a:p>
          <a:endParaRPr lang="en-US"/>
        </a:p>
      </dgm:t>
    </dgm:pt>
    <dgm:pt modelId="{1F58859A-3891-4901-B6C4-58C102FE9996}" type="sibTrans" cxnId="{1E452E42-6CD2-470B-AA2F-B65F0EF2FE30}">
      <dgm:prSet/>
      <dgm:spPr/>
      <dgm:t>
        <a:bodyPr/>
        <a:lstStyle/>
        <a:p>
          <a:endParaRPr lang="en-US"/>
        </a:p>
      </dgm:t>
    </dgm:pt>
    <dgm:pt modelId="{D94881C8-8E23-44C0-8DB7-42E2557886F4}">
      <dgm:prSet phldrT="[Text]"/>
      <dgm:spPr/>
      <dgm:t>
        <a:bodyPr/>
        <a:lstStyle/>
        <a:p>
          <a:pPr algn="l"/>
          <a:r>
            <a:rPr lang="en-US" dirty="0" smtClean="0"/>
            <a:t>-Rakyat </a:t>
          </a:r>
          <a:r>
            <a:rPr lang="en-US" dirty="0" err="1" smtClean="0"/>
            <a:t>dikenakan</a:t>
          </a:r>
          <a:r>
            <a:rPr lang="en-US" dirty="0" smtClean="0"/>
            <a:t> </a:t>
          </a:r>
          <a:r>
            <a:rPr lang="en-US" dirty="0" err="1" smtClean="0"/>
            <a:t>berbagai</a:t>
          </a:r>
          <a:r>
            <a:rPr lang="en-US" dirty="0" smtClean="0"/>
            <a:t> </a:t>
          </a:r>
          <a:r>
            <a:rPr lang="en-US" dirty="0" err="1" smtClean="0"/>
            <a:t>macam</a:t>
          </a:r>
          <a:r>
            <a:rPr lang="en-US" dirty="0" smtClean="0"/>
            <a:t> </a:t>
          </a:r>
          <a:r>
            <a:rPr lang="en-US" dirty="0" err="1" smtClean="0"/>
            <a:t>pajak</a:t>
          </a:r>
          <a:endParaRPr lang="en-US" dirty="0"/>
        </a:p>
      </dgm:t>
    </dgm:pt>
    <dgm:pt modelId="{2962DFB7-47BA-4801-9798-7787A7E7C911}" type="parTrans" cxnId="{3A9E2B30-86E0-4D56-B7BA-A8B7F93ED6BC}">
      <dgm:prSet/>
      <dgm:spPr/>
      <dgm:t>
        <a:bodyPr/>
        <a:lstStyle/>
        <a:p>
          <a:endParaRPr lang="en-US"/>
        </a:p>
      </dgm:t>
    </dgm:pt>
    <dgm:pt modelId="{52C3B15F-F7A8-4FE1-B464-BB2C2E95B32F}" type="sibTrans" cxnId="{3A9E2B30-86E0-4D56-B7BA-A8B7F93ED6BC}">
      <dgm:prSet/>
      <dgm:spPr/>
      <dgm:t>
        <a:bodyPr/>
        <a:lstStyle/>
        <a:p>
          <a:endParaRPr lang="en-US"/>
        </a:p>
      </dgm:t>
    </dgm:pt>
    <dgm:pt modelId="{9535C0E2-24CD-49F3-AC4E-8D021A6E9AD2}">
      <dgm:prSet/>
      <dgm:spPr/>
      <dgm:t>
        <a:bodyPr/>
        <a:lstStyle/>
        <a:p>
          <a:pPr algn="l"/>
          <a:r>
            <a:rPr lang="en-US" dirty="0" smtClean="0"/>
            <a:t>-</a:t>
          </a:r>
          <a:r>
            <a:rPr lang="en-US" dirty="0" err="1" smtClean="0"/>
            <a:t>Belanda</a:t>
          </a:r>
          <a:r>
            <a:rPr lang="en-US" dirty="0" smtClean="0"/>
            <a:t> </a:t>
          </a:r>
          <a:r>
            <a:rPr lang="en-US" dirty="0" err="1" smtClean="0"/>
            <a:t>melaksanakan</a:t>
          </a:r>
          <a:r>
            <a:rPr lang="en-US" dirty="0" smtClean="0"/>
            <a:t> </a:t>
          </a:r>
          <a:r>
            <a:rPr lang="en-US" dirty="0" err="1" smtClean="0"/>
            <a:t>monopoli</a:t>
          </a:r>
          <a:r>
            <a:rPr lang="en-US" dirty="0" smtClean="0"/>
            <a:t> </a:t>
          </a:r>
          <a:r>
            <a:rPr lang="en-US" dirty="0" err="1" smtClean="0"/>
            <a:t>perdagangan</a:t>
          </a:r>
          <a:endParaRPr lang="en-US" dirty="0"/>
        </a:p>
      </dgm:t>
    </dgm:pt>
    <dgm:pt modelId="{01AE32CC-91A2-416C-999F-F92E99880E87}" type="parTrans" cxnId="{280EC8AA-EB2E-49E4-978D-0A1BC42EF464}">
      <dgm:prSet/>
      <dgm:spPr/>
      <dgm:t>
        <a:bodyPr/>
        <a:lstStyle/>
        <a:p>
          <a:endParaRPr lang="en-US"/>
        </a:p>
      </dgm:t>
    </dgm:pt>
    <dgm:pt modelId="{34393258-FFA2-499F-BC6D-E23E1FF61B8A}" type="sibTrans" cxnId="{280EC8AA-EB2E-49E4-978D-0A1BC42EF464}">
      <dgm:prSet/>
      <dgm:spPr/>
      <dgm:t>
        <a:bodyPr/>
        <a:lstStyle/>
        <a:p>
          <a:endParaRPr lang="en-US"/>
        </a:p>
      </dgm:t>
    </dgm:pt>
    <dgm:pt modelId="{13570EB0-0DD6-4BC9-8A31-10DDA18C5A01}" type="pres">
      <dgm:prSet presAssocID="{3774E386-A68A-48D0-9A03-6D9F0F4D2898}" presName="composite" presStyleCnt="0">
        <dgm:presLayoutVars>
          <dgm:chMax val="1"/>
          <dgm:dir/>
          <dgm:resizeHandles val="exact"/>
        </dgm:presLayoutVars>
      </dgm:prSet>
      <dgm:spPr/>
      <dgm:t>
        <a:bodyPr/>
        <a:lstStyle/>
        <a:p>
          <a:endParaRPr lang="en-US"/>
        </a:p>
      </dgm:t>
    </dgm:pt>
    <dgm:pt modelId="{03F63579-717B-46D3-B39F-541BF21BA51E}" type="pres">
      <dgm:prSet presAssocID="{01212834-3EEE-43DA-B8D1-67432CBE6019}" presName="roof" presStyleLbl="dkBgShp" presStyleIdx="0" presStyleCnt="2" custLinFactNeighborX="-391" custLinFactNeighborY="20181"/>
      <dgm:spPr/>
      <dgm:t>
        <a:bodyPr/>
        <a:lstStyle/>
        <a:p>
          <a:endParaRPr lang="en-US"/>
        </a:p>
      </dgm:t>
    </dgm:pt>
    <dgm:pt modelId="{B9B63C99-C732-4CA4-A89E-5ADC033EBA66}" type="pres">
      <dgm:prSet presAssocID="{01212834-3EEE-43DA-B8D1-67432CBE6019}" presName="pillars" presStyleCnt="0"/>
      <dgm:spPr/>
    </dgm:pt>
    <dgm:pt modelId="{92B81091-4AFA-479D-993F-C7CC0F486144}" type="pres">
      <dgm:prSet presAssocID="{01212834-3EEE-43DA-B8D1-67432CBE6019}" presName="pillar1" presStyleLbl="node1" presStyleIdx="0" presStyleCnt="4">
        <dgm:presLayoutVars>
          <dgm:bulletEnabled val="1"/>
        </dgm:presLayoutVars>
      </dgm:prSet>
      <dgm:spPr/>
      <dgm:t>
        <a:bodyPr/>
        <a:lstStyle/>
        <a:p>
          <a:endParaRPr lang="en-US"/>
        </a:p>
      </dgm:t>
    </dgm:pt>
    <dgm:pt modelId="{8E38720F-F7B5-4AD9-ABFA-4D22C9E44EE1}" type="pres">
      <dgm:prSet presAssocID="{20FB3D4E-7DD7-4BD3-8D91-224188E207B0}" presName="pillarX" presStyleLbl="node1" presStyleIdx="1" presStyleCnt="4">
        <dgm:presLayoutVars>
          <dgm:bulletEnabled val="1"/>
        </dgm:presLayoutVars>
      </dgm:prSet>
      <dgm:spPr/>
      <dgm:t>
        <a:bodyPr/>
        <a:lstStyle/>
        <a:p>
          <a:endParaRPr lang="en-US"/>
        </a:p>
      </dgm:t>
    </dgm:pt>
    <dgm:pt modelId="{000F5F34-4484-4BF1-A8B1-8A0A80687B0F}" type="pres">
      <dgm:prSet presAssocID="{C0C704A8-70EF-4861-985D-280EDEB0502B}" presName="pillarX" presStyleLbl="node1" presStyleIdx="2" presStyleCnt="4">
        <dgm:presLayoutVars>
          <dgm:bulletEnabled val="1"/>
        </dgm:presLayoutVars>
      </dgm:prSet>
      <dgm:spPr/>
      <dgm:t>
        <a:bodyPr/>
        <a:lstStyle/>
        <a:p>
          <a:endParaRPr lang="en-US"/>
        </a:p>
      </dgm:t>
    </dgm:pt>
    <dgm:pt modelId="{73248B57-8477-4EC8-A801-9E5F336967BF}" type="pres">
      <dgm:prSet presAssocID="{D94881C8-8E23-44C0-8DB7-42E2557886F4}" presName="pillarX" presStyleLbl="node1" presStyleIdx="3" presStyleCnt="4">
        <dgm:presLayoutVars>
          <dgm:bulletEnabled val="1"/>
        </dgm:presLayoutVars>
      </dgm:prSet>
      <dgm:spPr/>
      <dgm:t>
        <a:bodyPr/>
        <a:lstStyle/>
        <a:p>
          <a:endParaRPr lang="en-US"/>
        </a:p>
      </dgm:t>
    </dgm:pt>
    <dgm:pt modelId="{0D6001F3-1D8D-4F3E-8E66-3FAA6FE52493}" type="pres">
      <dgm:prSet presAssocID="{01212834-3EEE-43DA-B8D1-67432CBE6019}" presName="base" presStyleLbl="dkBgShp" presStyleIdx="1" presStyleCnt="2"/>
      <dgm:spPr/>
    </dgm:pt>
  </dgm:ptLst>
  <dgm:cxnLst>
    <dgm:cxn modelId="{3A9E2B30-86E0-4D56-B7BA-A8B7F93ED6BC}" srcId="{01212834-3EEE-43DA-B8D1-67432CBE6019}" destId="{D94881C8-8E23-44C0-8DB7-42E2557886F4}" srcOrd="3" destOrd="0" parTransId="{2962DFB7-47BA-4801-9798-7787A7E7C911}" sibTransId="{52C3B15F-F7A8-4FE1-B464-BB2C2E95B32F}"/>
    <dgm:cxn modelId="{1E452E42-6CD2-470B-AA2F-B65F0EF2FE30}" srcId="{01212834-3EEE-43DA-B8D1-67432CBE6019}" destId="{C0C704A8-70EF-4861-985D-280EDEB0502B}" srcOrd="2" destOrd="0" parTransId="{5B488FB6-CE54-48C2-B6DE-130020B75D7A}" sibTransId="{1F58859A-3891-4901-B6C4-58C102FE9996}"/>
    <dgm:cxn modelId="{39B9A5E9-A29B-4863-BEC2-3620C0A69775}" type="presOf" srcId="{C0C704A8-70EF-4861-985D-280EDEB0502B}" destId="{000F5F34-4484-4BF1-A8B1-8A0A80687B0F}" srcOrd="0" destOrd="0" presId="urn:microsoft.com/office/officeart/2005/8/layout/hList3"/>
    <dgm:cxn modelId="{C7193B4E-88E9-4B5E-A7BD-F8C607F3DB14}" type="presOf" srcId="{D94881C8-8E23-44C0-8DB7-42E2557886F4}" destId="{73248B57-8477-4EC8-A801-9E5F336967BF}" srcOrd="0" destOrd="0" presId="urn:microsoft.com/office/officeart/2005/8/layout/hList3"/>
    <dgm:cxn modelId="{914E3920-7246-4C6D-9C44-35ABFCD9F3D7}" type="presOf" srcId="{9535C0E2-24CD-49F3-AC4E-8D021A6E9AD2}" destId="{92B81091-4AFA-479D-993F-C7CC0F486144}" srcOrd="0" destOrd="0" presId="urn:microsoft.com/office/officeart/2005/8/layout/hList3"/>
    <dgm:cxn modelId="{280EC8AA-EB2E-49E4-978D-0A1BC42EF464}" srcId="{01212834-3EEE-43DA-B8D1-67432CBE6019}" destId="{9535C0E2-24CD-49F3-AC4E-8D021A6E9AD2}" srcOrd="0" destOrd="0" parTransId="{01AE32CC-91A2-416C-999F-F92E99880E87}" sibTransId="{34393258-FFA2-499F-BC6D-E23E1FF61B8A}"/>
    <dgm:cxn modelId="{948E1D3C-6829-4D05-B871-181D42323E03}" srcId="{01212834-3EEE-43DA-B8D1-67432CBE6019}" destId="{20FB3D4E-7DD7-4BD3-8D91-224188E207B0}" srcOrd="1" destOrd="0" parTransId="{C4029AD9-FA4C-47FB-921E-6FFD3471923A}" sibTransId="{0CB1181B-21F1-45FC-AF61-30C675BD4014}"/>
    <dgm:cxn modelId="{62932B0E-2CED-408B-BB44-C5E90BF0D654}" type="presOf" srcId="{20FB3D4E-7DD7-4BD3-8D91-224188E207B0}" destId="{8E38720F-F7B5-4AD9-ABFA-4D22C9E44EE1}" srcOrd="0" destOrd="0" presId="urn:microsoft.com/office/officeart/2005/8/layout/hList3"/>
    <dgm:cxn modelId="{C2FFA9DE-B8D6-4B2A-9C52-AF612E4BB74A}" type="presOf" srcId="{3774E386-A68A-48D0-9A03-6D9F0F4D2898}" destId="{13570EB0-0DD6-4BC9-8A31-10DDA18C5A01}" srcOrd="0" destOrd="0" presId="urn:microsoft.com/office/officeart/2005/8/layout/hList3"/>
    <dgm:cxn modelId="{086BCAD3-2237-42DE-B63B-CABAAA31E3B7}" type="presOf" srcId="{01212834-3EEE-43DA-B8D1-67432CBE6019}" destId="{03F63579-717B-46D3-B39F-541BF21BA51E}" srcOrd="0" destOrd="0" presId="urn:microsoft.com/office/officeart/2005/8/layout/hList3"/>
    <dgm:cxn modelId="{3BB20A25-582A-49C7-9903-51D84DBEEC73}" srcId="{3774E386-A68A-48D0-9A03-6D9F0F4D2898}" destId="{01212834-3EEE-43DA-B8D1-67432CBE6019}" srcOrd="0" destOrd="0" parTransId="{E714B8D7-19F2-4277-BF37-B9317B515D41}" sibTransId="{BC9AB59A-CFDF-4AC1-B85C-028FE2672DFF}"/>
    <dgm:cxn modelId="{AC27F9D4-A952-438A-B732-BAC6D1C0D584}" type="presParOf" srcId="{13570EB0-0DD6-4BC9-8A31-10DDA18C5A01}" destId="{03F63579-717B-46D3-B39F-541BF21BA51E}" srcOrd="0" destOrd="0" presId="urn:microsoft.com/office/officeart/2005/8/layout/hList3"/>
    <dgm:cxn modelId="{4A09066E-99C1-4846-B7FF-114E2BF8D714}" type="presParOf" srcId="{13570EB0-0DD6-4BC9-8A31-10DDA18C5A01}" destId="{B9B63C99-C732-4CA4-A89E-5ADC033EBA66}" srcOrd="1" destOrd="0" presId="urn:microsoft.com/office/officeart/2005/8/layout/hList3"/>
    <dgm:cxn modelId="{D1A670FE-3457-4FEB-A01D-E5A88B2A6275}" type="presParOf" srcId="{B9B63C99-C732-4CA4-A89E-5ADC033EBA66}" destId="{92B81091-4AFA-479D-993F-C7CC0F486144}" srcOrd="0" destOrd="0" presId="urn:microsoft.com/office/officeart/2005/8/layout/hList3"/>
    <dgm:cxn modelId="{6F8011C6-ED91-45BB-8FD9-CD1B4A2760BC}" type="presParOf" srcId="{B9B63C99-C732-4CA4-A89E-5ADC033EBA66}" destId="{8E38720F-F7B5-4AD9-ABFA-4D22C9E44EE1}" srcOrd="1" destOrd="0" presId="urn:microsoft.com/office/officeart/2005/8/layout/hList3"/>
    <dgm:cxn modelId="{1F5E4B61-54B7-44DE-8618-A8184E789F9C}" type="presParOf" srcId="{B9B63C99-C732-4CA4-A89E-5ADC033EBA66}" destId="{000F5F34-4484-4BF1-A8B1-8A0A80687B0F}" srcOrd="2" destOrd="0" presId="urn:microsoft.com/office/officeart/2005/8/layout/hList3"/>
    <dgm:cxn modelId="{E2E5F952-79E4-426F-9523-B1DB3C35A82C}" type="presParOf" srcId="{B9B63C99-C732-4CA4-A89E-5ADC033EBA66}" destId="{73248B57-8477-4EC8-A801-9E5F336967BF}" srcOrd="3" destOrd="0" presId="urn:microsoft.com/office/officeart/2005/8/layout/hList3"/>
    <dgm:cxn modelId="{D8A3D115-2A70-40B7-BF08-C0AD1CCAFC9E}" type="presParOf" srcId="{13570EB0-0DD6-4BC9-8A31-10DDA18C5A01}" destId="{0D6001F3-1D8D-4F3E-8E66-3FAA6FE5249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4534CD-4E49-46AA-A0DF-766C0589920A}" type="doc">
      <dgm:prSet loTypeId="urn:microsoft.com/office/officeart/2005/8/layout/list1" loCatId="list" qsTypeId="urn:microsoft.com/office/officeart/2005/8/quickstyle/3d3" qsCatId="3D" csTypeId="urn:microsoft.com/office/officeart/2005/8/colors/accent2_5" csCatId="accent2" phldr="1"/>
      <dgm:spPr/>
      <dgm:t>
        <a:bodyPr/>
        <a:lstStyle/>
        <a:p>
          <a:endParaRPr lang="en-US"/>
        </a:p>
      </dgm:t>
    </dgm:pt>
    <dgm:pt modelId="{79633EB8-37E4-4C78-AEC2-D8F5479A9631}">
      <dgm:prSet phldrT="[Text]" custT="1"/>
      <dgm:spPr/>
      <dgm:t>
        <a:bodyPr/>
        <a:lstStyle/>
        <a:p>
          <a:r>
            <a:rPr lang="en-US" sz="2800" dirty="0" err="1" smtClean="0"/>
            <a:t>a.sebab-sebab</a:t>
          </a:r>
          <a:r>
            <a:rPr lang="en-US" sz="2800" dirty="0" smtClean="0"/>
            <a:t> </a:t>
          </a:r>
          <a:r>
            <a:rPr lang="en-US" sz="2800" dirty="0" err="1" smtClean="0"/>
            <a:t>terjadi</a:t>
          </a:r>
          <a:r>
            <a:rPr lang="en-US" sz="2800" dirty="0" smtClean="0"/>
            <a:t> </a:t>
          </a:r>
          <a:r>
            <a:rPr lang="en-US" sz="2800" dirty="0" err="1" smtClean="0"/>
            <a:t>perlawanan</a:t>
          </a:r>
          <a:r>
            <a:rPr lang="en-US" sz="2800" dirty="0" smtClean="0"/>
            <a:t>:</a:t>
          </a:r>
          <a:endParaRPr lang="en-US" sz="2800" dirty="0"/>
        </a:p>
      </dgm:t>
    </dgm:pt>
    <dgm:pt modelId="{DC5784F8-046A-4049-A9D4-018BEB599B94}" type="parTrans" cxnId="{9A2B67CA-441A-48B2-BF4B-C20DC1923801}">
      <dgm:prSet/>
      <dgm:spPr/>
      <dgm:t>
        <a:bodyPr/>
        <a:lstStyle/>
        <a:p>
          <a:endParaRPr lang="en-US"/>
        </a:p>
      </dgm:t>
    </dgm:pt>
    <dgm:pt modelId="{A9EB3E78-7EFF-4002-920B-15C69B481874}" type="sibTrans" cxnId="{9A2B67CA-441A-48B2-BF4B-C20DC1923801}">
      <dgm:prSet/>
      <dgm:spPr/>
      <dgm:t>
        <a:bodyPr/>
        <a:lstStyle/>
        <a:p>
          <a:endParaRPr lang="en-US"/>
        </a:p>
      </dgm:t>
    </dgm:pt>
    <dgm:pt modelId="{0165A22B-D2B1-448D-9149-45271CC9C8F2}">
      <dgm:prSet phldrT="[Text]"/>
      <dgm:spPr/>
      <dgm:t>
        <a:bodyPr/>
        <a:lstStyle/>
        <a:p>
          <a:r>
            <a:rPr lang="en-US" dirty="0" smtClean="0"/>
            <a:t>-</a:t>
          </a:r>
          <a:r>
            <a:rPr lang="en-US" dirty="0" err="1" smtClean="0"/>
            <a:t>Adanya</a:t>
          </a:r>
          <a:r>
            <a:rPr lang="en-US" dirty="0" smtClean="0"/>
            <a:t> </a:t>
          </a:r>
          <a:r>
            <a:rPr lang="en-US" dirty="0" err="1" smtClean="0"/>
            <a:t>pertentangan</a:t>
          </a:r>
          <a:r>
            <a:rPr lang="en-US" dirty="0" smtClean="0"/>
            <a:t> </a:t>
          </a:r>
          <a:r>
            <a:rPr lang="en-US" dirty="0" err="1" smtClean="0"/>
            <a:t>antara</a:t>
          </a:r>
          <a:r>
            <a:rPr lang="en-US" dirty="0" smtClean="0"/>
            <a:t> </a:t>
          </a:r>
          <a:r>
            <a:rPr lang="en-US" dirty="0" err="1" smtClean="0"/>
            <a:t>kaum</a:t>
          </a:r>
          <a:r>
            <a:rPr lang="en-US" dirty="0" smtClean="0"/>
            <a:t> </a:t>
          </a:r>
          <a:r>
            <a:rPr lang="en-US" dirty="0" err="1" smtClean="0"/>
            <a:t>adat</a:t>
          </a:r>
          <a:r>
            <a:rPr lang="en-US" dirty="0" smtClean="0"/>
            <a:t> </a:t>
          </a:r>
          <a:r>
            <a:rPr lang="en-US" dirty="0" err="1" smtClean="0"/>
            <a:t>dan</a:t>
          </a:r>
          <a:r>
            <a:rPr lang="en-US" dirty="0" smtClean="0"/>
            <a:t> </a:t>
          </a:r>
          <a:r>
            <a:rPr lang="en-US" dirty="0" err="1" smtClean="0"/>
            <a:t>kaum</a:t>
          </a:r>
          <a:r>
            <a:rPr lang="en-US" dirty="0" smtClean="0"/>
            <a:t> </a:t>
          </a:r>
          <a:r>
            <a:rPr lang="en-US" dirty="0" err="1" smtClean="0"/>
            <a:t>paderi</a:t>
          </a:r>
          <a:endParaRPr lang="en-US" dirty="0"/>
        </a:p>
      </dgm:t>
    </dgm:pt>
    <dgm:pt modelId="{3723326B-0FB9-4205-ACB2-AB539C9E9F64}" type="parTrans" cxnId="{5B2451C8-220A-47AD-9030-C843E9B5CD2B}">
      <dgm:prSet/>
      <dgm:spPr/>
      <dgm:t>
        <a:bodyPr/>
        <a:lstStyle/>
        <a:p>
          <a:endParaRPr lang="en-US"/>
        </a:p>
      </dgm:t>
    </dgm:pt>
    <dgm:pt modelId="{965B5D94-8E34-4405-BF88-F86E3A4BEF1F}" type="sibTrans" cxnId="{5B2451C8-220A-47AD-9030-C843E9B5CD2B}">
      <dgm:prSet/>
      <dgm:spPr/>
      <dgm:t>
        <a:bodyPr/>
        <a:lstStyle/>
        <a:p>
          <a:endParaRPr lang="en-US"/>
        </a:p>
      </dgm:t>
    </dgm:pt>
    <dgm:pt modelId="{8B35D72D-A0DD-405C-8F55-95A6D1923B0D}">
      <dgm:prSet phldrT="[Text]"/>
      <dgm:spPr/>
      <dgm:t>
        <a:bodyPr/>
        <a:lstStyle/>
        <a:p>
          <a:r>
            <a:rPr lang="en-US" dirty="0" smtClean="0"/>
            <a:t>-</a:t>
          </a:r>
          <a:r>
            <a:rPr lang="en-US" dirty="0" err="1" smtClean="0"/>
            <a:t>Belanda</a:t>
          </a:r>
          <a:r>
            <a:rPr lang="en-US" dirty="0" smtClean="0"/>
            <a:t> </a:t>
          </a:r>
          <a:r>
            <a:rPr lang="en-US" dirty="0" err="1" smtClean="0"/>
            <a:t>ikut</a:t>
          </a:r>
          <a:r>
            <a:rPr lang="en-US" dirty="0" smtClean="0"/>
            <a:t> </a:t>
          </a:r>
          <a:r>
            <a:rPr lang="en-US" dirty="0" err="1" smtClean="0"/>
            <a:t>campur</a:t>
          </a:r>
          <a:r>
            <a:rPr lang="en-US" dirty="0" smtClean="0"/>
            <a:t> </a:t>
          </a:r>
          <a:r>
            <a:rPr lang="en-US" dirty="0" err="1" smtClean="0"/>
            <a:t>tangan</a:t>
          </a:r>
          <a:r>
            <a:rPr lang="en-US" dirty="0" smtClean="0"/>
            <a:t> </a:t>
          </a:r>
          <a:r>
            <a:rPr lang="en-US" dirty="0" err="1" smtClean="0"/>
            <a:t>membantu</a:t>
          </a:r>
          <a:r>
            <a:rPr lang="en-US" dirty="0" smtClean="0"/>
            <a:t> </a:t>
          </a:r>
          <a:r>
            <a:rPr lang="en-US" dirty="0" err="1" smtClean="0"/>
            <a:t>kaum</a:t>
          </a:r>
          <a:r>
            <a:rPr lang="en-US" dirty="0" smtClean="0"/>
            <a:t> </a:t>
          </a:r>
          <a:r>
            <a:rPr lang="en-US" dirty="0" err="1" smtClean="0"/>
            <a:t>adat</a:t>
          </a:r>
          <a:endParaRPr lang="en-US" dirty="0"/>
        </a:p>
      </dgm:t>
    </dgm:pt>
    <dgm:pt modelId="{02F23CB2-C6DD-4FAE-9319-6044C55A7EE3}" type="parTrans" cxnId="{4FA76A02-D2B5-4052-BC6B-634D2AB19388}">
      <dgm:prSet/>
      <dgm:spPr/>
      <dgm:t>
        <a:bodyPr/>
        <a:lstStyle/>
        <a:p>
          <a:endParaRPr lang="en-US"/>
        </a:p>
      </dgm:t>
    </dgm:pt>
    <dgm:pt modelId="{242DA41F-D79A-47A3-AD5C-2706B75A59FE}" type="sibTrans" cxnId="{4FA76A02-D2B5-4052-BC6B-634D2AB19388}">
      <dgm:prSet/>
      <dgm:spPr/>
      <dgm:t>
        <a:bodyPr/>
        <a:lstStyle/>
        <a:p>
          <a:endParaRPr lang="en-US"/>
        </a:p>
      </dgm:t>
    </dgm:pt>
    <dgm:pt modelId="{38E1C1B5-0750-4CF3-9B2E-5055A1B92B06}" type="pres">
      <dgm:prSet presAssocID="{ED4534CD-4E49-46AA-A0DF-766C0589920A}" presName="linear" presStyleCnt="0">
        <dgm:presLayoutVars>
          <dgm:dir/>
          <dgm:animLvl val="lvl"/>
          <dgm:resizeHandles val="exact"/>
        </dgm:presLayoutVars>
      </dgm:prSet>
      <dgm:spPr/>
      <dgm:t>
        <a:bodyPr/>
        <a:lstStyle/>
        <a:p>
          <a:endParaRPr lang="en-US"/>
        </a:p>
      </dgm:t>
    </dgm:pt>
    <dgm:pt modelId="{863B17C6-5E36-4DE1-A083-D78D4E765FB9}" type="pres">
      <dgm:prSet presAssocID="{79633EB8-37E4-4C78-AEC2-D8F5479A9631}" presName="parentLin" presStyleCnt="0"/>
      <dgm:spPr/>
    </dgm:pt>
    <dgm:pt modelId="{FD781B58-C63C-4D76-8D58-3BFE81E94196}" type="pres">
      <dgm:prSet presAssocID="{79633EB8-37E4-4C78-AEC2-D8F5479A9631}" presName="parentLeftMargin" presStyleLbl="node1" presStyleIdx="0" presStyleCnt="3"/>
      <dgm:spPr/>
      <dgm:t>
        <a:bodyPr/>
        <a:lstStyle/>
        <a:p>
          <a:endParaRPr lang="en-US"/>
        </a:p>
      </dgm:t>
    </dgm:pt>
    <dgm:pt modelId="{7C0CA79C-0229-4A89-9441-3FB96AEFFA3E}" type="pres">
      <dgm:prSet presAssocID="{79633EB8-37E4-4C78-AEC2-D8F5479A9631}" presName="parentText" presStyleLbl="node1" presStyleIdx="0" presStyleCnt="3" custScaleY="118010">
        <dgm:presLayoutVars>
          <dgm:chMax val="0"/>
          <dgm:bulletEnabled val="1"/>
        </dgm:presLayoutVars>
      </dgm:prSet>
      <dgm:spPr/>
      <dgm:t>
        <a:bodyPr/>
        <a:lstStyle/>
        <a:p>
          <a:endParaRPr lang="en-US"/>
        </a:p>
      </dgm:t>
    </dgm:pt>
    <dgm:pt modelId="{BFE9FAC1-061F-4236-A65A-954C59CD435E}" type="pres">
      <dgm:prSet presAssocID="{79633EB8-37E4-4C78-AEC2-D8F5479A9631}" presName="negativeSpace" presStyleCnt="0"/>
      <dgm:spPr/>
    </dgm:pt>
    <dgm:pt modelId="{29784CDC-7993-4E8F-AE00-965D2A018CD6}" type="pres">
      <dgm:prSet presAssocID="{79633EB8-37E4-4C78-AEC2-D8F5479A9631}" presName="childText" presStyleLbl="conFgAcc1" presStyleIdx="0" presStyleCnt="3">
        <dgm:presLayoutVars>
          <dgm:bulletEnabled val="1"/>
        </dgm:presLayoutVars>
      </dgm:prSet>
      <dgm:spPr/>
    </dgm:pt>
    <dgm:pt modelId="{F289E3EF-CCAA-4130-BC31-8B17B708C0DD}" type="pres">
      <dgm:prSet presAssocID="{A9EB3E78-7EFF-4002-920B-15C69B481874}" presName="spaceBetweenRectangles" presStyleCnt="0"/>
      <dgm:spPr/>
    </dgm:pt>
    <dgm:pt modelId="{733355B8-07C2-4C45-8132-014C09E9DB87}" type="pres">
      <dgm:prSet presAssocID="{0165A22B-D2B1-448D-9149-45271CC9C8F2}" presName="parentLin" presStyleCnt="0"/>
      <dgm:spPr/>
    </dgm:pt>
    <dgm:pt modelId="{1D46DEDF-64C8-4B7E-98F5-A41A63A7BC68}" type="pres">
      <dgm:prSet presAssocID="{0165A22B-D2B1-448D-9149-45271CC9C8F2}" presName="parentLeftMargin" presStyleLbl="node1" presStyleIdx="0" presStyleCnt="3"/>
      <dgm:spPr/>
      <dgm:t>
        <a:bodyPr/>
        <a:lstStyle/>
        <a:p>
          <a:endParaRPr lang="en-US"/>
        </a:p>
      </dgm:t>
    </dgm:pt>
    <dgm:pt modelId="{DB316574-308F-47BD-BA93-D47BE8D80905}" type="pres">
      <dgm:prSet presAssocID="{0165A22B-D2B1-448D-9149-45271CC9C8F2}" presName="parentText" presStyleLbl="node1" presStyleIdx="1" presStyleCnt="3" custScaleX="102545" custScaleY="162012">
        <dgm:presLayoutVars>
          <dgm:chMax val="0"/>
          <dgm:bulletEnabled val="1"/>
        </dgm:presLayoutVars>
      </dgm:prSet>
      <dgm:spPr/>
      <dgm:t>
        <a:bodyPr/>
        <a:lstStyle/>
        <a:p>
          <a:endParaRPr lang="en-US"/>
        </a:p>
      </dgm:t>
    </dgm:pt>
    <dgm:pt modelId="{5177438E-9311-4A9D-81AF-D31254E1FCA4}" type="pres">
      <dgm:prSet presAssocID="{0165A22B-D2B1-448D-9149-45271CC9C8F2}" presName="negativeSpace" presStyleCnt="0"/>
      <dgm:spPr/>
    </dgm:pt>
    <dgm:pt modelId="{CE830681-11D1-437C-A126-D16065EB8E14}" type="pres">
      <dgm:prSet presAssocID="{0165A22B-D2B1-448D-9149-45271CC9C8F2}" presName="childText" presStyleLbl="conFgAcc1" presStyleIdx="1" presStyleCnt="3">
        <dgm:presLayoutVars>
          <dgm:bulletEnabled val="1"/>
        </dgm:presLayoutVars>
      </dgm:prSet>
      <dgm:spPr/>
    </dgm:pt>
    <dgm:pt modelId="{987F0F08-F814-4F04-BBBA-2C4111BD741C}" type="pres">
      <dgm:prSet presAssocID="{965B5D94-8E34-4405-BF88-F86E3A4BEF1F}" presName="spaceBetweenRectangles" presStyleCnt="0"/>
      <dgm:spPr/>
    </dgm:pt>
    <dgm:pt modelId="{C8DCAC3F-254A-4450-B7FE-AF03AC5C5CC7}" type="pres">
      <dgm:prSet presAssocID="{8B35D72D-A0DD-405C-8F55-95A6D1923B0D}" presName="parentLin" presStyleCnt="0"/>
      <dgm:spPr/>
    </dgm:pt>
    <dgm:pt modelId="{296BA2C0-D1B4-4A4C-AB13-AC6343EBC7BE}" type="pres">
      <dgm:prSet presAssocID="{8B35D72D-A0DD-405C-8F55-95A6D1923B0D}" presName="parentLeftMargin" presStyleLbl="node1" presStyleIdx="1" presStyleCnt="3"/>
      <dgm:spPr/>
      <dgm:t>
        <a:bodyPr/>
        <a:lstStyle/>
        <a:p>
          <a:endParaRPr lang="en-US"/>
        </a:p>
      </dgm:t>
    </dgm:pt>
    <dgm:pt modelId="{398D5FEC-96FA-4334-82A2-335DDB1A8718}" type="pres">
      <dgm:prSet presAssocID="{8B35D72D-A0DD-405C-8F55-95A6D1923B0D}" presName="parentText" presStyleLbl="node1" presStyleIdx="2" presStyleCnt="3" custScaleX="90709" custScaleY="166815">
        <dgm:presLayoutVars>
          <dgm:chMax val="0"/>
          <dgm:bulletEnabled val="1"/>
        </dgm:presLayoutVars>
      </dgm:prSet>
      <dgm:spPr/>
      <dgm:t>
        <a:bodyPr/>
        <a:lstStyle/>
        <a:p>
          <a:endParaRPr lang="en-US"/>
        </a:p>
      </dgm:t>
    </dgm:pt>
    <dgm:pt modelId="{71DDC958-FA7D-4C84-9B8E-C44B42786CA7}" type="pres">
      <dgm:prSet presAssocID="{8B35D72D-A0DD-405C-8F55-95A6D1923B0D}" presName="negativeSpace" presStyleCnt="0"/>
      <dgm:spPr/>
    </dgm:pt>
    <dgm:pt modelId="{42C66C0C-3E95-453D-805D-9D65538390FE}" type="pres">
      <dgm:prSet presAssocID="{8B35D72D-A0DD-405C-8F55-95A6D1923B0D}" presName="childText" presStyleLbl="conFgAcc1" presStyleIdx="2" presStyleCnt="3">
        <dgm:presLayoutVars>
          <dgm:bulletEnabled val="1"/>
        </dgm:presLayoutVars>
      </dgm:prSet>
      <dgm:spPr/>
    </dgm:pt>
  </dgm:ptLst>
  <dgm:cxnLst>
    <dgm:cxn modelId="{D1C24500-7AB4-4498-8A19-2975AF2FD4D7}" type="presOf" srcId="{79633EB8-37E4-4C78-AEC2-D8F5479A9631}" destId="{FD781B58-C63C-4D76-8D58-3BFE81E94196}" srcOrd="0" destOrd="0" presId="urn:microsoft.com/office/officeart/2005/8/layout/list1"/>
    <dgm:cxn modelId="{36B37934-DE59-4B8A-BB78-7E4406090815}" type="presOf" srcId="{79633EB8-37E4-4C78-AEC2-D8F5479A9631}" destId="{7C0CA79C-0229-4A89-9441-3FB96AEFFA3E}" srcOrd="1" destOrd="0" presId="urn:microsoft.com/office/officeart/2005/8/layout/list1"/>
    <dgm:cxn modelId="{5B2451C8-220A-47AD-9030-C843E9B5CD2B}" srcId="{ED4534CD-4E49-46AA-A0DF-766C0589920A}" destId="{0165A22B-D2B1-448D-9149-45271CC9C8F2}" srcOrd="1" destOrd="0" parTransId="{3723326B-0FB9-4205-ACB2-AB539C9E9F64}" sibTransId="{965B5D94-8E34-4405-BF88-F86E3A4BEF1F}"/>
    <dgm:cxn modelId="{B2AD831E-F387-42DE-B39C-7163A7BD83B4}" type="presOf" srcId="{ED4534CD-4E49-46AA-A0DF-766C0589920A}" destId="{38E1C1B5-0750-4CF3-9B2E-5055A1B92B06}" srcOrd="0" destOrd="0" presId="urn:microsoft.com/office/officeart/2005/8/layout/list1"/>
    <dgm:cxn modelId="{0177EECB-AC29-4083-8A99-E8415E235D31}" type="presOf" srcId="{8B35D72D-A0DD-405C-8F55-95A6D1923B0D}" destId="{398D5FEC-96FA-4334-82A2-335DDB1A8718}" srcOrd="1" destOrd="0" presId="urn:microsoft.com/office/officeart/2005/8/layout/list1"/>
    <dgm:cxn modelId="{4FA76A02-D2B5-4052-BC6B-634D2AB19388}" srcId="{ED4534CD-4E49-46AA-A0DF-766C0589920A}" destId="{8B35D72D-A0DD-405C-8F55-95A6D1923B0D}" srcOrd="2" destOrd="0" parTransId="{02F23CB2-C6DD-4FAE-9319-6044C55A7EE3}" sibTransId="{242DA41F-D79A-47A3-AD5C-2706B75A59FE}"/>
    <dgm:cxn modelId="{5B27D427-E0CE-4994-9134-D55B38F37CCF}" type="presOf" srcId="{8B35D72D-A0DD-405C-8F55-95A6D1923B0D}" destId="{296BA2C0-D1B4-4A4C-AB13-AC6343EBC7BE}" srcOrd="0" destOrd="0" presId="urn:microsoft.com/office/officeart/2005/8/layout/list1"/>
    <dgm:cxn modelId="{421371C8-EEC0-4713-99C0-C76211BFFF52}" type="presOf" srcId="{0165A22B-D2B1-448D-9149-45271CC9C8F2}" destId="{DB316574-308F-47BD-BA93-D47BE8D80905}" srcOrd="1" destOrd="0" presId="urn:microsoft.com/office/officeart/2005/8/layout/list1"/>
    <dgm:cxn modelId="{9A2B67CA-441A-48B2-BF4B-C20DC1923801}" srcId="{ED4534CD-4E49-46AA-A0DF-766C0589920A}" destId="{79633EB8-37E4-4C78-AEC2-D8F5479A9631}" srcOrd="0" destOrd="0" parTransId="{DC5784F8-046A-4049-A9D4-018BEB599B94}" sibTransId="{A9EB3E78-7EFF-4002-920B-15C69B481874}"/>
    <dgm:cxn modelId="{F73ED69C-3913-4DF0-B74C-BBBB2FBC620A}" type="presOf" srcId="{0165A22B-D2B1-448D-9149-45271CC9C8F2}" destId="{1D46DEDF-64C8-4B7E-98F5-A41A63A7BC68}" srcOrd="0" destOrd="0" presId="urn:microsoft.com/office/officeart/2005/8/layout/list1"/>
    <dgm:cxn modelId="{2D81A614-30E2-4DE7-B83B-1156EF1883EB}" type="presParOf" srcId="{38E1C1B5-0750-4CF3-9B2E-5055A1B92B06}" destId="{863B17C6-5E36-4DE1-A083-D78D4E765FB9}" srcOrd="0" destOrd="0" presId="urn:microsoft.com/office/officeart/2005/8/layout/list1"/>
    <dgm:cxn modelId="{F64B0F8B-5491-4885-B62E-503FD1F19911}" type="presParOf" srcId="{863B17C6-5E36-4DE1-A083-D78D4E765FB9}" destId="{FD781B58-C63C-4D76-8D58-3BFE81E94196}" srcOrd="0" destOrd="0" presId="urn:microsoft.com/office/officeart/2005/8/layout/list1"/>
    <dgm:cxn modelId="{8C98B6F2-362A-451E-B61A-B2F51A8A6DDD}" type="presParOf" srcId="{863B17C6-5E36-4DE1-A083-D78D4E765FB9}" destId="{7C0CA79C-0229-4A89-9441-3FB96AEFFA3E}" srcOrd="1" destOrd="0" presId="urn:microsoft.com/office/officeart/2005/8/layout/list1"/>
    <dgm:cxn modelId="{3BA63AD3-F017-42DA-9BA4-6746102638D3}" type="presParOf" srcId="{38E1C1B5-0750-4CF3-9B2E-5055A1B92B06}" destId="{BFE9FAC1-061F-4236-A65A-954C59CD435E}" srcOrd="1" destOrd="0" presId="urn:microsoft.com/office/officeart/2005/8/layout/list1"/>
    <dgm:cxn modelId="{5C22277D-BDC3-479B-BEE2-D6EC3813D9B8}" type="presParOf" srcId="{38E1C1B5-0750-4CF3-9B2E-5055A1B92B06}" destId="{29784CDC-7993-4E8F-AE00-965D2A018CD6}" srcOrd="2" destOrd="0" presId="urn:microsoft.com/office/officeart/2005/8/layout/list1"/>
    <dgm:cxn modelId="{D3B85BA0-4045-4AB9-B770-077E42B49657}" type="presParOf" srcId="{38E1C1B5-0750-4CF3-9B2E-5055A1B92B06}" destId="{F289E3EF-CCAA-4130-BC31-8B17B708C0DD}" srcOrd="3" destOrd="0" presId="urn:microsoft.com/office/officeart/2005/8/layout/list1"/>
    <dgm:cxn modelId="{25D030F6-A27F-4AB1-9ADA-92BD2AB7B0E9}" type="presParOf" srcId="{38E1C1B5-0750-4CF3-9B2E-5055A1B92B06}" destId="{733355B8-07C2-4C45-8132-014C09E9DB87}" srcOrd="4" destOrd="0" presId="urn:microsoft.com/office/officeart/2005/8/layout/list1"/>
    <dgm:cxn modelId="{B91CF9D0-314C-48CE-89CA-AC3A5B5122BF}" type="presParOf" srcId="{733355B8-07C2-4C45-8132-014C09E9DB87}" destId="{1D46DEDF-64C8-4B7E-98F5-A41A63A7BC68}" srcOrd="0" destOrd="0" presId="urn:microsoft.com/office/officeart/2005/8/layout/list1"/>
    <dgm:cxn modelId="{6A2200F2-5E05-4FD6-B746-0DBEBA226F42}" type="presParOf" srcId="{733355B8-07C2-4C45-8132-014C09E9DB87}" destId="{DB316574-308F-47BD-BA93-D47BE8D80905}" srcOrd="1" destOrd="0" presId="urn:microsoft.com/office/officeart/2005/8/layout/list1"/>
    <dgm:cxn modelId="{FFCD6CDD-572A-41D2-8B87-61C9D9C13883}" type="presParOf" srcId="{38E1C1B5-0750-4CF3-9B2E-5055A1B92B06}" destId="{5177438E-9311-4A9D-81AF-D31254E1FCA4}" srcOrd="5" destOrd="0" presId="urn:microsoft.com/office/officeart/2005/8/layout/list1"/>
    <dgm:cxn modelId="{DB96E543-649A-4545-9E52-0C822286819B}" type="presParOf" srcId="{38E1C1B5-0750-4CF3-9B2E-5055A1B92B06}" destId="{CE830681-11D1-437C-A126-D16065EB8E14}" srcOrd="6" destOrd="0" presId="urn:microsoft.com/office/officeart/2005/8/layout/list1"/>
    <dgm:cxn modelId="{848B0021-046D-419D-8E25-CBE74ADD7772}" type="presParOf" srcId="{38E1C1B5-0750-4CF3-9B2E-5055A1B92B06}" destId="{987F0F08-F814-4F04-BBBA-2C4111BD741C}" srcOrd="7" destOrd="0" presId="urn:microsoft.com/office/officeart/2005/8/layout/list1"/>
    <dgm:cxn modelId="{C8CE99DA-ECFC-4584-AB50-235A17DAB14E}" type="presParOf" srcId="{38E1C1B5-0750-4CF3-9B2E-5055A1B92B06}" destId="{C8DCAC3F-254A-4450-B7FE-AF03AC5C5CC7}" srcOrd="8" destOrd="0" presId="urn:microsoft.com/office/officeart/2005/8/layout/list1"/>
    <dgm:cxn modelId="{6C24D951-CE40-4181-B38A-F3112397FC68}" type="presParOf" srcId="{C8DCAC3F-254A-4450-B7FE-AF03AC5C5CC7}" destId="{296BA2C0-D1B4-4A4C-AB13-AC6343EBC7BE}" srcOrd="0" destOrd="0" presId="urn:microsoft.com/office/officeart/2005/8/layout/list1"/>
    <dgm:cxn modelId="{2035E6AD-11E9-4BF2-B2E7-4F87F395A5B4}" type="presParOf" srcId="{C8DCAC3F-254A-4450-B7FE-AF03AC5C5CC7}" destId="{398D5FEC-96FA-4334-82A2-335DDB1A8718}" srcOrd="1" destOrd="0" presId="urn:microsoft.com/office/officeart/2005/8/layout/list1"/>
    <dgm:cxn modelId="{264B5BD6-A428-4BB9-853A-F082E547E098}" type="presParOf" srcId="{38E1C1B5-0750-4CF3-9B2E-5055A1B92B06}" destId="{71DDC958-FA7D-4C84-9B8E-C44B42786CA7}" srcOrd="9" destOrd="0" presId="urn:microsoft.com/office/officeart/2005/8/layout/list1"/>
    <dgm:cxn modelId="{BC42439B-A72B-4927-ADE2-D1F9A1473AE2}" type="presParOf" srcId="{38E1C1B5-0750-4CF3-9B2E-5055A1B92B06}" destId="{42C66C0C-3E95-453D-805D-9D65538390F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561D39-61DE-4DA8-B57C-B36E83CAEDA5}" type="doc">
      <dgm:prSet loTypeId="urn:microsoft.com/office/officeart/2005/8/layout/process2" loCatId="process" qsTypeId="urn:microsoft.com/office/officeart/2005/8/quickstyle/3d3" qsCatId="3D" csTypeId="urn:microsoft.com/office/officeart/2005/8/colors/accent2_5" csCatId="accent2" phldr="1"/>
      <dgm:spPr/>
    </dgm:pt>
    <dgm:pt modelId="{DFA011A3-1C74-43B7-B6F2-BAA9E404A895}">
      <dgm:prSet phldrT="[Text]"/>
      <dgm:spPr/>
      <dgm:t>
        <a:bodyPr/>
        <a:lstStyle/>
        <a:p>
          <a:pPr algn="l"/>
          <a:r>
            <a:rPr lang="en-US" dirty="0" smtClean="0"/>
            <a:t>-</a:t>
          </a:r>
          <a:r>
            <a:rPr lang="en-US" dirty="0" err="1" smtClean="0"/>
            <a:t>Tahap</a:t>
          </a:r>
          <a:r>
            <a:rPr lang="en-US" dirty="0" smtClean="0"/>
            <a:t> 1(</a:t>
          </a:r>
          <a:r>
            <a:rPr lang="en-US" dirty="0" err="1" smtClean="0"/>
            <a:t>sebelum</a:t>
          </a:r>
          <a:r>
            <a:rPr lang="en-US" dirty="0" smtClean="0"/>
            <a:t> </a:t>
          </a:r>
          <a:r>
            <a:rPr lang="en-US" dirty="0" err="1" smtClean="0"/>
            <a:t>perang</a:t>
          </a:r>
          <a:r>
            <a:rPr lang="en-US" dirty="0" smtClean="0"/>
            <a:t> </a:t>
          </a:r>
          <a:r>
            <a:rPr lang="en-US" dirty="0" err="1" smtClean="0"/>
            <a:t>Diponegoro</a:t>
          </a:r>
          <a:r>
            <a:rPr lang="en-US" dirty="0" smtClean="0"/>
            <a:t> 1821-1821)	</a:t>
          </a:r>
          <a:endParaRPr lang="en-US" dirty="0"/>
        </a:p>
      </dgm:t>
    </dgm:pt>
    <dgm:pt modelId="{2670A7C5-4D99-4383-8AEB-C49C020C2899}" type="parTrans" cxnId="{A61A2977-351E-44AC-B835-E4FCE1D62C40}">
      <dgm:prSet/>
      <dgm:spPr/>
      <dgm:t>
        <a:bodyPr/>
        <a:lstStyle/>
        <a:p>
          <a:endParaRPr lang="en-US"/>
        </a:p>
      </dgm:t>
    </dgm:pt>
    <dgm:pt modelId="{A3CA0339-8217-4F33-A052-52651A697D01}" type="sibTrans" cxnId="{A61A2977-351E-44AC-B835-E4FCE1D62C40}">
      <dgm:prSet/>
      <dgm:spPr/>
      <dgm:t>
        <a:bodyPr/>
        <a:lstStyle/>
        <a:p>
          <a:endParaRPr lang="en-US"/>
        </a:p>
      </dgm:t>
    </dgm:pt>
    <dgm:pt modelId="{51D33EE5-3AED-472F-92B0-5A2FF7CF4A3B}">
      <dgm:prSet phldrT="[Text]"/>
      <dgm:spPr/>
      <dgm:t>
        <a:bodyPr/>
        <a:lstStyle/>
        <a:p>
          <a:r>
            <a:rPr lang="en-US" dirty="0" smtClean="0"/>
            <a:t>-</a:t>
          </a:r>
          <a:r>
            <a:rPr lang="en-US" dirty="0" err="1" smtClean="0"/>
            <a:t>Tahap</a:t>
          </a:r>
          <a:r>
            <a:rPr lang="en-US" dirty="0" smtClean="0"/>
            <a:t> 2(</a:t>
          </a:r>
          <a:r>
            <a:rPr lang="en-US" dirty="0" err="1" smtClean="0"/>
            <a:t>sesudah</a:t>
          </a:r>
          <a:r>
            <a:rPr lang="en-US" dirty="0" smtClean="0"/>
            <a:t> </a:t>
          </a:r>
          <a:r>
            <a:rPr lang="en-US" dirty="0" err="1" smtClean="0"/>
            <a:t>perang</a:t>
          </a:r>
          <a:r>
            <a:rPr lang="en-US" dirty="0" smtClean="0"/>
            <a:t> </a:t>
          </a:r>
          <a:r>
            <a:rPr lang="en-US" dirty="0" err="1" smtClean="0"/>
            <a:t>Diponegoro</a:t>
          </a:r>
          <a:r>
            <a:rPr lang="en-US" dirty="0" smtClean="0"/>
            <a:t> 1830-1837)</a:t>
          </a:r>
          <a:endParaRPr lang="en-US" dirty="0"/>
        </a:p>
      </dgm:t>
    </dgm:pt>
    <dgm:pt modelId="{484675EE-D08A-4991-B8FD-D5D56496D35F}" type="parTrans" cxnId="{6533B49C-17AB-4782-B0D8-8D68284A81EF}">
      <dgm:prSet/>
      <dgm:spPr/>
      <dgm:t>
        <a:bodyPr/>
        <a:lstStyle/>
        <a:p>
          <a:endParaRPr lang="en-US"/>
        </a:p>
      </dgm:t>
    </dgm:pt>
    <dgm:pt modelId="{099E9109-96E7-483C-B843-6572FCC4E899}" type="sibTrans" cxnId="{6533B49C-17AB-4782-B0D8-8D68284A81EF}">
      <dgm:prSet/>
      <dgm:spPr/>
      <dgm:t>
        <a:bodyPr/>
        <a:lstStyle/>
        <a:p>
          <a:endParaRPr lang="en-US"/>
        </a:p>
      </dgm:t>
    </dgm:pt>
    <dgm:pt modelId="{63570A35-2C4C-4598-A4FE-FFE3C9E84871}">
      <dgm:prSet phldrT="[Text]"/>
      <dgm:spPr/>
      <dgm:t>
        <a:bodyPr/>
        <a:lstStyle/>
        <a:p>
          <a:r>
            <a:rPr lang="en-US" dirty="0" smtClean="0"/>
            <a:t>-</a:t>
          </a:r>
          <a:r>
            <a:rPr lang="en-US" dirty="0" err="1" smtClean="0"/>
            <a:t>Akhir</a:t>
          </a:r>
          <a:r>
            <a:rPr lang="en-US" dirty="0" smtClean="0"/>
            <a:t> </a:t>
          </a:r>
          <a:r>
            <a:rPr lang="en-US" dirty="0" err="1" smtClean="0"/>
            <a:t>perlawanan</a:t>
          </a:r>
          <a:endParaRPr lang="en-US" dirty="0"/>
        </a:p>
      </dgm:t>
    </dgm:pt>
    <dgm:pt modelId="{F75D6FB4-E0E8-4ECC-9CD1-BFFD107F80C9}" type="parTrans" cxnId="{00A464C4-ED2E-4C3E-A199-18182D3B4DE4}">
      <dgm:prSet/>
      <dgm:spPr/>
      <dgm:t>
        <a:bodyPr/>
        <a:lstStyle/>
        <a:p>
          <a:endParaRPr lang="en-US"/>
        </a:p>
      </dgm:t>
    </dgm:pt>
    <dgm:pt modelId="{06A689E5-8211-4E0F-A964-BBB6B75BB620}" type="sibTrans" cxnId="{00A464C4-ED2E-4C3E-A199-18182D3B4DE4}">
      <dgm:prSet/>
      <dgm:spPr/>
      <dgm:t>
        <a:bodyPr/>
        <a:lstStyle/>
        <a:p>
          <a:endParaRPr lang="en-US"/>
        </a:p>
      </dgm:t>
    </dgm:pt>
    <dgm:pt modelId="{62D8EDA0-F3A8-4F8D-A7C7-E4C7FBCDE4D3}">
      <dgm:prSet/>
      <dgm:spPr/>
      <dgm:t>
        <a:bodyPr/>
        <a:lstStyle/>
        <a:p>
          <a:pPr algn="l"/>
          <a:r>
            <a:rPr lang="en-US" dirty="0" err="1" smtClean="0"/>
            <a:t>Perang</a:t>
          </a:r>
          <a:r>
            <a:rPr lang="en-US" dirty="0" smtClean="0"/>
            <a:t> </a:t>
          </a:r>
          <a:r>
            <a:rPr lang="en-US" dirty="0" err="1" smtClean="0"/>
            <a:t>antara</a:t>
          </a:r>
          <a:r>
            <a:rPr lang="en-US" dirty="0" smtClean="0"/>
            <a:t> </a:t>
          </a:r>
          <a:r>
            <a:rPr lang="en-US" dirty="0" err="1" smtClean="0"/>
            <a:t>kaum</a:t>
          </a:r>
          <a:r>
            <a:rPr lang="en-US" dirty="0" smtClean="0"/>
            <a:t> </a:t>
          </a:r>
          <a:r>
            <a:rPr lang="en-US" dirty="0" err="1" smtClean="0"/>
            <a:t>Adat</a:t>
          </a:r>
          <a:r>
            <a:rPr lang="en-US" dirty="0" smtClean="0"/>
            <a:t> </a:t>
          </a:r>
          <a:r>
            <a:rPr lang="en-US" dirty="0" err="1" smtClean="0"/>
            <a:t>dengan</a:t>
          </a:r>
          <a:r>
            <a:rPr lang="en-US" dirty="0" smtClean="0"/>
            <a:t> </a:t>
          </a:r>
          <a:r>
            <a:rPr lang="en-US" dirty="0" err="1" smtClean="0"/>
            <a:t>kaum</a:t>
          </a:r>
          <a:r>
            <a:rPr lang="en-US" dirty="0" smtClean="0"/>
            <a:t> </a:t>
          </a:r>
          <a:r>
            <a:rPr lang="en-US" dirty="0" err="1" smtClean="0"/>
            <a:t>Paderi</a:t>
          </a:r>
          <a:r>
            <a:rPr lang="en-US" dirty="0" smtClean="0"/>
            <a:t>.</a:t>
          </a:r>
          <a:endParaRPr lang="en-US" dirty="0"/>
        </a:p>
      </dgm:t>
    </dgm:pt>
    <dgm:pt modelId="{C487D491-1754-4A73-9DA3-1642DA162B67}" type="parTrans" cxnId="{BB274C1A-9503-42C7-9715-475BA1C09116}">
      <dgm:prSet/>
      <dgm:spPr/>
      <dgm:t>
        <a:bodyPr/>
        <a:lstStyle/>
        <a:p>
          <a:endParaRPr lang="en-US"/>
        </a:p>
      </dgm:t>
    </dgm:pt>
    <dgm:pt modelId="{7E4C24F4-98DB-4D21-90DC-29839A50773C}" type="sibTrans" cxnId="{BB274C1A-9503-42C7-9715-475BA1C09116}">
      <dgm:prSet/>
      <dgm:spPr/>
      <dgm:t>
        <a:bodyPr/>
        <a:lstStyle/>
        <a:p>
          <a:endParaRPr lang="en-US"/>
        </a:p>
      </dgm:t>
    </dgm:pt>
    <dgm:pt modelId="{4FE82D48-DC75-40BD-9599-3399D1059CB6}">
      <dgm:prSet/>
      <dgm:spPr/>
      <dgm:t>
        <a:bodyPr/>
        <a:lstStyle/>
        <a:p>
          <a:r>
            <a:rPr lang="en-US" dirty="0" err="1" smtClean="0"/>
            <a:t>Perang</a:t>
          </a:r>
          <a:r>
            <a:rPr lang="en-US" dirty="0" smtClean="0"/>
            <a:t> </a:t>
          </a:r>
          <a:r>
            <a:rPr lang="en-US" dirty="0" err="1" smtClean="0"/>
            <a:t>antara</a:t>
          </a:r>
          <a:r>
            <a:rPr lang="en-US" dirty="0" smtClean="0"/>
            <a:t> </a:t>
          </a:r>
          <a:r>
            <a:rPr lang="en-US" dirty="0" err="1" smtClean="0"/>
            <a:t>Kaum</a:t>
          </a:r>
          <a:r>
            <a:rPr lang="en-US" dirty="0" smtClean="0"/>
            <a:t> </a:t>
          </a:r>
          <a:r>
            <a:rPr lang="en-US" dirty="0" err="1" smtClean="0"/>
            <a:t>Adat</a:t>
          </a:r>
          <a:r>
            <a:rPr lang="en-US" dirty="0" smtClean="0"/>
            <a:t> </a:t>
          </a:r>
          <a:r>
            <a:rPr lang="en-US" dirty="0" err="1" smtClean="0"/>
            <a:t>dan</a:t>
          </a:r>
          <a:r>
            <a:rPr lang="en-US" dirty="0" smtClean="0"/>
            <a:t> </a:t>
          </a:r>
          <a:r>
            <a:rPr lang="en-US" dirty="0" err="1" smtClean="0"/>
            <a:t>Kaum</a:t>
          </a:r>
          <a:r>
            <a:rPr lang="en-US" dirty="0" smtClean="0"/>
            <a:t> </a:t>
          </a:r>
          <a:r>
            <a:rPr lang="en-US" dirty="0" err="1" smtClean="0"/>
            <a:t>Paderi</a:t>
          </a:r>
          <a:r>
            <a:rPr lang="en-US" dirty="0" smtClean="0"/>
            <a:t> </a:t>
          </a:r>
          <a:r>
            <a:rPr lang="en-US" dirty="0" err="1" smtClean="0"/>
            <a:t>melawan</a:t>
          </a:r>
          <a:r>
            <a:rPr lang="en-US" dirty="0" smtClean="0"/>
            <a:t> </a:t>
          </a:r>
          <a:r>
            <a:rPr lang="en-US" dirty="0" err="1" smtClean="0"/>
            <a:t>Belanda</a:t>
          </a:r>
          <a:endParaRPr lang="en-US" dirty="0"/>
        </a:p>
      </dgm:t>
    </dgm:pt>
    <dgm:pt modelId="{AF2EE69D-6EEA-44CA-B232-8E56F9391896}" type="parTrans" cxnId="{247C7F75-F739-49C0-B133-1E6A5FC81948}">
      <dgm:prSet/>
      <dgm:spPr/>
      <dgm:t>
        <a:bodyPr/>
        <a:lstStyle/>
        <a:p>
          <a:endParaRPr lang="en-US"/>
        </a:p>
      </dgm:t>
    </dgm:pt>
    <dgm:pt modelId="{AFFF97FE-D8DC-4875-BB0A-63418F05A176}" type="sibTrans" cxnId="{247C7F75-F739-49C0-B133-1E6A5FC81948}">
      <dgm:prSet/>
      <dgm:spPr/>
      <dgm:t>
        <a:bodyPr/>
        <a:lstStyle/>
        <a:p>
          <a:endParaRPr lang="en-US"/>
        </a:p>
      </dgm:t>
    </dgm:pt>
    <dgm:pt modelId="{B32FF779-64B1-4F77-9856-B374D0970911}">
      <dgm:prSet/>
      <dgm:spPr/>
      <dgm:t>
        <a:bodyPr/>
        <a:lstStyle/>
        <a:p>
          <a:r>
            <a:rPr lang="en-US" dirty="0" err="1" smtClean="0"/>
            <a:t>Karena</a:t>
          </a:r>
          <a:r>
            <a:rPr lang="en-US" dirty="0" smtClean="0"/>
            <a:t> </a:t>
          </a:r>
          <a:r>
            <a:rPr lang="en-US" dirty="0" err="1" smtClean="0"/>
            <a:t>kekuatan</a:t>
          </a:r>
          <a:r>
            <a:rPr lang="en-US" dirty="0" smtClean="0"/>
            <a:t> yang </a:t>
          </a:r>
          <a:r>
            <a:rPr lang="en-US" dirty="0" err="1" smtClean="0"/>
            <a:t>tidak</a:t>
          </a:r>
          <a:r>
            <a:rPr lang="en-US" dirty="0" smtClean="0"/>
            <a:t> </a:t>
          </a:r>
          <a:r>
            <a:rPr lang="en-US" dirty="0" err="1" smtClean="0"/>
            <a:t>seimbang,tanggal</a:t>
          </a:r>
          <a:r>
            <a:rPr lang="en-US" dirty="0" smtClean="0"/>
            <a:t> 21 September 1837 </a:t>
          </a:r>
          <a:r>
            <a:rPr lang="en-US" dirty="0" err="1" smtClean="0"/>
            <a:t>Tuanku</a:t>
          </a:r>
          <a:r>
            <a:rPr lang="en-US" dirty="0" smtClean="0"/>
            <a:t> Imam </a:t>
          </a:r>
          <a:r>
            <a:rPr lang="en-US" dirty="0" err="1" smtClean="0"/>
            <a:t>Bonjol</a:t>
          </a:r>
          <a:r>
            <a:rPr lang="en-US" dirty="0" smtClean="0"/>
            <a:t> </a:t>
          </a:r>
          <a:r>
            <a:rPr lang="en-US" dirty="0" err="1" smtClean="0"/>
            <a:t>tertanglkap</a:t>
          </a:r>
          <a:r>
            <a:rPr lang="en-US" dirty="0" smtClean="0"/>
            <a:t> </a:t>
          </a:r>
          <a:r>
            <a:rPr lang="en-US" dirty="0" err="1" smtClean="0"/>
            <a:t>dan</a:t>
          </a:r>
          <a:r>
            <a:rPr lang="en-US" dirty="0" smtClean="0"/>
            <a:t> </a:t>
          </a:r>
          <a:r>
            <a:rPr lang="en-US" dirty="0" err="1" smtClean="0"/>
            <a:t>di</a:t>
          </a:r>
          <a:r>
            <a:rPr lang="en-US" dirty="0" smtClean="0"/>
            <a:t> </a:t>
          </a:r>
          <a:r>
            <a:rPr lang="en-US" dirty="0" err="1" smtClean="0"/>
            <a:t>asingkan</a:t>
          </a:r>
          <a:r>
            <a:rPr lang="en-US" dirty="0" smtClean="0"/>
            <a:t> </a:t>
          </a:r>
          <a:r>
            <a:rPr lang="en-US" dirty="0" err="1" smtClean="0"/>
            <a:t>ke</a:t>
          </a:r>
          <a:r>
            <a:rPr lang="en-US" dirty="0" smtClean="0"/>
            <a:t> </a:t>
          </a:r>
          <a:r>
            <a:rPr lang="en-US" dirty="0" err="1" smtClean="0"/>
            <a:t>Cianjur,Ambon</a:t>
          </a:r>
          <a:r>
            <a:rPr lang="en-US" dirty="0" smtClean="0"/>
            <a:t> </a:t>
          </a:r>
          <a:r>
            <a:rPr lang="en-US" dirty="0" err="1" smtClean="0"/>
            <a:t>lalu</a:t>
          </a:r>
          <a:r>
            <a:rPr lang="en-US" dirty="0" smtClean="0"/>
            <a:t> </a:t>
          </a:r>
          <a:r>
            <a:rPr lang="en-US" dirty="0" err="1" smtClean="0"/>
            <a:t>Minahasa</a:t>
          </a:r>
          <a:endParaRPr lang="en-US" dirty="0"/>
        </a:p>
      </dgm:t>
    </dgm:pt>
    <dgm:pt modelId="{28AB77A2-55B1-454A-BA16-412F09927F55}" type="parTrans" cxnId="{16160060-278C-48EB-91FE-404E99AF1DC0}">
      <dgm:prSet/>
      <dgm:spPr/>
      <dgm:t>
        <a:bodyPr/>
        <a:lstStyle/>
        <a:p>
          <a:endParaRPr lang="en-US"/>
        </a:p>
      </dgm:t>
    </dgm:pt>
    <dgm:pt modelId="{8B920190-5CCF-4CC1-B9B8-A62630EC57FB}" type="sibTrans" cxnId="{16160060-278C-48EB-91FE-404E99AF1DC0}">
      <dgm:prSet/>
      <dgm:spPr/>
      <dgm:t>
        <a:bodyPr/>
        <a:lstStyle/>
        <a:p>
          <a:endParaRPr lang="en-US"/>
        </a:p>
      </dgm:t>
    </dgm:pt>
    <dgm:pt modelId="{227FF809-7074-4839-AF2E-1F14239BF578}" type="pres">
      <dgm:prSet presAssocID="{CD561D39-61DE-4DA8-B57C-B36E83CAEDA5}" presName="linearFlow" presStyleCnt="0">
        <dgm:presLayoutVars>
          <dgm:resizeHandles val="exact"/>
        </dgm:presLayoutVars>
      </dgm:prSet>
      <dgm:spPr/>
    </dgm:pt>
    <dgm:pt modelId="{BFD4279A-839C-434A-AE24-861ABC791F1C}" type="pres">
      <dgm:prSet presAssocID="{DFA011A3-1C74-43B7-B6F2-BAA9E404A895}" presName="node" presStyleLbl="node1" presStyleIdx="0" presStyleCnt="3" custScaleX="295324">
        <dgm:presLayoutVars>
          <dgm:bulletEnabled val="1"/>
        </dgm:presLayoutVars>
      </dgm:prSet>
      <dgm:spPr/>
      <dgm:t>
        <a:bodyPr/>
        <a:lstStyle/>
        <a:p>
          <a:endParaRPr lang="en-US"/>
        </a:p>
      </dgm:t>
    </dgm:pt>
    <dgm:pt modelId="{0AFE35F8-6980-4590-9681-727197E5C1C1}" type="pres">
      <dgm:prSet presAssocID="{A3CA0339-8217-4F33-A052-52651A697D01}" presName="sibTrans" presStyleLbl="sibTrans2D1" presStyleIdx="0" presStyleCnt="2"/>
      <dgm:spPr/>
      <dgm:t>
        <a:bodyPr/>
        <a:lstStyle/>
        <a:p>
          <a:endParaRPr lang="en-US"/>
        </a:p>
      </dgm:t>
    </dgm:pt>
    <dgm:pt modelId="{42C160B3-31E2-4345-9A9A-CFFFA68F2300}" type="pres">
      <dgm:prSet presAssocID="{A3CA0339-8217-4F33-A052-52651A697D01}" presName="connectorText" presStyleLbl="sibTrans2D1" presStyleIdx="0" presStyleCnt="2"/>
      <dgm:spPr/>
      <dgm:t>
        <a:bodyPr/>
        <a:lstStyle/>
        <a:p>
          <a:endParaRPr lang="en-US"/>
        </a:p>
      </dgm:t>
    </dgm:pt>
    <dgm:pt modelId="{6C21DF42-DD90-42A9-B918-E4BF97BFE0CD}" type="pres">
      <dgm:prSet presAssocID="{51D33EE5-3AED-472F-92B0-5A2FF7CF4A3B}" presName="node" presStyleLbl="node1" presStyleIdx="1" presStyleCnt="3" custScaleX="295324">
        <dgm:presLayoutVars>
          <dgm:bulletEnabled val="1"/>
        </dgm:presLayoutVars>
      </dgm:prSet>
      <dgm:spPr/>
      <dgm:t>
        <a:bodyPr/>
        <a:lstStyle/>
        <a:p>
          <a:endParaRPr lang="en-US"/>
        </a:p>
      </dgm:t>
    </dgm:pt>
    <dgm:pt modelId="{F365D6C1-59ED-4B3F-B2F8-A0D4C5829AAC}" type="pres">
      <dgm:prSet presAssocID="{099E9109-96E7-483C-B843-6572FCC4E899}" presName="sibTrans" presStyleLbl="sibTrans2D1" presStyleIdx="1" presStyleCnt="2"/>
      <dgm:spPr/>
      <dgm:t>
        <a:bodyPr/>
        <a:lstStyle/>
        <a:p>
          <a:endParaRPr lang="en-US"/>
        </a:p>
      </dgm:t>
    </dgm:pt>
    <dgm:pt modelId="{97DF1A7B-7984-4542-B88B-B03BFA993738}" type="pres">
      <dgm:prSet presAssocID="{099E9109-96E7-483C-B843-6572FCC4E899}" presName="connectorText" presStyleLbl="sibTrans2D1" presStyleIdx="1" presStyleCnt="2"/>
      <dgm:spPr/>
      <dgm:t>
        <a:bodyPr/>
        <a:lstStyle/>
        <a:p>
          <a:endParaRPr lang="en-US"/>
        </a:p>
      </dgm:t>
    </dgm:pt>
    <dgm:pt modelId="{4093B9BE-ACB1-47CF-94F6-CB29A610E93D}" type="pres">
      <dgm:prSet presAssocID="{63570A35-2C4C-4598-A4FE-FFE3C9E84871}" presName="node" presStyleLbl="node1" presStyleIdx="2" presStyleCnt="3" custScaleX="307020">
        <dgm:presLayoutVars>
          <dgm:bulletEnabled val="1"/>
        </dgm:presLayoutVars>
      </dgm:prSet>
      <dgm:spPr/>
      <dgm:t>
        <a:bodyPr/>
        <a:lstStyle/>
        <a:p>
          <a:endParaRPr lang="en-US"/>
        </a:p>
      </dgm:t>
    </dgm:pt>
  </dgm:ptLst>
  <dgm:cxnLst>
    <dgm:cxn modelId="{1ED5F9C1-3692-453D-B034-0538439763B1}" type="presOf" srcId="{A3CA0339-8217-4F33-A052-52651A697D01}" destId="{42C160B3-31E2-4345-9A9A-CFFFA68F2300}" srcOrd="1" destOrd="0" presId="urn:microsoft.com/office/officeart/2005/8/layout/process2"/>
    <dgm:cxn modelId="{00A464C4-ED2E-4C3E-A199-18182D3B4DE4}" srcId="{CD561D39-61DE-4DA8-B57C-B36E83CAEDA5}" destId="{63570A35-2C4C-4598-A4FE-FFE3C9E84871}" srcOrd="2" destOrd="0" parTransId="{F75D6FB4-E0E8-4ECC-9CD1-BFFD107F80C9}" sibTransId="{06A689E5-8211-4E0F-A964-BBB6B75BB620}"/>
    <dgm:cxn modelId="{16160060-278C-48EB-91FE-404E99AF1DC0}" srcId="{63570A35-2C4C-4598-A4FE-FFE3C9E84871}" destId="{B32FF779-64B1-4F77-9856-B374D0970911}" srcOrd="0" destOrd="0" parTransId="{28AB77A2-55B1-454A-BA16-412F09927F55}" sibTransId="{8B920190-5CCF-4CC1-B9B8-A62630EC57FB}"/>
    <dgm:cxn modelId="{91C36F5F-223D-40BB-8484-961AE07C913D}" type="presOf" srcId="{CD561D39-61DE-4DA8-B57C-B36E83CAEDA5}" destId="{227FF809-7074-4839-AF2E-1F14239BF578}" srcOrd="0" destOrd="0" presId="urn:microsoft.com/office/officeart/2005/8/layout/process2"/>
    <dgm:cxn modelId="{6533B49C-17AB-4782-B0D8-8D68284A81EF}" srcId="{CD561D39-61DE-4DA8-B57C-B36E83CAEDA5}" destId="{51D33EE5-3AED-472F-92B0-5A2FF7CF4A3B}" srcOrd="1" destOrd="0" parTransId="{484675EE-D08A-4991-B8FD-D5D56496D35F}" sibTransId="{099E9109-96E7-483C-B843-6572FCC4E899}"/>
    <dgm:cxn modelId="{3D6072D4-32E8-41B9-B5E1-57309F71C2E6}" type="presOf" srcId="{63570A35-2C4C-4598-A4FE-FFE3C9E84871}" destId="{4093B9BE-ACB1-47CF-94F6-CB29A610E93D}" srcOrd="0" destOrd="0" presId="urn:microsoft.com/office/officeart/2005/8/layout/process2"/>
    <dgm:cxn modelId="{535AAB68-9877-4EA7-AD5C-1C77425391DD}" type="presOf" srcId="{DFA011A3-1C74-43B7-B6F2-BAA9E404A895}" destId="{BFD4279A-839C-434A-AE24-861ABC791F1C}" srcOrd="0" destOrd="0" presId="urn:microsoft.com/office/officeart/2005/8/layout/process2"/>
    <dgm:cxn modelId="{A61A2977-351E-44AC-B835-E4FCE1D62C40}" srcId="{CD561D39-61DE-4DA8-B57C-B36E83CAEDA5}" destId="{DFA011A3-1C74-43B7-B6F2-BAA9E404A895}" srcOrd="0" destOrd="0" parTransId="{2670A7C5-4D99-4383-8AEB-C49C020C2899}" sibTransId="{A3CA0339-8217-4F33-A052-52651A697D01}"/>
    <dgm:cxn modelId="{CF869DCE-B950-430B-B55B-2AD1B7E72A4D}" type="presOf" srcId="{099E9109-96E7-483C-B843-6572FCC4E899}" destId="{F365D6C1-59ED-4B3F-B2F8-A0D4C5829AAC}" srcOrd="0" destOrd="0" presId="urn:microsoft.com/office/officeart/2005/8/layout/process2"/>
    <dgm:cxn modelId="{A8E574A9-8F18-410B-A034-FE8C4D3EAFF5}" type="presOf" srcId="{62D8EDA0-F3A8-4F8D-A7C7-E4C7FBCDE4D3}" destId="{BFD4279A-839C-434A-AE24-861ABC791F1C}" srcOrd="0" destOrd="1" presId="urn:microsoft.com/office/officeart/2005/8/layout/process2"/>
    <dgm:cxn modelId="{247C7F75-F739-49C0-B133-1E6A5FC81948}" srcId="{51D33EE5-3AED-472F-92B0-5A2FF7CF4A3B}" destId="{4FE82D48-DC75-40BD-9599-3399D1059CB6}" srcOrd="0" destOrd="0" parTransId="{AF2EE69D-6EEA-44CA-B232-8E56F9391896}" sibTransId="{AFFF97FE-D8DC-4875-BB0A-63418F05A176}"/>
    <dgm:cxn modelId="{D97B2E4B-772A-4F97-8749-3098A7518C63}" type="presOf" srcId="{A3CA0339-8217-4F33-A052-52651A697D01}" destId="{0AFE35F8-6980-4590-9681-727197E5C1C1}" srcOrd="0" destOrd="0" presId="urn:microsoft.com/office/officeart/2005/8/layout/process2"/>
    <dgm:cxn modelId="{B35DB7AB-75D3-4D8A-859C-0A8622F74510}" type="presOf" srcId="{51D33EE5-3AED-472F-92B0-5A2FF7CF4A3B}" destId="{6C21DF42-DD90-42A9-B918-E4BF97BFE0CD}" srcOrd="0" destOrd="0" presId="urn:microsoft.com/office/officeart/2005/8/layout/process2"/>
    <dgm:cxn modelId="{0C10C474-EA99-44E4-AD86-CFFD798D596E}" type="presOf" srcId="{4FE82D48-DC75-40BD-9599-3399D1059CB6}" destId="{6C21DF42-DD90-42A9-B918-E4BF97BFE0CD}" srcOrd="0" destOrd="1" presId="urn:microsoft.com/office/officeart/2005/8/layout/process2"/>
    <dgm:cxn modelId="{DC2547CA-6878-4702-B550-A85ACEBD3800}" type="presOf" srcId="{099E9109-96E7-483C-B843-6572FCC4E899}" destId="{97DF1A7B-7984-4542-B88B-B03BFA993738}" srcOrd="1" destOrd="0" presId="urn:microsoft.com/office/officeart/2005/8/layout/process2"/>
    <dgm:cxn modelId="{BB274C1A-9503-42C7-9715-475BA1C09116}" srcId="{DFA011A3-1C74-43B7-B6F2-BAA9E404A895}" destId="{62D8EDA0-F3A8-4F8D-A7C7-E4C7FBCDE4D3}" srcOrd="0" destOrd="0" parTransId="{C487D491-1754-4A73-9DA3-1642DA162B67}" sibTransId="{7E4C24F4-98DB-4D21-90DC-29839A50773C}"/>
    <dgm:cxn modelId="{F74C1A58-DC6A-4556-B5E8-69FCE2702397}" type="presOf" srcId="{B32FF779-64B1-4F77-9856-B374D0970911}" destId="{4093B9BE-ACB1-47CF-94F6-CB29A610E93D}" srcOrd="0" destOrd="1" presId="urn:microsoft.com/office/officeart/2005/8/layout/process2"/>
    <dgm:cxn modelId="{755442A6-6C60-4519-B506-3883FEDE4F78}" type="presParOf" srcId="{227FF809-7074-4839-AF2E-1F14239BF578}" destId="{BFD4279A-839C-434A-AE24-861ABC791F1C}" srcOrd="0" destOrd="0" presId="urn:microsoft.com/office/officeart/2005/8/layout/process2"/>
    <dgm:cxn modelId="{B466376B-F590-4A58-ACB9-906F0DCE812C}" type="presParOf" srcId="{227FF809-7074-4839-AF2E-1F14239BF578}" destId="{0AFE35F8-6980-4590-9681-727197E5C1C1}" srcOrd="1" destOrd="0" presId="urn:microsoft.com/office/officeart/2005/8/layout/process2"/>
    <dgm:cxn modelId="{4EC66720-D925-48A5-BBB4-92C02A61C3E5}" type="presParOf" srcId="{0AFE35F8-6980-4590-9681-727197E5C1C1}" destId="{42C160B3-31E2-4345-9A9A-CFFFA68F2300}" srcOrd="0" destOrd="0" presId="urn:microsoft.com/office/officeart/2005/8/layout/process2"/>
    <dgm:cxn modelId="{3D4A17A3-5329-47FD-99BB-C0F73404E580}" type="presParOf" srcId="{227FF809-7074-4839-AF2E-1F14239BF578}" destId="{6C21DF42-DD90-42A9-B918-E4BF97BFE0CD}" srcOrd="2" destOrd="0" presId="urn:microsoft.com/office/officeart/2005/8/layout/process2"/>
    <dgm:cxn modelId="{860D02BD-6242-4BF5-ACEF-196871082325}" type="presParOf" srcId="{227FF809-7074-4839-AF2E-1F14239BF578}" destId="{F365D6C1-59ED-4B3F-B2F8-A0D4C5829AAC}" srcOrd="3" destOrd="0" presId="urn:microsoft.com/office/officeart/2005/8/layout/process2"/>
    <dgm:cxn modelId="{B73E8273-F211-471E-A729-F2E44039A192}" type="presParOf" srcId="{F365D6C1-59ED-4B3F-B2F8-A0D4C5829AAC}" destId="{97DF1A7B-7984-4542-B88B-B03BFA993738}" srcOrd="0" destOrd="0" presId="urn:microsoft.com/office/officeart/2005/8/layout/process2"/>
    <dgm:cxn modelId="{6A75F912-68A3-46A5-B58A-C766472894D7}" type="presParOf" srcId="{227FF809-7074-4839-AF2E-1F14239BF578}" destId="{4093B9BE-ACB1-47CF-94F6-CB29A610E93D}"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8D6C97-3DEE-4EAE-A695-DED0F97CFE39}"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1E673E57-EB1E-4867-A6ED-109BC6604589}">
      <dgm:prSet phldrT="[Text]"/>
      <dgm:spPr/>
      <dgm:t>
        <a:bodyPr/>
        <a:lstStyle/>
        <a:p>
          <a:r>
            <a:rPr lang="en-US" dirty="0" err="1" smtClean="0"/>
            <a:t>Sebab</a:t>
          </a:r>
          <a:r>
            <a:rPr lang="en-US" dirty="0" smtClean="0"/>
            <a:t> </a:t>
          </a:r>
          <a:r>
            <a:rPr lang="en-US" dirty="0" err="1" smtClean="0"/>
            <a:t>umum</a:t>
          </a:r>
          <a:endParaRPr lang="en-US" dirty="0"/>
        </a:p>
      </dgm:t>
    </dgm:pt>
    <dgm:pt modelId="{8E803644-7B01-4B9C-8692-C6A35AC347F5}" type="parTrans" cxnId="{C109A484-7B4C-4129-9A30-6BF14093D39C}">
      <dgm:prSet/>
      <dgm:spPr/>
      <dgm:t>
        <a:bodyPr/>
        <a:lstStyle/>
        <a:p>
          <a:endParaRPr lang="en-US"/>
        </a:p>
      </dgm:t>
    </dgm:pt>
    <dgm:pt modelId="{62A729C3-62C0-4C41-8243-3BFFFA6A2920}" type="sibTrans" cxnId="{C109A484-7B4C-4129-9A30-6BF14093D39C}">
      <dgm:prSet/>
      <dgm:spPr/>
      <dgm:t>
        <a:bodyPr/>
        <a:lstStyle/>
        <a:p>
          <a:endParaRPr lang="en-US"/>
        </a:p>
      </dgm:t>
    </dgm:pt>
    <dgm:pt modelId="{54F01275-F638-4ADE-972E-91072E93F316}">
      <dgm:prSet phldrT="[Text]" custT="1"/>
      <dgm:spPr/>
      <dgm:t>
        <a:bodyPr/>
        <a:lstStyle/>
        <a:p>
          <a:r>
            <a:rPr lang="en-US" sz="2000" dirty="0" smtClean="0"/>
            <a:t>-</a:t>
          </a:r>
          <a:r>
            <a:rPr lang="en-US" sz="2000" dirty="0" err="1" smtClean="0"/>
            <a:t>penderitaan</a:t>
          </a:r>
          <a:r>
            <a:rPr lang="en-US" sz="2000" dirty="0" smtClean="0"/>
            <a:t> </a:t>
          </a:r>
          <a:r>
            <a:rPr lang="en-US" sz="2000" dirty="0" err="1" smtClean="0"/>
            <a:t>rakyat</a:t>
          </a:r>
          <a:r>
            <a:rPr lang="en-US" sz="2000" dirty="0" smtClean="0"/>
            <a:t> </a:t>
          </a:r>
          <a:r>
            <a:rPr lang="en-US" sz="2000" dirty="0" err="1" smtClean="0"/>
            <a:t>akibat</a:t>
          </a:r>
          <a:r>
            <a:rPr lang="en-US" sz="2000" dirty="0" smtClean="0"/>
            <a:t> </a:t>
          </a:r>
          <a:r>
            <a:rPr lang="en-US" sz="2000" dirty="0" err="1" smtClean="0"/>
            <a:t>pajak</a:t>
          </a:r>
          <a:r>
            <a:rPr lang="en-US" sz="2000" dirty="0" smtClean="0"/>
            <a:t> yang </a:t>
          </a:r>
          <a:r>
            <a:rPr lang="en-US" sz="2000" dirty="0" err="1" smtClean="0"/>
            <a:t>berat</a:t>
          </a:r>
          <a:endParaRPr lang="en-US" sz="2000" dirty="0"/>
        </a:p>
      </dgm:t>
    </dgm:pt>
    <dgm:pt modelId="{14762794-0316-4F2F-A264-DB91F3C8D1F4}" type="parTrans" cxnId="{13EBA074-DAB0-4274-8798-78C1D13E12C2}">
      <dgm:prSet/>
      <dgm:spPr/>
      <dgm:t>
        <a:bodyPr/>
        <a:lstStyle/>
        <a:p>
          <a:endParaRPr lang="en-US"/>
        </a:p>
      </dgm:t>
    </dgm:pt>
    <dgm:pt modelId="{FADC0865-14C2-45D1-9405-EA293E4E3D98}" type="sibTrans" cxnId="{13EBA074-DAB0-4274-8798-78C1D13E12C2}">
      <dgm:prSet/>
      <dgm:spPr/>
      <dgm:t>
        <a:bodyPr/>
        <a:lstStyle/>
        <a:p>
          <a:endParaRPr lang="en-US"/>
        </a:p>
      </dgm:t>
    </dgm:pt>
    <dgm:pt modelId="{CFD303D8-CFCE-4084-A930-0E7CF453D7D0}">
      <dgm:prSet phldrT="[Text]" custT="1"/>
      <dgm:spPr/>
      <dgm:t>
        <a:bodyPr/>
        <a:lstStyle/>
        <a:p>
          <a:r>
            <a:rPr lang="en-US" sz="2000" dirty="0" smtClean="0"/>
            <a:t>-</a:t>
          </a:r>
          <a:r>
            <a:rPr lang="en-US" sz="2000" dirty="0" err="1" smtClean="0"/>
            <a:t>Masuknya</a:t>
          </a:r>
          <a:r>
            <a:rPr lang="en-US" sz="2000" dirty="0" smtClean="0"/>
            <a:t> </a:t>
          </a:r>
          <a:r>
            <a:rPr lang="en-US" sz="2000" dirty="0" err="1" smtClean="0"/>
            <a:t>peradaban</a:t>
          </a:r>
          <a:r>
            <a:rPr lang="en-US" sz="2000" dirty="0" smtClean="0"/>
            <a:t> Barat </a:t>
          </a:r>
          <a:r>
            <a:rPr lang="en-US" sz="2000" dirty="0" err="1" smtClean="0"/>
            <a:t>ke</a:t>
          </a:r>
          <a:r>
            <a:rPr lang="en-US" sz="2000" dirty="0" smtClean="0"/>
            <a:t> </a:t>
          </a:r>
          <a:r>
            <a:rPr lang="en-US" sz="2000" dirty="0" err="1" smtClean="0"/>
            <a:t>Mataram</a:t>
          </a:r>
          <a:endParaRPr lang="en-US" sz="2000" dirty="0"/>
        </a:p>
      </dgm:t>
    </dgm:pt>
    <dgm:pt modelId="{1E10A68E-2CC8-4D1A-B6B7-8944A80176F9}" type="parTrans" cxnId="{EA64F7C4-BD6D-41F4-BFF5-CACC0E24BB18}">
      <dgm:prSet/>
      <dgm:spPr/>
      <dgm:t>
        <a:bodyPr/>
        <a:lstStyle/>
        <a:p>
          <a:endParaRPr lang="en-US"/>
        </a:p>
      </dgm:t>
    </dgm:pt>
    <dgm:pt modelId="{6CDA6EF0-9B17-4495-9362-B8EED44E77C6}" type="sibTrans" cxnId="{EA64F7C4-BD6D-41F4-BFF5-CACC0E24BB18}">
      <dgm:prSet/>
      <dgm:spPr/>
      <dgm:t>
        <a:bodyPr/>
        <a:lstStyle/>
        <a:p>
          <a:endParaRPr lang="en-US"/>
        </a:p>
      </dgm:t>
    </dgm:pt>
    <dgm:pt modelId="{3A3A5F67-427D-4A74-BB9F-415EB192A03D}">
      <dgm:prSet phldrT="[Text]"/>
      <dgm:spPr/>
      <dgm:t>
        <a:bodyPr/>
        <a:lstStyle/>
        <a:p>
          <a:r>
            <a:rPr lang="en-US" dirty="0" err="1" smtClean="0"/>
            <a:t>Sebab</a:t>
          </a:r>
          <a:r>
            <a:rPr lang="en-US" dirty="0" smtClean="0"/>
            <a:t> </a:t>
          </a:r>
          <a:r>
            <a:rPr lang="en-US" dirty="0" err="1" smtClean="0"/>
            <a:t>khusus</a:t>
          </a:r>
          <a:endParaRPr lang="en-US" dirty="0"/>
        </a:p>
      </dgm:t>
    </dgm:pt>
    <dgm:pt modelId="{01BBECBA-C61F-4CA2-913B-E6FEECDD4300}" type="parTrans" cxnId="{4392AF9A-DDB6-41ED-B617-367A6DC33E79}">
      <dgm:prSet/>
      <dgm:spPr/>
      <dgm:t>
        <a:bodyPr/>
        <a:lstStyle/>
        <a:p>
          <a:endParaRPr lang="en-US"/>
        </a:p>
      </dgm:t>
    </dgm:pt>
    <dgm:pt modelId="{E707A6DA-6BA8-416E-B37E-820106EACB16}" type="sibTrans" cxnId="{4392AF9A-DDB6-41ED-B617-367A6DC33E79}">
      <dgm:prSet/>
      <dgm:spPr/>
      <dgm:t>
        <a:bodyPr/>
        <a:lstStyle/>
        <a:p>
          <a:endParaRPr lang="en-US"/>
        </a:p>
      </dgm:t>
    </dgm:pt>
    <dgm:pt modelId="{A45591FA-7F71-472E-BCEE-9CFE2C0E530A}">
      <dgm:prSet phldrT="[Text]" custT="1"/>
      <dgm:spPr/>
      <dgm:t>
        <a:bodyPr/>
        <a:lstStyle/>
        <a:p>
          <a:r>
            <a:rPr lang="en-US" sz="1800" dirty="0" err="1" smtClean="0"/>
            <a:t>Belanda</a:t>
          </a:r>
          <a:r>
            <a:rPr lang="en-US" sz="1800" dirty="0" smtClean="0"/>
            <a:t> </a:t>
          </a:r>
          <a:r>
            <a:rPr lang="en-US" sz="1800" dirty="0" err="1" smtClean="0"/>
            <a:t>membuat</a:t>
          </a:r>
          <a:r>
            <a:rPr lang="en-US" sz="1800" dirty="0" smtClean="0"/>
            <a:t> </a:t>
          </a:r>
          <a:r>
            <a:rPr lang="en-US" sz="1800" dirty="0" err="1" smtClean="0"/>
            <a:t>jalan</a:t>
          </a:r>
          <a:r>
            <a:rPr lang="en-US" sz="1800" dirty="0" smtClean="0"/>
            <a:t> </a:t>
          </a:r>
          <a:r>
            <a:rPr lang="en-US" sz="1800" dirty="0" err="1" smtClean="0"/>
            <a:t>pintas</a:t>
          </a:r>
          <a:r>
            <a:rPr lang="en-US" sz="1800" dirty="0" smtClean="0"/>
            <a:t> </a:t>
          </a:r>
          <a:r>
            <a:rPr lang="en-US" sz="1800" dirty="0" err="1" smtClean="0"/>
            <a:t>ke</a:t>
          </a:r>
          <a:r>
            <a:rPr lang="en-US" sz="1800" dirty="0" smtClean="0"/>
            <a:t> </a:t>
          </a:r>
          <a:r>
            <a:rPr lang="en-US" sz="1800" dirty="0" err="1" smtClean="0"/>
            <a:t>Magelang</a:t>
          </a:r>
          <a:r>
            <a:rPr lang="en-US" sz="1800" dirty="0" smtClean="0"/>
            <a:t> yang </a:t>
          </a:r>
          <a:r>
            <a:rPr lang="en-US" sz="1800" dirty="0" err="1" smtClean="0"/>
            <a:t>melewati</a:t>
          </a:r>
          <a:r>
            <a:rPr lang="en-US" sz="1800" dirty="0" smtClean="0"/>
            <a:t> </a:t>
          </a:r>
          <a:r>
            <a:rPr lang="en-US" sz="1800" dirty="0" err="1" smtClean="0"/>
            <a:t>makam</a:t>
          </a:r>
          <a:r>
            <a:rPr lang="en-US" sz="1800" dirty="0" smtClean="0"/>
            <a:t> </a:t>
          </a:r>
          <a:r>
            <a:rPr lang="en-US" sz="1800" dirty="0" err="1" smtClean="0"/>
            <a:t>leluhur</a:t>
          </a:r>
          <a:r>
            <a:rPr lang="en-US" sz="1800" dirty="0" smtClean="0"/>
            <a:t>  </a:t>
          </a:r>
          <a:r>
            <a:rPr lang="en-US" sz="1800" dirty="0" err="1" smtClean="0"/>
            <a:t>Diponegoro</a:t>
          </a:r>
          <a:endParaRPr lang="en-US" sz="1800" dirty="0"/>
        </a:p>
      </dgm:t>
    </dgm:pt>
    <dgm:pt modelId="{F252B50B-391A-4A85-9E35-E0B38EA25B64}" type="parTrans" cxnId="{6F6292DF-D3C0-45F8-AD50-CE73C353CB26}">
      <dgm:prSet/>
      <dgm:spPr/>
      <dgm:t>
        <a:bodyPr/>
        <a:lstStyle/>
        <a:p>
          <a:endParaRPr lang="en-US"/>
        </a:p>
      </dgm:t>
    </dgm:pt>
    <dgm:pt modelId="{849ED7AA-3D6B-4487-9C22-49F608C6515A}" type="sibTrans" cxnId="{6F6292DF-D3C0-45F8-AD50-CE73C353CB26}">
      <dgm:prSet/>
      <dgm:spPr/>
      <dgm:t>
        <a:bodyPr/>
        <a:lstStyle/>
        <a:p>
          <a:endParaRPr lang="en-US"/>
        </a:p>
      </dgm:t>
    </dgm:pt>
    <dgm:pt modelId="{E6864D83-5568-42F8-80DC-81F9169307D4}">
      <dgm:prSet custT="1"/>
      <dgm:spPr/>
      <dgm:t>
        <a:bodyPr/>
        <a:lstStyle/>
        <a:p>
          <a:r>
            <a:rPr lang="en-US" sz="2000" dirty="0" smtClean="0"/>
            <a:t>-</a:t>
          </a:r>
          <a:r>
            <a:rPr lang="en-US" sz="2000" dirty="0" err="1" smtClean="0"/>
            <a:t>wilayah</a:t>
          </a:r>
          <a:r>
            <a:rPr lang="en-US" sz="2000" dirty="0" smtClean="0"/>
            <a:t> </a:t>
          </a:r>
          <a:r>
            <a:rPr lang="en-US" sz="2000" dirty="0" err="1" smtClean="0"/>
            <a:t>Mataram</a:t>
          </a:r>
          <a:r>
            <a:rPr lang="en-US" sz="2000" dirty="0" smtClean="0"/>
            <a:t> </a:t>
          </a:r>
          <a:r>
            <a:rPr lang="en-US" sz="2000" dirty="0" err="1" smtClean="0"/>
            <a:t>dipersempit</a:t>
          </a:r>
          <a:endParaRPr lang="en-US" sz="2000" dirty="0"/>
        </a:p>
      </dgm:t>
    </dgm:pt>
    <dgm:pt modelId="{9608B26E-15C1-4557-B8DE-81C003A907AE}" type="parTrans" cxnId="{A53AA72D-DB09-44BD-8FB0-02219B700EEB}">
      <dgm:prSet/>
      <dgm:spPr/>
      <dgm:t>
        <a:bodyPr/>
        <a:lstStyle/>
        <a:p>
          <a:endParaRPr lang="en-US"/>
        </a:p>
      </dgm:t>
    </dgm:pt>
    <dgm:pt modelId="{0C981B12-8DC3-4336-9DF7-B5D9B3439721}" type="sibTrans" cxnId="{A53AA72D-DB09-44BD-8FB0-02219B700EEB}">
      <dgm:prSet/>
      <dgm:spPr/>
      <dgm:t>
        <a:bodyPr/>
        <a:lstStyle/>
        <a:p>
          <a:endParaRPr lang="en-US"/>
        </a:p>
      </dgm:t>
    </dgm:pt>
    <dgm:pt modelId="{1BDFF900-924E-4E63-81D9-AE53A53D6402}">
      <dgm:prSet custT="1"/>
      <dgm:spPr/>
      <dgm:t>
        <a:bodyPr/>
        <a:lstStyle/>
        <a:p>
          <a:r>
            <a:rPr lang="en-US" sz="2000" dirty="0" smtClean="0"/>
            <a:t>-</a:t>
          </a:r>
          <a:r>
            <a:rPr lang="en-US" sz="2000" dirty="0" err="1" smtClean="0"/>
            <a:t>Belanda</a:t>
          </a:r>
          <a:r>
            <a:rPr lang="en-US" sz="2000" dirty="0" smtClean="0"/>
            <a:t> </a:t>
          </a:r>
          <a:r>
            <a:rPr lang="en-US" sz="2000" dirty="0" err="1" smtClean="0"/>
            <a:t>ikut</a:t>
          </a:r>
          <a:r>
            <a:rPr lang="en-US" sz="2000" dirty="0" smtClean="0"/>
            <a:t> </a:t>
          </a:r>
          <a:r>
            <a:rPr lang="en-US" sz="2000" dirty="0" err="1" smtClean="0"/>
            <a:t>campur</a:t>
          </a:r>
          <a:r>
            <a:rPr lang="en-US" sz="2000" dirty="0" smtClean="0"/>
            <a:t> </a:t>
          </a:r>
          <a:r>
            <a:rPr lang="en-US" sz="2000" dirty="0" err="1" smtClean="0"/>
            <a:t>masalah</a:t>
          </a:r>
          <a:r>
            <a:rPr lang="en-US" sz="2000" dirty="0" smtClean="0"/>
            <a:t> </a:t>
          </a:r>
          <a:r>
            <a:rPr lang="en-US" sz="2000" dirty="0" err="1" smtClean="0"/>
            <a:t>kerajaan</a:t>
          </a:r>
          <a:endParaRPr lang="en-US" sz="2000" dirty="0"/>
        </a:p>
      </dgm:t>
    </dgm:pt>
    <dgm:pt modelId="{DC8AE574-929E-4AAC-A334-55E1035EF5C4}" type="parTrans" cxnId="{7180E282-94C9-4058-B28E-37FCB5E4ADEC}">
      <dgm:prSet/>
      <dgm:spPr/>
      <dgm:t>
        <a:bodyPr/>
        <a:lstStyle/>
        <a:p>
          <a:endParaRPr lang="en-US"/>
        </a:p>
      </dgm:t>
    </dgm:pt>
    <dgm:pt modelId="{01AC174D-64F0-4D28-846E-2D2B5E0B9435}" type="sibTrans" cxnId="{7180E282-94C9-4058-B28E-37FCB5E4ADEC}">
      <dgm:prSet/>
      <dgm:spPr/>
      <dgm:t>
        <a:bodyPr/>
        <a:lstStyle/>
        <a:p>
          <a:endParaRPr lang="en-US"/>
        </a:p>
      </dgm:t>
    </dgm:pt>
    <dgm:pt modelId="{1EDFF8C6-6A3C-41D4-B1CA-85AF18DB7740}">
      <dgm:prSet custT="1"/>
      <dgm:spPr/>
      <dgm:t>
        <a:bodyPr/>
        <a:lstStyle/>
        <a:p>
          <a:r>
            <a:rPr lang="en-US" sz="2000" dirty="0" smtClean="0"/>
            <a:t>-</a:t>
          </a:r>
          <a:r>
            <a:rPr lang="en-US" sz="2000" dirty="0" err="1" smtClean="0"/>
            <a:t>Bangsawan</a:t>
          </a:r>
          <a:r>
            <a:rPr lang="en-US" sz="2000" dirty="0" smtClean="0"/>
            <a:t> </a:t>
          </a:r>
          <a:r>
            <a:rPr lang="en-US" sz="2000" dirty="0" err="1" smtClean="0"/>
            <a:t>dilarang</a:t>
          </a:r>
          <a:r>
            <a:rPr lang="en-US" sz="2000" dirty="0" smtClean="0"/>
            <a:t> </a:t>
          </a:r>
          <a:r>
            <a:rPr lang="en-US" sz="2000" dirty="0" err="1" smtClean="0"/>
            <a:t>menyewakan</a:t>
          </a:r>
          <a:r>
            <a:rPr lang="en-US" sz="2000" dirty="0" smtClean="0"/>
            <a:t> </a:t>
          </a:r>
          <a:r>
            <a:rPr lang="en-US" sz="2000" dirty="0" err="1" smtClean="0"/>
            <a:t>tanahnya</a:t>
          </a:r>
          <a:endParaRPr lang="en-US" sz="2000" dirty="0"/>
        </a:p>
      </dgm:t>
    </dgm:pt>
    <dgm:pt modelId="{9E4BABAA-AC23-401F-AD7C-83439BDE8FE4}" type="parTrans" cxnId="{C6640614-E1CB-4DC5-BD6C-9EDE1115B97E}">
      <dgm:prSet/>
      <dgm:spPr/>
      <dgm:t>
        <a:bodyPr/>
        <a:lstStyle/>
        <a:p>
          <a:endParaRPr lang="en-US"/>
        </a:p>
      </dgm:t>
    </dgm:pt>
    <dgm:pt modelId="{9D563803-D88E-4C19-8F50-940E1DAB06D8}" type="sibTrans" cxnId="{C6640614-E1CB-4DC5-BD6C-9EDE1115B97E}">
      <dgm:prSet/>
      <dgm:spPr/>
      <dgm:t>
        <a:bodyPr/>
        <a:lstStyle/>
        <a:p>
          <a:endParaRPr lang="en-US"/>
        </a:p>
      </dgm:t>
    </dgm:pt>
    <dgm:pt modelId="{B76E226F-E8F6-415B-A0F9-C8C31F5C6CA4}" type="pres">
      <dgm:prSet presAssocID="{748D6C97-3DEE-4EAE-A695-DED0F97CFE39}" presName="diagram" presStyleCnt="0">
        <dgm:presLayoutVars>
          <dgm:chPref val="1"/>
          <dgm:dir/>
          <dgm:animOne val="branch"/>
          <dgm:animLvl val="lvl"/>
          <dgm:resizeHandles/>
        </dgm:presLayoutVars>
      </dgm:prSet>
      <dgm:spPr/>
      <dgm:t>
        <a:bodyPr/>
        <a:lstStyle/>
        <a:p>
          <a:endParaRPr lang="en-US"/>
        </a:p>
      </dgm:t>
    </dgm:pt>
    <dgm:pt modelId="{231708AB-8E5D-4871-AD59-7242E53A0E72}" type="pres">
      <dgm:prSet presAssocID="{1E673E57-EB1E-4867-A6ED-109BC6604589}" presName="root" presStyleCnt="0"/>
      <dgm:spPr/>
    </dgm:pt>
    <dgm:pt modelId="{84B390ED-5201-468E-8183-DC8DF72CCFEB}" type="pres">
      <dgm:prSet presAssocID="{1E673E57-EB1E-4867-A6ED-109BC6604589}" presName="rootComposite" presStyleCnt="0"/>
      <dgm:spPr/>
    </dgm:pt>
    <dgm:pt modelId="{89B244AA-CD3A-44EB-9742-C1B8281A19D5}" type="pres">
      <dgm:prSet presAssocID="{1E673E57-EB1E-4867-A6ED-109BC6604589}" presName="rootText" presStyleLbl="node1" presStyleIdx="0" presStyleCnt="2" custScaleX="204753"/>
      <dgm:spPr/>
      <dgm:t>
        <a:bodyPr/>
        <a:lstStyle/>
        <a:p>
          <a:endParaRPr lang="en-US"/>
        </a:p>
      </dgm:t>
    </dgm:pt>
    <dgm:pt modelId="{B137C262-FE7E-4CB8-B380-8F551B2BD83C}" type="pres">
      <dgm:prSet presAssocID="{1E673E57-EB1E-4867-A6ED-109BC6604589}" presName="rootConnector" presStyleLbl="node1" presStyleIdx="0" presStyleCnt="2"/>
      <dgm:spPr/>
      <dgm:t>
        <a:bodyPr/>
        <a:lstStyle/>
        <a:p>
          <a:endParaRPr lang="en-US"/>
        </a:p>
      </dgm:t>
    </dgm:pt>
    <dgm:pt modelId="{0B9CF27F-382D-4479-8D70-68440A042D99}" type="pres">
      <dgm:prSet presAssocID="{1E673E57-EB1E-4867-A6ED-109BC6604589}" presName="childShape" presStyleCnt="0"/>
      <dgm:spPr/>
    </dgm:pt>
    <dgm:pt modelId="{95EBA2C8-EB56-454B-9A0E-7F780C151823}" type="pres">
      <dgm:prSet presAssocID="{14762794-0316-4F2F-A264-DB91F3C8D1F4}" presName="Name13" presStyleLbl="parChTrans1D2" presStyleIdx="0" presStyleCnt="6"/>
      <dgm:spPr/>
      <dgm:t>
        <a:bodyPr/>
        <a:lstStyle/>
        <a:p>
          <a:endParaRPr lang="en-US"/>
        </a:p>
      </dgm:t>
    </dgm:pt>
    <dgm:pt modelId="{684F562C-F760-4F86-B323-BAA9EE2AA92C}" type="pres">
      <dgm:prSet presAssocID="{54F01275-F638-4ADE-972E-91072E93F316}" presName="childText" presStyleLbl="bgAcc1" presStyleIdx="0" presStyleCnt="6" custScaleX="279999" custScaleY="94500">
        <dgm:presLayoutVars>
          <dgm:bulletEnabled val="1"/>
        </dgm:presLayoutVars>
      </dgm:prSet>
      <dgm:spPr/>
      <dgm:t>
        <a:bodyPr/>
        <a:lstStyle/>
        <a:p>
          <a:endParaRPr lang="en-US"/>
        </a:p>
      </dgm:t>
    </dgm:pt>
    <dgm:pt modelId="{159AC177-73F3-458B-9C3E-74FCE9A20914}" type="pres">
      <dgm:prSet presAssocID="{9608B26E-15C1-4557-B8DE-81C003A907AE}" presName="Name13" presStyleLbl="parChTrans1D2" presStyleIdx="1" presStyleCnt="6"/>
      <dgm:spPr/>
      <dgm:t>
        <a:bodyPr/>
        <a:lstStyle/>
        <a:p>
          <a:endParaRPr lang="en-US"/>
        </a:p>
      </dgm:t>
    </dgm:pt>
    <dgm:pt modelId="{558C5BD7-DDEA-4179-B6DF-D317568EED2C}" type="pres">
      <dgm:prSet presAssocID="{E6864D83-5568-42F8-80DC-81F9169307D4}" presName="childText" presStyleLbl="bgAcc1" presStyleIdx="1" presStyleCnt="6" custScaleX="276138">
        <dgm:presLayoutVars>
          <dgm:bulletEnabled val="1"/>
        </dgm:presLayoutVars>
      </dgm:prSet>
      <dgm:spPr/>
      <dgm:t>
        <a:bodyPr/>
        <a:lstStyle/>
        <a:p>
          <a:endParaRPr lang="en-US"/>
        </a:p>
      </dgm:t>
    </dgm:pt>
    <dgm:pt modelId="{02B0A125-684A-4F6A-8B95-1FB648B63599}" type="pres">
      <dgm:prSet presAssocID="{DC8AE574-929E-4AAC-A334-55E1035EF5C4}" presName="Name13" presStyleLbl="parChTrans1D2" presStyleIdx="2" presStyleCnt="6"/>
      <dgm:spPr/>
      <dgm:t>
        <a:bodyPr/>
        <a:lstStyle/>
        <a:p>
          <a:endParaRPr lang="en-US"/>
        </a:p>
      </dgm:t>
    </dgm:pt>
    <dgm:pt modelId="{EAB3ACC1-4B84-4A29-99F9-32601DE7D1FB}" type="pres">
      <dgm:prSet presAssocID="{1BDFF900-924E-4E63-81D9-AE53A53D6402}" presName="childText" presStyleLbl="bgAcc1" presStyleIdx="2" presStyleCnt="6" custScaleX="279647">
        <dgm:presLayoutVars>
          <dgm:bulletEnabled val="1"/>
        </dgm:presLayoutVars>
      </dgm:prSet>
      <dgm:spPr/>
      <dgm:t>
        <a:bodyPr/>
        <a:lstStyle/>
        <a:p>
          <a:endParaRPr lang="en-US"/>
        </a:p>
      </dgm:t>
    </dgm:pt>
    <dgm:pt modelId="{F602C670-854D-493D-9633-6EA6438305A3}" type="pres">
      <dgm:prSet presAssocID="{9E4BABAA-AC23-401F-AD7C-83439BDE8FE4}" presName="Name13" presStyleLbl="parChTrans1D2" presStyleIdx="3" presStyleCnt="6"/>
      <dgm:spPr/>
      <dgm:t>
        <a:bodyPr/>
        <a:lstStyle/>
        <a:p>
          <a:endParaRPr lang="en-US"/>
        </a:p>
      </dgm:t>
    </dgm:pt>
    <dgm:pt modelId="{13BD4C07-4DD5-4EBA-96BD-0BD591A03DE7}" type="pres">
      <dgm:prSet presAssocID="{1EDFF8C6-6A3C-41D4-B1CA-85AF18DB7740}" presName="childText" presStyleLbl="bgAcc1" presStyleIdx="3" presStyleCnt="6" custScaleX="284979">
        <dgm:presLayoutVars>
          <dgm:bulletEnabled val="1"/>
        </dgm:presLayoutVars>
      </dgm:prSet>
      <dgm:spPr/>
      <dgm:t>
        <a:bodyPr/>
        <a:lstStyle/>
        <a:p>
          <a:endParaRPr lang="en-US"/>
        </a:p>
      </dgm:t>
    </dgm:pt>
    <dgm:pt modelId="{C4246566-FAE5-43F8-9A2F-0DDC383030DD}" type="pres">
      <dgm:prSet presAssocID="{1E10A68E-2CC8-4D1A-B6B7-8944A80176F9}" presName="Name13" presStyleLbl="parChTrans1D2" presStyleIdx="4" presStyleCnt="6"/>
      <dgm:spPr/>
      <dgm:t>
        <a:bodyPr/>
        <a:lstStyle/>
        <a:p>
          <a:endParaRPr lang="en-US"/>
        </a:p>
      </dgm:t>
    </dgm:pt>
    <dgm:pt modelId="{574F3752-54E1-4DE1-92E5-124126A5B12E}" type="pres">
      <dgm:prSet presAssocID="{CFD303D8-CFCE-4084-A930-0E7CF453D7D0}" presName="childText" presStyleLbl="bgAcc1" presStyleIdx="4" presStyleCnt="6" custScaleX="281729" custScaleY="78313">
        <dgm:presLayoutVars>
          <dgm:bulletEnabled val="1"/>
        </dgm:presLayoutVars>
      </dgm:prSet>
      <dgm:spPr/>
      <dgm:t>
        <a:bodyPr/>
        <a:lstStyle/>
        <a:p>
          <a:endParaRPr lang="en-US"/>
        </a:p>
      </dgm:t>
    </dgm:pt>
    <dgm:pt modelId="{38CAE890-2D9F-44B6-ACAC-ED6F0B795A43}" type="pres">
      <dgm:prSet presAssocID="{3A3A5F67-427D-4A74-BB9F-415EB192A03D}" presName="root" presStyleCnt="0"/>
      <dgm:spPr/>
    </dgm:pt>
    <dgm:pt modelId="{6E6CFFA5-D482-49C6-BF85-D231F6AD3F15}" type="pres">
      <dgm:prSet presAssocID="{3A3A5F67-427D-4A74-BB9F-415EB192A03D}" presName="rootComposite" presStyleCnt="0"/>
      <dgm:spPr/>
    </dgm:pt>
    <dgm:pt modelId="{15D862F4-235E-4B77-84A5-28C3EE92D7C5}" type="pres">
      <dgm:prSet presAssocID="{3A3A5F67-427D-4A74-BB9F-415EB192A03D}" presName="rootText" presStyleLbl="node1" presStyleIdx="1" presStyleCnt="2" custScaleX="189564"/>
      <dgm:spPr/>
      <dgm:t>
        <a:bodyPr/>
        <a:lstStyle/>
        <a:p>
          <a:endParaRPr lang="en-US"/>
        </a:p>
      </dgm:t>
    </dgm:pt>
    <dgm:pt modelId="{7FA0D241-AA92-49F3-9160-842A38EFCD8F}" type="pres">
      <dgm:prSet presAssocID="{3A3A5F67-427D-4A74-BB9F-415EB192A03D}" presName="rootConnector" presStyleLbl="node1" presStyleIdx="1" presStyleCnt="2"/>
      <dgm:spPr/>
      <dgm:t>
        <a:bodyPr/>
        <a:lstStyle/>
        <a:p>
          <a:endParaRPr lang="en-US"/>
        </a:p>
      </dgm:t>
    </dgm:pt>
    <dgm:pt modelId="{DFBD17F8-EB26-4E6D-9D9E-3A42C73484FE}" type="pres">
      <dgm:prSet presAssocID="{3A3A5F67-427D-4A74-BB9F-415EB192A03D}" presName="childShape" presStyleCnt="0"/>
      <dgm:spPr/>
    </dgm:pt>
    <dgm:pt modelId="{5BA96850-890D-41CC-86BF-6435387FD835}" type="pres">
      <dgm:prSet presAssocID="{F252B50B-391A-4A85-9E35-E0B38EA25B64}" presName="Name13" presStyleLbl="parChTrans1D2" presStyleIdx="5" presStyleCnt="6"/>
      <dgm:spPr/>
      <dgm:t>
        <a:bodyPr/>
        <a:lstStyle/>
        <a:p>
          <a:endParaRPr lang="en-US"/>
        </a:p>
      </dgm:t>
    </dgm:pt>
    <dgm:pt modelId="{63B71C67-8E66-4764-97F7-9BDAC3D22038}" type="pres">
      <dgm:prSet presAssocID="{A45591FA-7F71-472E-BCEE-9CFE2C0E530A}" presName="childText" presStyleLbl="bgAcc1" presStyleIdx="5" presStyleCnt="6" custScaleX="180950" custScaleY="184093">
        <dgm:presLayoutVars>
          <dgm:bulletEnabled val="1"/>
        </dgm:presLayoutVars>
      </dgm:prSet>
      <dgm:spPr/>
      <dgm:t>
        <a:bodyPr/>
        <a:lstStyle/>
        <a:p>
          <a:endParaRPr lang="en-US"/>
        </a:p>
      </dgm:t>
    </dgm:pt>
  </dgm:ptLst>
  <dgm:cxnLst>
    <dgm:cxn modelId="{63E864C5-AD7E-4105-9076-6D161B133E92}" type="presOf" srcId="{A45591FA-7F71-472E-BCEE-9CFE2C0E530A}" destId="{63B71C67-8E66-4764-97F7-9BDAC3D22038}" srcOrd="0" destOrd="0" presId="urn:microsoft.com/office/officeart/2005/8/layout/hierarchy3"/>
    <dgm:cxn modelId="{A53AA72D-DB09-44BD-8FB0-02219B700EEB}" srcId="{1E673E57-EB1E-4867-A6ED-109BC6604589}" destId="{E6864D83-5568-42F8-80DC-81F9169307D4}" srcOrd="1" destOrd="0" parTransId="{9608B26E-15C1-4557-B8DE-81C003A907AE}" sibTransId="{0C981B12-8DC3-4336-9DF7-B5D9B3439721}"/>
    <dgm:cxn modelId="{C2169945-EC87-466A-9BD4-AC42AFAC839D}" type="presOf" srcId="{1BDFF900-924E-4E63-81D9-AE53A53D6402}" destId="{EAB3ACC1-4B84-4A29-99F9-32601DE7D1FB}" srcOrd="0" destOrd="0" presId="urn:microsoft.com/office/officeart/2005/8/layout/hierarchy3"/>
    <dgm:cxn modelId="{4392AF9A-DDB6-41ED-B617-367A6DC33E79}" srcId="{748D6C97-3DEE-4EAE-A695-DED0F97CFE39}" destId="{3A3A5F67-427D-4A74-BB9F-415EB192A03D}" srcOrd="1" destOrd="0" parTransId="{01BBECBA-C61F-4CA2-913B-E6FEECDD4300}" sibTransId="{E707A6DA-6BA8-416E-B37E-820106EACB16}"/>
    <dgm:cxn modelId="{7BC23ECD-E55E-40E3-9DAD-5047F95234AD}" type="presOf" srcId="{9E4BABAA-AC23-401F-AD7C-83439BDE8FE4}" destId="{F602C670-854D-493D-9633-6EA6438305A3}" srcOrd="0" destOrd="0" presId="urn:microsoft.com/office/officeart/2005/8/layout/hierarchy3"/>
    <dgm:cxn modelId="{33323250-09A6-4DD5-9FE7-A9CDD2103E9C}" type="presOf" srcId="{1E673E57-EB1E-4867-A6ED-109BC6604589}" destId="{89B244AA-CD3A-44EB-9742-C1B8281A19D5}" srcOrd="0" destOrd="0" presId="urn:microsoft.com/office/officeart/2005/8/layout/hierarchy3"/>
    <dgm:cxn modelId="{535BB236-B099-41EA-8E49-A7E71361A13A}" type="presOf" srcId="{DC8AE574-929E-4AAC-A334-55E1035EF5C4}" destId="{02B0A125-684A-4F6A-8B95-1FB648B63599}" srcOrd="0" destOrd="0" presId="urn:microsoft.com/office/officeart/2005/8/layout/hierarchy3"/>
    <dgm:cxn modelId="{C109A484-7B4C-4129-9A30-6BF14093D39C}" srcId="{748D6C97-3DEE-4EAE-A695-DED0F97CFE39}" destId="{1E673E57-EB1E-4867-A6ED-109BC6604589}" srcOrd="0" destOrd="0" parTransId="{8E803644-7B01-4B9C-8692-C6A35AC347F5}" sibTransId="{62A729C3-62C0-4C41-8243-3BFFFA6A2920}"/>
    <dgm:cxn modelId="{0F3BDF66-36A9-43F9-886D-C6859A12501B}" type="presOf" srcId="{9608B26E-15C1-4557-B8DE-81C003A907AE}" destId="{159AC177-73F3-458B-9C3E-74FCE9A20914}" srcOrd="0" destOrd="0" presId="urn:microsoft.com/office/officeart/2005/8/layout/hierarchy3"/>
    <dgm:cxn modelId="{881899B8-DD78-4E6D-AD2C-7E6DE3BC56BC}" type="presOf" srcId="{CFD303D8-CFCE-4084-A930-0E7CF453D7D0}" destId="{574F3752-54E1-4DE1-92E5-124126A5B12E}" srcOrd="0" destOrd="0" presId="urn:microsoft.com/office/officeart/2005/8/layout/hierarchy3"/>
    <dgm:cxn modelId="{6F6292DF-D3C0-45F8-AD50-CE73C353CB26}" srcId="{3A3A5F67-427D-4A74-BB9F-415EB192A03D}" destId="{A45591FA-7F71-472E-BCEE-9CFE2C0E530A}" srcOrd="0" destOrd="0" parTransId="{F252B50B-391A-4A85-9E35-E0B38EA25B64}" sibTransId="{849ED7AA-3D6B-4487-9C22-49F608C6515A}"/>
    <dgm:cxn modelId="{E5A15CC7-CD16-469C-B328-46011B32D2F5}" type="presOf" srcId="{F252B50B-391A-4A85-9E35-E0B38EA25B64}" destId="{5BA96850-890D-41CC-86BF-6435387FD835}" srcOrd="0" destOrd="0" presId="urn:microsoft.com/office/officeart/2005/8/layout/hierarchy3"/>
    <dgm:cxn modelId="{7180E282-94C9-4058-B28E-37FCB5E4ADEC}" srcId="{1E673E57-EB1E-4867-A6ED-109BC6604589}" destId="{1BDFF900-924E-4E63-81D9-AE53A53D6402}" srcOrd="2" destOrd="0" parTransId="{DC8AE574-929E-4AAC-A334-55E1035EF5C4}" sibTransId="{01AC174D-64F0-4D28-846E-2D2B5E0B9435}"/>
    <dgm:cxn modelId="{9AA40840-56E2-42CB-BBBE-9A6E817F02F6}" type="presOf" srcId="{748D6C97-3DEE-4EAE-A695-DED0F97CFE39}" destId="{B76E226F-E8F6-415B-A0F9-C8C31F5C6CA4}" srcOrd="0" destOrd="0" presId="urn:microsoft.com/office/officeart/2005/8/layout/hierarchy3"/>
    <dgm:cxn modelId="{1196558B-683C-4D80-8182-CF4A65654ECD}" type="presOf" srcId="{1EDFF8C6-6A3C-41D4-B1CA-85AF18DB7740}" destId="{13BD4C07-4DD5-4EBA-96BD-0BD591A03DE7}" srcOrd="0" destOrd="0" presId="urn:microsoft.com/office/officeart/2005/8/layout/hierarchy3"/>
    <dgm:cxn modelId="{DB197583-E3F8-4EE8-BE6F-C91CA3D86003}" type="presOf" srcId="{3A3A5F67-427D-4A74-BB9F-415EB192A03D}" destId="{7FA0D241-AA92-49F3-9160-842A38EFCD8F}" srcOrd="1" destOrd="0" presId="urn:microsoft.com/office/officeart/2005/8/layout/hierarchy3"/>
    <dgm:cxn modelId="{53C19CA2-ED8F-4AEA-8B1F-1924014DD267}" type="presOf" srcId="{1E673E57-EB1E-4867-A6ED-109BC6604589}" destId="{B137C262-FE7E-4CB8-B380-8F551B2BD83C}" srcOrd="1" destOrd="0" presId="urn:microsoft.com/office/officeart/2005/8/layout/hierarchy3"/>
    <dgm:cxn modelId="{EA64F7C4-BD6D-41F4-BFF5-CACC0E24BB18}" srcId="{1E673E57-EB1E-4867-A6ED-109BC6604589}" destId="{CFD303D8-CFCE-4084-A930-0E7CF453D7D0}" srcOrd="4" destOrd="0" parTransId="{1E10A68E-2CC8-4D1A-B6B7-8944A80176F9}" sibTransId="{6CDA6EF0-9B17-4495-9362-B8EED44E77C6}"/>
    <dgm:cxn modelId="{E9F21D2C-080D-4232-90B2-48B3B07AC2EF}" type="presOf" srcId="{1E10A68E-2CC8-4D1A-B6B7-8944A80176F9}" destId="{C4246566-FAE5-43F8-9A2F-0DDC383030DD}" srcOrd="0" destOrd="0" presId="urn:microsoft.com/office/officeart/2005/8/layout/hierarchy3"/>
    <dgm:cxn modelId="{0EC5F720-92AB-49D4-AEF7-814510099CEF}" type="presOf" srcId="{14762794-0316-4F2F-A264-DB91F3C8D1F4}" destId="{95EBA2C8-EB56-454B-9A0E-7F780C151823}" srcOrd="0" destOrd="0" presId="urn:microsoft.com/office/officeart/2005/8/layout/hierarchy3"/>
    <dgm:cxn modelId="{63780C73-1952-45FC-A401-9BA5B01A2E4C}" type="presOf" srcId="{3A3A5F67-427D-4A74-BB9F-415EB192A03D}" destId="{15D862F4-235E-4B77-84A5-28C3EE92D7C5}" srcOrd="0" destOrd="0" presId="urn:microsoft.com/office/officeart/2005/8/layout/hierarchy3"/>
    <dgm:cxn modelId="{C6640614-E1CB-4DC5-BD6C-9EDE1115B97E}" srcId="{1E673E57-EB1E-4867-A6ED-109BC6604589}" destId="{1EDFF8C6-6A3C-41D4-B1CA-85AF18DB7740}" srcOrd="3" destOrd="0" parTransId="{9E4BABAA-AC23-401F-AD7C-83439BDE8FE4}" sibTransId="{9D563803-D88E-4C19-8F50-940E1DAB06D8}"/>
    <dgm:cxn modelId="{04C49D5B-1EA2-42FE-9E3D-248B61799981}" type="presOf" srcId="{54F01275-F638-4ADE-972E-91072E93F316}" destId="{684F562C-F760-4F86-B323-BAA9EE2AA92C}" srcOrd="0" destOrd="0" presId="urn:microsoft.com/office/officeart/2005/8/layout/hierarchy3"/>
    <dgm:cxn modelId="{ACEBB1EA-E595-4D3F-9176-8441668B7D82}" type="presOf" srcId="{E6864D83-5568-42F8-80DC-81F9169307D4}" destId="{558C5BD7-DDEA-4179-B6DF-D317568EED2C}" srcOrd="0" destOrd="0" presId="urn:microsoft.com/office/officeart/2005/8/layout/hierarchy3"/>
    <dgm:cxn modelId="{13EBA074-DAB0-4274-8798-78C1D13E12C2}" srcId="{1E673E57-EB1E-4867-A6ED-109BC6604589}" destId="{54F01275-F638-4ADE-972E-91072E93F316}" srcOrd="0" destOrd="0" parTransId="{14762794-0316-4F2F-A264-DB91F3C8D1F4}" sibTransId="{FADC0865-14C2-45D1-9405-EA293E4E3D98}"/>
    <dgm:cxn modelId="{56B75AE4-E823-4E52-87E3-658E2AD26C63}" type="presParOf" srcId="{B76E226F-E8F6-415B-A0F9-C8C31F5C6CA4}" destId="{231708AB-8E5D-4871-AD59-7242E53A0E72}" srcOrd="0" destOrd="0" presId="urn:microsoft.com/office/officeart/2005/8/layout/hierarchy3"/>
    <dgm:cxn modelId="{AF44DF03-1026-4F01-80B7-B5453433B3AF}" type="presParOf" srcId="{231708AB-8E5D-4871-AD59-7242E53A0E72}" destId="{84B390ED-5201-468E-8183-DC8DF72CCFEB}" srcOrd="0" destOrd="0" presId="urn:microsoft.com/office/officeart/2005/8/layout/hierarchy3"/>
    <dgm:cxn modelId="{BA605732-061F-46C1-83FA-7AA4BB37FCE8}" type="presParOf" srcId="{84B390ED-5201-468E-8183-DC8DF72CCFEB}" destId="{89B244AA-CD3A-44EB-9742-C1B8281A19D5}" srcOrd="0" destOrd="0" presId="urn:microsoft.com/office/officeart/2005/8/layout/hierarchy3"/>
    <dgm:cxn modelId="{D5801513-2C50-4E5B-A117-EAB35531A734}" type="presParOf" srcId="{84B390ED-5201-468E-8183-DC8DF72CCFEB}" destId="{B137C262-FE7E-4CB8-B380-8F551B2BD83C}" srcOrd="1" destOrd="0" presId="urn:microsoft.com/office/officeart/2005/8/layout/hierarchy3"/>
    <dgm:cxn modelId="{78C98021-187C-47F1-BBF4-5BA6090C4A85}" type="presParOf" srcId="{231708AB-8E5D-4871-AD59-7242E53A0E72}" destId="{0B9CF27F-382D-4479-8D70-68440A042D99}" srcOrd="1" destOrd="0" presId="urn:microsoft.com/office/officeart/2005/8/layout/hierarchy3"/>
    <dgm:cxn modelId="{C9C478D5-7389-4CDC-B341-261269817D17}" type="presParOf" srcId="{0B9CF27F-382D-4479-8D70-68440A042D99}" destId="{95EBA2C8-EB56-454B-9A0E-7F780C151823}" srcOrd="0" destOrd="0" presId="urn:microsoft.com/office/officeart/2005/8/layout/hierarchy3"/>
    <dgm:cxn modelId="{174BEF60-C98D-4C81-B6A4-C01FB0449DA0}" type="presParOf" srcId="{0B9CF27F-382D-4479-8D70-68440A042D99}" destId="{684F562C-F760-4F86-B323-BAA9EE2AA92C}" srcOrd="1" destOrd="0" presId="urn:microsoft.com/office/officeart/2005/8/layout/hierarchy3"/>
    <dgm:cxn modelId="{93EEA4B3-FB58-410F-AD07-C6419EE0EF23}" type="presParOf" srcId="{0B9CF27F-382D-4479-8D70-68440A042D99}" destId="{159AC177-73F3-458B-9C3E-74FCE9A20914}" srcOrd="2" destOrd="0" presId="urn:microsoft.com/office/officeart/2005/8/layout/hierarchy3"/>
    <dgm:cxn modelId="{AE7F365F-6B7F-4490-A33A-995085B03FF4}" type="presParOf" srcId="{0B9CF27F-382D-4479-8D70-68440A042D99}" destId="{558C5BD7-DDEA-4179-B6DF-D317568EED2C}" srcOrd="3" destOrd="0" presId="urn:microsoft.com/office/officeart/2005/8/layout/hierarchy3"/>
    <dgm:cxn modelId="{BC4D907F-85B3-4D45-A535-1EF0997F93BF}" type="presParOf" srcId="{0B9CF27F-382D-4479-8D70-68440A042D99}" destId="{02B0A125-684A-4F6A-8B95-1FB648B63599}" srcOrd="4" destOrd="0" presId="urn:microsoft.com/office/officeart/2005/8/layout/hierarchy3"/>
    <dgm:cxn modelId="{05E69A86-6709-4804-989E-189253745B8E}" type="presParOf" srcId="{0B9CF27F-382D-4479-8D70-68440A042D99}" destId="{EAB3ACC1-4B84-4A29-99F9-32601DE7D1FB}" srcOrd="5" destOrd="0" presId="urn:microsoft.com/office/officeart/2005/8/layout/hierarchy3"/>
    <dgm:cxn modelId="{838C8F64-4552-4046-9ABA-A72FE14D789C}" type="presParOf" srcId="{0B9CF27F-382D-4479-8D70-68440A042D99}" destId="{F602C670-854D-493D-9633-6EA6438305A3}" srcOrd="6" destOrd="0" presId="urn:microsoft.com/office/officeart/2005/8/layout/hierarchy3"/>
    <dgm:cxn modelId="{B0A0653B-A201-471A-80C4-F667D72C9D95}" type="presParOf" srcId="{0B9CF27F-382D-4479-8D70-68440A042D99}" destId="{13BD4C07-4DD5-4EBA-96BD-0BD591A03DE7}" srcOrd="7" destOrd="0" presId="urn:microsoft.com/office/officeart/2005/8/layout/hierarchy3"/>
    <dgm:cxn modelId="{1D7F167E-15C5-4D21-B7FA-DA38055CCCDA}" type="presParOf" srcId="{0B9CF27F-382D-4479-8D70-68440A042D99}" destId="{C4246566-FAE5-43F8-9A2F-0DDC383030DD}" srcOrd="8" destOrd="0" presId="urn:microsoft.com/office/officeart/2005/8/layout/hierarchy3"/>
    <dgm:cxn modelId="{CA71E01C-00BD-4AD6-B48E-FA54C7696704}" type="presParOf" srcId="{0B9CF27F-382D-4479-8D70-68440A042D99}" destId="{574F3752-54E1-4DE1-92E5-124126A5B12E}" srcOrd="9" destOrd="0" presId="urn:microsoft.com/office/officeart/2005/8/layout/hierarchy3"/>
    <dgm:cxn modelId="{D37F06FC-4FA6-4EDE-B873-5F42B04EA010}" type="presParOf" srcId="{B76E226F-E8F6-415B-A0F9-C8C31F5C6CA4}" destId="{38CAE890-2D9F-44B6-ACAC-ED6F0B795A43}" srcOrd="1" destOrd="0" presId="urn:microsoft.com/office/officeart/2005/8/layout/hierarchy3"/>
    <dgm:cxn modelId="{0BC1F5C3-E202-457C-869C-BDA6D5E3A898}" type="presParOf" srcId="{38CAE890-2D9F-44B6-ACAC-ED6F0B795A43}" destId="{6E6CFFA5-D482-49C6-BF85-D231F6AD3F15}" srcOrd="0" destOrd="0" presId="urn:microsoft.com/office/officeart/2005/8/layout/hierarchy3"/>
    <dgm:cxn modelId="{8605A9EB-0023-4BF6-A3A6-3498D7546F95}" type="presParOf" srcId="{6E6CFFA5-D482-49C6-BF85-D231F6AD3F15}" destId="{15D862F4-235E-4B77-84A5-28C3EE92D7C5}" srcOrd="0" destOrd="0" presId="urn:microsoft.com/office/officeart/2005/8/layout/hierarchy3"/>
    <dgm:cxn modelId="{039EC213-9901-46D5-B10A-81AEB5461B14}" type="presParOf" srcId="{6E6CFFA5-D482-49C6-BF85-D231F6AD3F15}" destId="{7FA0D241-AA92-49F3-9160-842A38EFCD8F}" srcOrd="1" destOrd="0" presId="urn:microsoft.com/office/officeart/2005/8/layout/hierarchy3"/>
    <dgm:cxn modelId="{47BEFBF4-ED2C-4C35-91BD-B545472AE9DE}" type="presParOf" srcId="{38CAE890-2D9F-44B6-ACAC-ED6F0B795A43}" destId="{DFBD17F8-EB26-4E6D-9D9E-3A42C73484FE}" srcOrd="1" destOrd="0" presId="urn:microsoft.com/office/officeart/2005/8/layout/hierarchy3"/>
    <dgm:cxn modelId="{BE1CD4C4-2BA1-427C-97D4-CBE9111D0329}" type="presParOf" srcId="{DFBD17F8-EB26-4E6D-9D9E-3A42C73484FE}" destId="{5BA96850-890D-41CC-86BF-6435387FD835}" srcOrd="0" destOrd="0" presId="urn:microsoft.com/office/officeart/2005/8/layout/hierarchy3"/>
    <dgm:cxn modelId="{77D6F3DD-AE3B-4F41-AE2C-12039B519BAA}" type="presParOf" srcId="{DFBD17F8-EB26-4E6D-9D9E-3A42C73484FE}" destId="{63B71C67-8E66-4764-97F7-9BDAC3D2203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9439CC6-54DD-4A05-896D-BA318402AB15}" type="doc">
      <dgm:prSet loTypeId="urn:microsoft.com/office/officeart/2005/8/layout/hList6" loCatId="list" qsTypeId="urn:microsoft.com/office/officeart/2005/8/quickstyle/3d3" qsCatId="3D" csTypeId="urn:microsoft.com/office/officeart/2005/8/colors/accent1_2" csCatId="accent1" phldr="1"/>
      <dgm:spPr/>
      <dgm:t>
        <a:bodyPr/>
        <a:lstStyle/>
        <a:p>
          <a:endParaRPr lang="en-US"/>
        </a:p>
      </dgm:t>
    </dgm:pt>
    <dgm:pt modelId="{B09236A3-0C5D-4BAC-893A-25F3E7082BE7}">
      <dgm:prSet phldrT="[Text]" custT="1"/>
      <dgm:spPr/>
      <dgm:t>
        <a:bodyPr/>
        <a:lstStyle/>
        <a:p>
          <a:r>
            <a:rPr lang="en-US" sz="2000" dirty="0" err="1" smtClean="0"/>
            <a:t>Proses</a:t>
          </a:r>
          <a:r>
            <a:rPr lang="en-US" sz="2000" dirty="0" smtClean="0"/>
            <a:t> </a:t>
          </a:r>
          <a:r>
            <a:rPr lang="en-US" sz="2000" dirty="0" err="1" smtClean="0"/>
            <a:t>Perlawanan</a:t>
          </a:r>
          <a:r>
            <a:rPr lang="en-US" sz="2000" dirty="0" smtClean="0"/>
            <a:t> :</a:t>
          </a:r>
        </a:p>
        <a:p>
          <a:r>
            <a:rPr lang="en-US" sz="2000" dirty="0" err="1" smtClean="0"/>
            <a:t>Belanda</a:t>
          </a:r>
          <a:r>
            <a:rPr lang="en-US" sz="2000" dirty="0" smtClean="0"/>
            <a:t> </a:t>
          </a:r>
          <a:r>
            <a:rPr lang="en-US" sz="2000" dirty="0" err="1" smtClean="0"/>
            <a:t>menyerbu</a:t>
          </a:r>
          <a:r>
            <a:rPr lang="en-US" sz="2000" dirty="0" smtClean="0"/>
            <a:t> </a:t>
          </a:r>
          <a:r>
            <a:rPr lang="en-US" sz="2000" dirty="0" err="1" smtClean="0"/>
            <a:t>Benteng</a:t>
          </a:r>
          <a:r>
            <a:rPr lang="en-US" sz="2000" dirty="0" smtClean="0"/>
            <a:t> </a:t>
          </a:r>
          <a:r>
            <a:rPr lang="en-US" sz="2000" dirty="0" err="1" smtClean="0"/>
            <a:t>Jagaraga</a:t>
          </a:r>
          <a:r>
            <a:rPr lang="en-US" sz="2000" dirty="0" smtClean="0"/>
            <a:t> </a:t>
          </a:r>
          <a:r>
            <a:rPr lang="en-US" sz="2000" dirty="0" err="1" smtClean="0"/>
            <a:t>dipimpin</a:t>
          </a:r>
          <a:r>
            <a:rPr lang="en-US" sz="2000" dirty="0" smtClean="0"/>
            <a:t> </a:t>
          </a:r>
          <a:r>
            <a:rPr lang="en-US" sz="2000" dirty="0" err="1" smtClean="0"/>
            <a:t>Michaels,Patih</a:t>
          </a:r>
          <a:r>
            <a:rPr lang="en-US" sz="2000" dirty="0" smtClean="0"/>
            <a:t> </a:t>
          </a:r>
          <a:r>
            <a:rPr lang="en-US" sz="2000" dirty="0" err="1" smtClean="0"/>
            <a:t>Jelantik</a:t>
          </a:r>
          <a:r>
            <a:rPr lang="en-US" sz="2000" dirty="0" smtClean="0"/>
            <a:t> </a:t>
          </a:r>
          <a:r>
            <a:rPr lang="en-US" sz="2000" dirty="0" err="1" smtClean="0"/>
            <a:t>menggunakan</a:t>
          </a:r>
          <a:r>
            <a:rPr lang="en-US" sz="2000" dirty="0" smtClean="0"/>
            <a:t> </a:t>
          </a:r>
          <a:r>
            <a:rPr lang="en-US" sz="2000" dirty="0" err="1" smtClean="0"/>
            <a:t>siasat</a:t>
          </a:r>
          <a:r>
            <a:rPr lang="en-US" sz="2000" dirty="0" smtClean="0"/>
            <a:t> </a:t>
          </a:r>
          <a:r>
            <a:rPr lang="en-US" sz="2000" dirty="0" err="1" smtClean="0"/>
            <a:t>perang</a:t>
          </a:r>
          <a:r>
            <a:rPr lang="en-US" sz="2000" dirty="0" smtClean="0"/>
            <a:t> </a:t>
          </a:r>
          <a:r>
            <a:rPr lang="en-US" sz="2000" dirty="0" err="1" smtClean="0"/>
            <a:t>puputan</a:t>
          </a:r>
          <a:endParaRPr lang="en-US" sz="2000" dirty="0" smtClean="0"/>
        </a:p>
        <a:p>
          <a:r>
            <a:rPr lang="en-US" sz="2000" dirty="0" err="1" smtClean="0"/>
            <a:t>Akhirnya</a:t>
          </a:r>
          <a:r>
            <a:rPr lang="en-US" sz="2000" dirty="0" smtClean="0"/>
            <a:t> 1849, Bali </a:t>
          </a:r>
          <a:r>
            <a:rPr lang="en-US" sz="2000" dirty="0" err="1" smtClean="0"/>
            <a:t>dapat</a:t>
          </a:r>
          <a:r>
            <a:rPr lang="en-US" sz="2000" dirty="0" smtClean="0"/>
            <a:t> </a:t>
          </a:r>
          <a:r>
            <a:rPr lang="en-US" sz="2000" dirty="0" err="1" smtClean="0"/>
            <a:t>dikuasai</a:t>
          </a:r>
          <a:endParaRPr lang="en-US" sz="2000" dirty="0"/>
        </a:p>
      </dgm:t>
    </dgm:pt>
    <dgm:pt modelId="{B03BAF3B-E410-4AC2-B286-1722313AFEDC}" type="parTrans" cxnId="{F26F14A9-DD95-4CF0-8227-503011EC8B7C}">
      <dgm:prSet/>
      <dgm:spPr/>
      <dgm:t>
        <a:bodyPr/>
        <a:lstStyle/>
        <a:p>
          <a:endParaRPr lang="en-US"/>
        </a:p>
      </dgm:t>
    </dgm:pt>
    <dgm:pt modelId="{E08032BE-87AC-4D4D-A89C-06E7EBFEE77E}" type="sibTrans" cxnId="{F26F14A9-DD95-4CF0-8227-503011EC8B7C}">
      <dgm:prSet/>
      <dgm:spPr/>
      <dgm:t>
        <a:bodyPr/>
        <a:lstStyle/>
        <a:p>
          <a:endParaRPr lang="en-US"/>
        </a:p>
      </dgm:t>
    </dgm:pt>
    <dgm:pt modelId="{41A132D8-5D7A-4080-AEF3-3C9FE87C6D52}">
      <dgm:prSet phldrT="[Text]" custT="1"/>
      <dgm:spPr/>
      <dgm:t>
        <a:bodyPr/>
        <a:lstStyle/>
        <a:p>
          <a:r>
            <a:rPr lang="en-US" sz="2400" dirty="0" err="1" smtClean="0"/>
            <a:t>Tokoh</a:t>
          </a:r>
          <a:r>
            <a:rPr lang="en-US" sz="2400" dirty="0" smtClean="0"/>
            <a:t> :</a:t>
          </a:r>
        </a:p>
        <a:p>
          <a:r>
            <a:rPr lang="en-US" sz="2400" dirty="0" smtClean="0"/>
            <a:t>Raja </a:t>
          </a:r>
          <a:r>
            <a:rPr lang="en-US" sz="2400" dirty="0" err="1" smtClean="0"/>
            <a:t>Buleleng</a:t>
          </a:r>
          <a:endParaRPr lang="en-US" sz="2400" dirty="0" smtClean="0"/>
        </a:p>
        <a:p>
          <a:r>
            <a:rPr lang="en-US" sz="2400" dirty="0" smtClean="0"/>
            <a:t>Raja </a:t>
          </a:r>
          <a:r>
            <a:rPr lang="en-US" sz="2400" dirty="0" err="1" smtClean="0"/>
            <a:t>Karang</a:t>
          </a:r>
          <a:r>
            <a:rPr lang="en-US" sz="2400" dirty="0" smtClean="0"/>
            <a:t> </a:t>
          </a:r>
          <a:r>
            <a:rPr lang="en-US" sz="2400" dirty="0" err="1" smtClean="0"/>
            <a:t>Asem</a:t>
          </a:r>
          <a:endParaRPr lang="en-US" sz="2400" dirty="0" smtClean="0"/>
        </a:p>
        <a:p>
          <a:r>
            <a:rPr lang="en-US" sz="2400" dirty="0" err="1" smtClean="0"/>
            <a:t>Gusti</a:t>
          </a:r>
          <a:r>
            <a:rPr lang="en-US" sz="2400" dirty="0" smtClean="0"/>
            <a:t> </a:t>
          </a:r>
          <a:r>
            <a:rPr lang="en-US" sz="2400" dirty="0" err="1" smtClean="0"/>
            <a:t>Patih</a:t>
          </a:r>
          <a:r>
            <a:rPr lang="en-US" sz="2400" dirty="0" smtClean="0"/>
            <a:t> </a:t>
          </a:r>
          <a:r>
            <a:rPr lang="en-US" sz="2400" dirty="0" err="1" smtClean="0"/>
            <a:t>Ketut</a:t>
          </a:r>
          <a:r>
            <a:rPr lang="en-US" sz="2400" dirty="0" smtClean="0"/>
            <a:t> </a:t>
          </a:r>
          <a:r>
            <a:rPr lang="en-US" sz="2400" dirty="0" err="1" smtClean="0"/>
            <a:t>Jelantik</a:t>
          </a:r>
          <a:endParaRPr lang="en-US" sz="2400" dirty="0"/>
        </a:p>
      </dgm:t>
    </dgm:pt>
    <dgm:pt modelId="{DE18F712-6064-4489-A7E1-180EF775019C}" type="sibTrans" cxnId="{7C1D8DCD-709E-4166-9D6F-5899070D6E2A}">
      <dgm:prSet/>
      <dgm:spPr/>
      <dgm:t>
        <a:bodyPr/>
        <a:lstStyle/>
        <a:p>
          <a:endParaRPr lang="en-US"/>
        </a:p>
      </dgm:t>
    </dgm:pt>
    <dgm:pt modelId="{3A1C44A1-F6D4-441A-A212-AC6D3E99EF9D}" type="parTrans" cxnId="{7C1D8DCD-709E-4166-9D6F-5899070D6E2A}">
      <dgm:prSet/>
      <dgm:spPr/>
      <dgm:t>
        <a:bodyPr/>
        <a:lstStyle/>
        <a:p>
          <a:endParaRPr lang="en-US"/>
        </a:p>
      </dgm:t>
    </dgm:pt>
    <dgm:pt modelId="{F0F15643-0D94-4603-BC1B-D1894FB81F59}">
      <dgm:prSet phldrT="[Text]" custT="1"/>
      <dgm:spPr/>
      <dgm:t>
        <a:bodyPr/>
        <a:lstStyle/>
        <a:p>
          <a:r>
            <a:rPr lang="en-US" sz="2400" dirty="0" err="1" smtClean="0"/>
            <a:t>Sebab</a:t>
          </a:r>
          <a:r>
            <a:rPr lang="en-US" sz="2400" dirty="0" smtClean="0"/>
            <a:t> : </a:t>
          </a:r>
        </a:p>
        <a:p>
          <a:r>
            <a:rPr lang="en-US" sz="2400" dirty="0" err="1" smtClean="0"/>
            <a:t>Belanda</a:t>
          </a:r>
          <a:r>
            <a:rPr lang="en-US" sz="2400" dirty="0" smtClean="0"/>
            <a:t> </a:t>
          </a:r>
          <a:r>
            <a:rPr lang="en-US" sz="2400" dirty="0" err="1" smtClean="0"/>
            <a:t>menuntut</a:t>
          </a:r>
          <a:r>
            <a:rPr lang="en-US" sz="2400" dirty="0" smtClean="0"/>
            <a:t> </a:t>
          </a:r>
          <a:r>
            <a:rPr lang="en-US" sz="2400" dirty="0" err="1" smtClean="0"/>
            <a:t>hk</a:t>
          </a:r>
          <a:r>
            <a:rPr lang="en-US" sz="2400" dirty="0" smtClean="0"/>
            <a:t> </a:t>
          </a:r>
          <a:r>
            <a:rPr lang="en-US" sz="2400" dirty="0" err="1" smtClean="0"/>
            <a:t>tawan</a:t>
          </a:r>
          <a:r>
            <a:rPr lang="en-US" sz="2400" dirty="0" smtClean="0"/>
            <a:t> </a:t>
          </a:r>
          <a:r>
            <a:rPr lang="en-US" sz="2400" dirty="0" err="1" smtClean="0"/>
            <a:t>karang</a:t>
          </a:r>
          <a:r>
            <a:rPr lang="en-US" sz="2400" dirty="0" smtClean="0"/>
            <a:t> </a:t>
          </a:r>
          <a:r>
            <a:rPr lang="en-US" sz="2400" dirty="0" err="1" smtClean="0"/>
            <a:t>dihapus</a:t>
          </a:r>
          <a:endParaRPr lang="en-US" sz="2400" dirty="0" smtClean="0"/>
        </a:p>
        <a:p>
          <a:r>
            <a:rPr lang="en-US" sz="2400" dirty="0" err="1" smtClean="0"/>
            <a:t>Belanda</a:t>
          </a:r>
          <a:r>
            <a:rPr lang="en-US" sz="2400" dirty="0" smtClean="0"/>
            <a:t> </a:t>
          </a:r>
          <a:r>
            <a:rPr lang="en-US" sz="2400" dirty="0" err="1" smtClean="0"/>
            <a:t>menuntut</a:t>
          </a:r>
          <a:r>
            <a:rPr lang="en-US" sz="2400" dirty="0" smtClean="0"/>
            <a:t> agar raja – raja </a:t>
          </a:r>
          <a:r>
            <a:rPr lang="en-US" sz="2400" dirty="0" err="1" smtClean="0"/>
            <a:t>di</a:t>
          </a:r>
          <a:r>
            <a:rPr lang="en-US" sz="2400" dirty="0" smtClean="0"/>
            <a:t> Bali </a:t>
          </a:r>
          <a:r>
            <a:rPr lang="en-US" sz="2400" dirty="0" err="1" smtClean="0"/>
            <a:t>mengakui</a:t>
          </a:r>
          <a:r>
            <a:rPr lang="en-US" sz="2400" dirty="0" smtClean="0"/>
            <a:t> </a:t>
          </a:r>
          <a:r>
            <a:rPr lang="en-US" sz="2400" dirty="0" err="1" smtClean="0"/>
            <a:t>kekuasaan</a:t>
          </a:r>
          <a:r>
            <a:rPr lang="en-US" sz="2400" dirty="0" smtClean="0"/>
            <a:t> </a:t>
          </a:r>
          <a:r>
            <a:rPr lang="en-US" sz="2400" dirty="0" err="1" smtClean="0"/>
            <a:t>Belanda</a:t>
          </a:r>
          <a:endParaRPr lang="en-US" sz="2400" dirty="0" smtClean="0"/>
        </a:p>
        <a:p>
          <a:r>
            <a:rPr lang="en-US" sz="2400" dirty="0" smtClean="0"/>
            <a:t>Bali hrs </a:t>
          </a:r>
          <a:r>
            <a:rPr lang="en-US" sz="2400" dirty="0" err="1" smtClean="0"/>
            <a:t>melindun</a:t>
          </a:r>
          <a:r>
            <a:rPr lang="en-US" sz="2400" dirty="0" smtClean="0"/>
            <a:t> </a:t>
          </a:r>
          <a:r>
            <a:rPr lang="en-US" sz="2400" dirty="0" err="1" smtClean="0"/>
            <a:t>gi</a:t>
          </a:r>
          <a:r>
            <a:rPr lang="en-US" sz="2400" dirty="0" smtClean="0"/>
            <a:t> </a:t>
          </a:r>
          <a:r>
            <a:rPr lang="en-US" sz="2400" dirty="0" err="1" smtClean="0"/>
            <a:t>perdgng</a:t>
          </a:r>
          <a:r>
            <a:rPr lang="en-US" sz="2400" dirty="0" smtClean="0"/>
            <a:t> </a:t>
          </a:r>
          <a:r>
            <a:rPr lang="en-US" sz="2400" dirty="0" err="1" smtClean="0"/>
            <a:t>Bld</a:t>
          </a:r>
          <a:endParaRPr lang="en-US" sz="2400" dirty="0"/>
        </a:p>
      </dgm:t>
    </dgm:pt>
    <dgm:pt modelId="{357FE6E2-AD0D-48EC-9284-8B61F25DBFA6}" type="sibTrans" cxnId="{161D2E43-6928-481F-A8C3-FEED86FEB57D}">
      <dgm:prSet/>
      <dgm:spPr/>
      <dgm:t>
        <a:bodyPr/>
        <a:lstStyle/>
        <a:p>
          <a:endParaRPr lang="en-US"/>
        </a:p>
      </dgm:t>
    </dgm:pt>
    <dgm:pt modelId="{01FE0C18-340F-419D-AC06-9E6B651AE7EE}" type="parTrans" cxnId="{161D2E43-6928-481F-A8C3-FEED86FEB57D}">
      <dgm:prSet/>
      <dgm:spPr/>
      <dgm:t>
        <a:bodyPr/>
        <a:lstStyle/>
        <a:p>
          <a:endParaRPr lang="en-US"/>
        </a:p>
      </dgm:t>
    </dgm:pt>
    <dgm:pt modelId="{7010C4C6-B4BF-42B6-8DED-B76B34504A04}" type="pres">
      <dgm:prSet presAssocID="{99439CC6-54DD-4A05-896D-BA318402AB15}" presName="Name0" presStyleCnt="0">
        <dgm:presLayoutVars>
          <dgm:dir/>
          <dgm:resizeHandles val="exact"/>
        </dgm:presLayoutVars>
      </dgm:prSet>
      <dgm:spPr/>
      <dgm:t>
        <a:bodyPr/>
        <a:lstStyle/>
        <a:p>
          <a:endParaRPr lang="en-US"/>
        </a:p>
      </dgm:t>
    </dgm:pt>
    <dgm:pt modelId="{A0D17613-D2D5-4C40-9614-F078F1B1461D}" type="pres">
      <dgm:prSet presAssocID="{F0F15643-0D94-4603-BC1B-D1894FB81F59}" presName="node" presStyleLbl="node1" presStyleIdx="0" presStyleCnt="3" custScaleX="116453" custLinFactNeighborX="71797" custLinFactNeighborY="0">
        <dgm:presLayoutVars>
          <dgm:bulletEnabled val="1"/>
        </dgm:presLayoutVars>
      </dgm:prSet>
      <dgm:spPr/>
      <dgm:t>
        <a:bodyPr/>
        <a:lstStyle/>
        <a:p>
          <a:endParaRPr lang="en-US"/>
        </a:p>
      </dgm:t>
    </dgm:pt>
    <dgm:pt modelId="{DC273B72-66D1-4428-96A9-0AE99AFE782B}" type="pres">
      <dgm:prSet presAssocID="{357FE6E2-AD0D-48EC-9284-8B61F25DBFA6}" presName="sibTrans" presStyleCnt="0"/>
      <dgm:spPr/>
      <dgm:t>
        <a:bodyPr/>
        <a:lstStyle/>
        <a:p>
          <a:endParaRPr lang="en-US"/>
        </a:p>
      </dgm:t>
    </dgm:pt>
    <dgm:pt modelId="{5DA89B83-7DA1-41D5-A7DB-4EBF467AB693}" type="pres">
      <dgm:prSet presAssocID="{41A132D8-5D7A-4080-AEF3-3C9FE87C6D52}" presName="node" presStyleLbl="node1" presStyleIdx="1" presStyleCnt="3" custAng="0" custScaleX="109659" custLinFactNeighborX="34801" custLinFactNeighborY="0">
        <dgm:presLayoutVars>
          <dgm:bulletEnabled val="1"/>
        </dgm:presLayoutVars>
      </dgm:prSet>
      <dgm:spPr/>
      <dgm:t>
        <a:bodyPr/>
        <a:lstStyle/>
        <a:p>
          <a:endParaRPr lang="en-US"/>
        </a:p>
      </dgm:t>
    </dgm:pt>
    <dgm:pt modelId="{1C496D65-D280-4878-808A-CE95BE9ECF16}" type="pres">
      <dgm:prSet presAssocID="{DE18F712-6064-4489-A7E1-180EF775019C}" presName="sibTrans" presStyleCnt="0"/>
      <dgm:spPr/>
      <dgm:t>
        <a:bodyPr/>
        <a:lstStyle/>
        <a:p>
          <a:endParaRPr lang="en-US"/>
        </a:p>
      </dgm:t>
    </dgm:pt>
    <dgm:pt modelId="{B2375E65-EA12-49D4-9C06-413C6A3076C2}" type="pres">
      <dgm:prSet presAssocID="{B09236A3-0C5D-4BAC-893A-25F3E7082BE7}" presName="node" presStyleLbl="node1" presStyleIdx="2" presStyleCnt="3">
        <dgm:presLayoutVars>
          <dgm:bulletEnabled val="1"/>
        </dgm:presLayoutVars>
      </dgm:prSet>
      <dgm:spPr/>
      <dgm:t>
        <a:bodyPr/>
        <a:lstStyle/>
        <a:p>
          <a:endParaRPr lang="en-US"/>
        </a:p>
      </dgm:t>
    </dgm:pt>
  </dgm:ptLst>
  <dgm:cxnLst>
    <dgm:cxn modelId="{161D2E43-6928-481F-A8C3-FEED86FEB57D}" srcId="{99439CC6-54DD-4A05-896D-BA318402AB15}" destId="{F0F15643-0D94-4603-BC1B-D1894FB81F59}" srcOrd="0" destOrd="0" parTransId="{01FE0C18-340F-419D-AC06-9E6B651AE7EE}" sibTransId="{357FE6E2-AD0D-48EC-9284-8B61F25DBFA6}"/>
    <dgm:cxn modelId="{4D8037C7-3041-4C47-BF44-DC69073FDA04}" type="presOf" srcId="{99439CC6-54DD-4A05-896D-BA318402AB15}" destId="{7010C4C6-B4BF-42B6-8DED-B76B34504A04}" srcOrd="0" destOrd="0" presId="urn:microsoft.com/office/officeart/2005/8/layout/hList6"/>
    <dgm:cxn modelId="{B5E13023-A697-43D3-9CAD-A8791BFDFE9B}" type="presOf" srcId="{B09236A3-0C5D-4BAC-893A-25F3E7082BE7}" destId="{B2375E65-EA12-49D4-9C06-413C6A3076C2}" srcOrd="0" destOrd="0" presId="urn:microsoft.com/office/officeart/2005/8/layout/hList6"/>
    <dgm:cxn modelId="{F55265A6-7656-42A4-96F1-503997DC1944}" type="presOf" srcId="{F0F15643-0D94-4603-BC1B-D1894FB81F59}" destId="{A0D17613-D2D5-4C40-9614-F078F1B1461D}" srcOrd="0" destOrd="0" presId="urn:microsoft.com/office/officeart/2005/8/layout/hList6"/>
    <dgm:cxn modelId="{5C8C4365-BF3D-4EB6-A88D-5CECC43802AB}" type="presOf" srcId="{41A132D8-5D7A-4080-AEF3-3C9FE87C6D52}" destId="{5DA89B83-7DA1-41D5-A7DB-4EBF467AB693}" srcOrd="0" destOrd="0" presId="urn:microsoft.com/office/officeart/2005/8/layout/hList6"/>
    <dgm:cxn modelId="{F26F14A9-DD95-4CF0-8227-503011EC8B7C}" srcId="{99439CC6-54DD-4A05-896D-BA318402AB15}" destId="{B09236A3-0C5D-4BAC-893A-25F3E7082BE7}" srcOrd="2" destOrd="0" parTransId="{B03BAF3B-E410-4AC2-B286-1722313AFEDC}" sibTransId="{E08032BE-87AC-4D4D-A89C-06E7EBFEE77E}"/>
    <dgm:cxn modelId="{7C1D8DCD-709E-4166-9D6F-5899070D6E2A}" srcId="{99439CC6-54DD-4A05-896D-BA318402AB15}" destId="{41A132D8-5D7A-4080-AEF3-3C9FE87C6D52}" srcOrd="1" destOrd="0" parTransId="{3A1C44A1-F6D4-441A-A212-AC6D3E99EF9D}" sibTransId="{DE18F712-6064-4489-A7E1-180EF775019C}"/>
    <dgm:cxn modelId="{F6C6C04B-C2CE-4BCD-9EF3-C2C7A0A8EF64}" type="presParOf" srcId="{7010C4C6-B4BF-42B6-8DED-B76B34504A04}" destId="{A0D17613-D2D5-4C40-9614-F078F1B1461D}" srcOrd="0" destOrd="0" presId="urn:microsoft.com/office/officeart/2005/8/layout/hList6"/>
    <dgm:cxn modelId="{9D869AEE-D1DF-4EC3-A352-03E69703D289}" type="presParOf" srcId="{7010C4C6-B4BF-42B6-8DED-B76B34504A04}" destId="{DC273B72-66D1-4428-96A9-0AE99AFE782B}" srcOrd="1" destOrd="0" presId="urn:microsoft.com/office/officeart/2005/8/layout/hList6"/>
    <dgm:cxn modelId="{4D785E72-E991-4755-AA76-EBB73098863B}" type="presParOf" srcId="{7010C4C6-B4BF-42B6-8DED-B76B34504A04}" destId="{5DA89B83-7DA1-41D5-A7DB-4EBF467AB693}" srcOrd="2" destOrd="0" presId="urn:microsoft.com/office/officeart/2005/8/layout/hList6"/>
    <dgm:cxn modelId="{D88C5300-CC1E-424E-81BB-7B59D662171B}" type="presParOf" srcId="{7010C4C6-B4BF-42B6-8DED-B76B34504A04}" destId="{1C496D65-D280-4878-808A-CE95BE9ECF16}" srcOrd="3" destOrd="0" presId="urn:microsoft.com/office/officeart/2005/8/layout/hList6"/>
    <dgm:cxn modelId="{FDCF7290-0E08-4079-B873-2AF871BF08DF}" type="presParOf" srcId="{7010C4C6-B4BF-42B6-8DED-B76B34504A04}" destId="{B2375E65-EA12-49D4-9C06-413C6A3076C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FEDF2-AB74-4C9E-8A19-DFB7FB0943E3}">
      <dsp:nvSpPr>
        <dsp:cNvPr id="0" name=""/>
        <dsp:cNvSpPr/>
      </dsp:nvSpPr>
      <dsp:spPr>
        <a:xfrm>
          <a:off x="567904" y="0"/>
          <a:ext cx="6000767" cy="6000767"/>
        </a:xfrm>
        <a:prstGeom prst="triangle">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D870119-80D7-4D5E-A041-380011F03E72}">
      <dsp:nvSpPr>
        <dsp:cNvPr id="0" name=""/>
        <dsp:cNvSpPr/>
      </dsp:nvSpPr>
      <dsp:spPr>
        <a:xfrm>
          <a:off x="2786082" y="571504"/>
          <a:ext cx="5512340" cy="60945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err="1" smtClean="0"/>
            <a:t>Setiap</a:t>
          </a:r>
          <a:r>
            <a:rPr lang="en-US" sz="1600" kern="1200" dirty="0" smtClean="0"/>
            <a:t> </a:t>
          </a:r>
          <a:r>
            <a:rPr lang="en-US" sz="1600" kern="1200" dirty="0" err="1" smtClean="0"/>
            <a:t>penduduk</a:t>
          </a:r>
          <a:r>
            <a:rPr lang="en-US" sz="1600" kern="1200" dirty="0" smtClean="0"/>
            <a:t> </a:t>
          </a:r>
          <a:r>
            <a:rPr lang="en-US" sz="1600" kern="1200" dirty="0" err="1" smtClean="0"/>
            <a:t>wajib</a:t>
          </a:r>
          <a:r>
            <a:rPr lang="en-US" sz="1600" kern="1200" dirty="0" smtClean="0"/>
            <a:t> </a:t>
          </a:r>
          <a:r>
            <a:rPr lang="en-US" sz="1600" kern="1200" dirty="0" err="1" smtClean="0"/>
            <a:t>menyerahkan</a:t>
          </a:r>
          <a:r>
            <a:rPr lang="en-US" sz="1600" kern="1200" dirty="0" smtClean="0"/>
            <a:t> 1/5 </a:t>
          </a:r>
          <a:r>
            <a:rPr lang="en-US" sz="1600" kern="1200" dirty="0" err="1" smtClean="0"/>
            <a:t>tanahnya</a:t>
          </a:r>
          <a:r>
            <a:rPr lang="en-US" sz="1600" kern="1200" dirty="0" smtClean="0"/>
            <a:t> </a:t>
          </a:r>
          <a:r>
            <a:rPr lang="en-US" sz="1600" kern="1200" dirty="0" err="1" smtClean="0"/>
            <a:t>untuk</a:t>
          </a:r>
          <a:r>
            <a:rPr lang="en-US" sz="1600" kern="1200" dirty="0" smtClean="0"/>
            <a:t> </a:t>
          </a:r>
          <a:r>
            <a:rPr lang="en-US" sz="1600" kern="1200" dirty="0" err="1" smtClean="0"/>
            <a:t>tanam</a:t>
          </a:r>
          <a:r>
            <a:rPr lang="en-US" sz="1600" kern="1200" dirty="0" smtClean="0"/>
            <a:t> </a:t>
          </a:r>
          <a:r>
            <a:rPr lang="en-US" sz="1600" kern="1200" dirty="0" err="1" smtClean="0"/>
            <a:t>paksa</a:t>
          </a:r>
          <a:r>
            <a:rPr lang="en-US" sz="1600" kern="1200" dirty="0" smtClean="0"/>
            <a:t> </a:t>
          </a:r>
          <a:endParaRPr lang="en-US" sz="1600" kern="1200" dirty="0"/>
        </a:p>
      </dsp:txBody>
      <dsp:txXfrm>
        <a:off x="2815833" y="601255"/>
        <a:ext cx="5452838" cy="549950"/>
      </dsp:txXfrm>
    </dsp:sp>
    <dsp:sp modelId="{98557C94-9730-4582-A739-03C67DD6D1E8}">
      <dsp:nvSpPr>
        <dsp:cNvPr id="0" name=""/>
        <dsp:cNvSpPr/>
      </dsp:nvSpPr>
      <dsp:spPr>
        <a:xfrm>
          <a:off x="2754527" y="1286297"/>
          <a:ext cx="5528020" cy="60945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Tanah </a:t>
          </a:r>
          <a:r>
            <a:rPr lang="en-US" sz="1600" kern="1200" dirty="0" err="1" smtClean="0"/>
            <a:t>tersebut</a:t>
          </a:r>
          <a:r>
            <a:rPr lang="en-US" sz="1600" kern="1200" dirty="0" smtClean="0"/>
            <a:t> </a:t>
          </a:r>
          <a:r>
            <a:rPr lang="en-US" sz="1600" kern="1200" dirty="0" err="1" smtClean="0"/>
            <a:t>bebas</a:t>
          </a:r>
          <a:r>
            <a:rPr lang="en-US" sz="1600" kern="1200" dirty="0" smtClean="0"/>
            <a:t> </a:t>
          </a:r>
          <a:r>
            <a:rPr lang="en-US" sz="1600" kern="1200" dirty="0" err="1" smtClean="0"/>
            <a:t>pajak</a:t>
          </a:r>
          <a:endParaRPr lang="en-US" sz="1600" kern="1200" dirty="0"/>
        </a:p>
      </dsp:txBody>
      <dsp:txXfrm>
        <a:off x="2784278" y="1316048"/>
        <a:ext cx="5468518" cy="549950"/>
      </dsp:txXfrm>
    </dsp:sp>
    <dsp:sp modelId="{2E450604-4079-49DF-B5B0-413732860E9A}">
      <dsp:nvSpPr>
        <dsp:cNvPr id="0" name=""/>
        <dsp:cNvSpPr/>
      </dsp:nvSpPr>
      <dsp:spPr>
        <a:xfrm>
          <a:off x="2754527" y="1971931"/>
          <a:ext cx="5528020" cy="60945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err="1" smtClean="0"/>
            <a:t>Pendudukyg</a:t>
          </a:r>
          <a:r>
            <a:rPr lang="en-US" sz="1600" kern="1200" dirty="0" smtClean="0"/>
            <a:t> </a:t>
          </a:r>
          <a:r>
            <a:rPr lang="en-US" sz="1600" kern="1200" dirty="0" err="1" smtClean="0"/>
            <a:t>tidak</a:t>
          </a:r>
          <a:r>
            <a:rPr lang="en-US" sz="1600" kern="1200" dirty="0" smtClean="0"/>
            <a:t> </a:t>
          </a:r>
          <a:r>
            <a:rPr lang="en-US" sz="1600" kern="1200" dirty="0" err="1" smtClean="0"/>
            <a:t>punya</a:t>
          </a:r>
          <a:r>
            <a:rPr lang="en-US" sz="1600" kern="1200" dirty="0" smtClean="0"/>
            <a:t> </a:t>
          </a:r>
          <a:r>
            <a:rPr lang="en-US" sz="1600" kern="1200" dirty="0" err="1" smtClean="0"/>
            <a:t>tanah</a:t>
          </a:r>
          <a:r>
            <a:rPr lang="en-US" sz="1600" kern="1200" dirty="0" smtClean="0"/>
            <a:t>, </a:t>
          </a:r>
          <a:r>
            <a:rPr lang="en-US" sz="1600" kern="1200" dirty="0" err="1" smtClean="0"/>
            <a:t>wajib</a:t>
          </a:r>
          <a:r>
            <a:rPr lang="en-US" sz="1600" kern="1200" dirty="0" smtClean="0"/>
            <a:t> </a:t>
          </a:r>
          <a:r>
            <a:rPr lang="en-US" sz="1600" kern="1200" dirty="0" err="1" smtClean="0"/>
            <a:t>bekerja</a:t>
          </a:r>
          <a:r>
            <a:rPr lang="en-US" sz="1600" kern="1200" dirty="0" smtClean="0"/>
            <a:t> </a:t>
          </a:r>
          <a:r>
            <a:rPr lang="en-US" sz="1600" kern="1200" dirty="0" err="1" smtClean="0"/>
            <a:t>selama</a:t>
          </a:r>
          <a:r>
            <a:rPr lang="en-US" sz="1600" kern="1200" dirty="0" smtClean="0"/>
            <a:t> 66 </a:t>
          </a:r>
          <a:r>
            <a:rPr lang="en-US" sz="1600" kern="1200" dirty="0" err="1" smtClean="0"/>
            <a:t>hari</a:t>
          </a:r>
          <a:endParaRPr lang="en-US" sz="1600" kern="1200" dirty="0"/>
        </a:p>
      </dsp:txBody>
      <dsp:txXfrm>
        <a:off x="2784278" y="2001682"/>
        <a:ext cx="5468518" cy="549950"/>
      </dsp:txXfrm>
    </dsp:sp>
    <dsp:sp modelId="{F54678A9-6A68-48AA-856E-0EBCB7D1857C}">
      <dsp:nvSpPr>
        <dsp:cNvPr id="0" name=""/>
        <dsp:cNvSpPr/>
      </dsp:nvSpPr>
      <dsp:spPr>
        <a:xfrm>
          <a:off x="2746667" y="2657566"/>
          <a:ext cx="5543739" cy="60945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err="1" smtClean="0"/>
            <a:t>Waktu</a:t>
          </a:r>
          <a:r>
            <a:rPr lang="en-US" sz="1600" kern="1200" dirty="0" smtClean="0"/>
            <a:t> </a:t>
          </a:r>
          <a:r>
            <a:rPr lang="en-US" sz="1600" kern="1200" dirty="0" err="1" smtClean="0"/>
            <a:t>mengerjakan</a:t>
          </a:r>
          <a:r>
            <a:rPr lang="en-US" sz="1600" kern="1200" dirty="0" smtClean="0"/>
            <a:t> </a:t>
          </a:r>
          <a:r>
            <a:rPr lang="en-US" sz="1600" kern="1200" dirty="0" err="1" smtClean="0"/>
            <a:t>tdk</a:t>
          </a:r>
          <a:r>
            <a:rPr lang="en-US" sz="1600" kern="1200" dirty="0" smtClean="0"/>
            <a:t> </a:t>
          </a:r>
          <a:r>
            <a:rPr lang="en-US" sz="1600" kern="1200" dirty="0" err="1" smtClean="0"/>
            <a:t>boleh</a:t>
          </a:r>
          <a:r>
            <a:rPr lang="en-US" sz="1600" kern="1200" dirty="0" smtClean="0"/>
            <a:t> </a:t>
          </a:r>
          <a:r>
            <a:rPr lang="en-US" sz="1600" kern="1200" dirty="0" err="1" smtClean="0"/>
            <a:t>melebihi</a:t>
          </a:r>
          <a:r>
            <a:rPr lang="en-US" sz="1600" kern="1200" dirty="0" smtClean="0"/>
            <a:t> </a:t>
          </a:r>
          <a:r>
            <a:rPr lang="en-US" sz="1600" kern="1200" dirty="0" err="1" smtClean="0"/>
            <a:t>waktu</a:t>
          </a:r>
          <a:r>
            <a:rPr lang="en-US" sz="1600" kern="1200" dirty="0" smtClean="0"/>
            <a:t> </a:t>
          </a:r>
          <a:r>
            <a:rPr lang="en-US" sz="1600" kern="1200" dirty="0" err="1" smtClean="0"/>
            <a:t>tanam</a:t>
          </a:r>
          <a:r>
            <a:rPr lang="en-US" sz="1600" kern="1200" dirty="0" smtClean="0"/>
            <a:t> </a:t>
          </a:r>
          <a:r>
            <a:rPr lang="en-US" sz="1600" kern="1200" dirty="0" err="1" smtClean="0"/>
            <a:t>padi</a:t>
          </a:r>
          <a:endParaRPr lang="en-US" sz="1600" kern="1200" dirty="0"/>
        </a:p>
      </dsp:txBody>
      <dsp:txXfrm>
        <a:off x="2776418" y="2687317"/>
        <a:ext cx="5484237" cy="549950"/>
      </dsp:txXfrm>
    </dsp:sp>
    <dsp:sp modelId="{1C9DECF6-5D07-4039-A78E-EF94B8D75E3A}">
      <dsp:nvSpPr>
        <dsp:cNvPr id="0" name=""/>
        <dsp:cNvSpPr/>
      </dsp:nvSpPr>
      <dsp:spPr>
        <a:xfrm>
          <a:off x="2754507" y="3343200"/>
          <a:ext cx="5528059" cy="60945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err="1" smtClean="0"/>
            <a:t>Bila</a:t>
          </a:r>
          <a:r>
            <a:rPr lang="en-US" sz="1600" kern="1200" dirty="0" smtClean="0"/>
            <a:t> </a:t>
          </a:r>
          <a:r>
            <a:rPr lang="en-US" sz="1600" kern="1200" dirty="0" err="1" smtClean="0"/>
            <a:t>terdapat</a:t>
          </a:r>
          <a:r>
            <a:rPr lang="en-US" sz="1600" kern="1200" dirty="0" smtClean="0"/>
            <a:t> </a:t>
          </a:r>
          <a:r>
            <a:rPr lang="en-US" sz="1600" kern="1200" dirty="0" err="1" smtClean="0"/>
            <a:t>kelebihan</a:t>
          </a:r>
          <a:r>
            <a:rPr lang="en-US" sz="1600" kern="1200" dirty="0" smtClean="0"/>
            <a:t> </a:t>
          </a:r>
          <a:r>
            <a:rPr lang="en-US" sz="1600" kern="1200" dirty="0" err="1" smtClean="0"/>
            <a:t>hasil</a:t>
          </a:r>
          <a:r>
            <a:rPr lang="en-US" sz="1600" kern="1200" dirty="0" smtClean="0"/>
            <a:t> , </a:t>
          </a:r>
          <a:r>
            <a:rPr lang="en-US" sz="1600" kern="1200" dirty="0" err="1" smtClean="0"/>
            <a:t>akan</a:t>
          </a:r>
          <a:r>
            <a:rPr lang="en-US" sz="1600" kern="1200" dirty="0" smtClean="0"/>
            <a:t> </a:t>
          </a:r>
          <a:r>
            <a:rPr lang="en-US" sz="1600" kern="1200" dirty="0" err="1" smtClean="0"/>
            <a:t>dikembalikan</a:t>
          </a:r>
          <a:endParaRPr lang="en-US" sz="1600" kern="1200" dirty="0"/>
        </a:p>
      </dsp:txBody>
      <dsp:txXfrm>
        <a:off x="2784258" y="3372951"/>
        <a:ext cx="5468557" cy="549950"/>
      </dsp:txXfrm>
    </dsp:sp>
    <dsp:sp modelId="{9763EF02-C531-4778-9C80-527805D89B1B}">
      <dsp:nvSpPr>
        <dsp:cNvPr id="0" name=""/>
        <dsp:cNvSpPr/>
      </dsp:nvSpPr>
      <dsp:spPr>
        <a:xfrm>
          <a:off x="2754507" y="4028835"/>
          <a:ext cx="5528059" cy="60945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err="1" smtClean="0"/>
            <a:t>Bila</a:t>
          </a:r>
          <a:r>
            <a:rPr lang="en-US" sz="1600" kern="1200" dirty="0" smtClean="0"/>
            <a:t> </a:t>
          </a:r>
          <a:r>
            <a:rPr lang="en-US" sz="1600" kern="1200" dirty="0" err="1" smtClean="0"/>
            <a:t>ada</a:t>
          </a:r>
          <a:r>
            <a:rPr lang="en-US" sz="1600" kern="1200" dirty="0" smtClean="0"/>
            <a:t> </a:t>
          </a:r>
          <a:r>
            <a:rPr lang="en-US" sz="1600" kern="1200" dirty="0" err="1" smtClean="0"/>
            <a:t>kerusakan</a:t>
          </a:r>
          <a:r>
            <a:rPr lang="en-US" sz="1600" kern="1200" dirty="0" smtClean="0"/>
            <a:t> </a:t>
          </a:r>
          <a:r>
            <a:rPr lang="en-US" sz="1600" kern="1200" dirty="0" err="1" smtClean="0"/>
            <a:t>ditanggung</a:t>
          </a:r>
          <a:r>
            <a:rPr lang="en-US" sz="1600" kern="1200" dirty="0" smtClean="0"/>
            <a:t> </a:t>
          </a:r>
          <a:r>
            <a:rPr lang="en-US" sz="1600" kern="1200" dirty="0" err="1" smtClean="0"/>
            <a:t>pemerintah</a:t>
          </a:r>
          <a:endParaRPr lang="en-US" sz="1600" kern="1200" dirty="0"/>
        </a:p>
      </dsp:txBody>
      <dsp:txXfrm>
        <a:off x="2784258" y="4058586"/>
        <a:ext cx="5468557" cy="549950"/>
      </dsp:txXfrm>
    </dsp:sp>
    <dsp:sp modelId="{C0430778-130D-475A-97F3-3BDEA7C5BCBD}">
      <dsp:nvSpPr>
        <dsp:cNvPr id="0" name=""/>
        <dsp:cNvSpPr/>
      </dsp:nvSpPr>
      <dsp:spPr>
        <a:xfrm>
          <a:off x="2754507" y="4714469"/>
          <a:ext cx="5528059" cy="609452"/>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err="1" smtClean="0"/>
            <a:t>Pelaksanaan</a:t>
          </a:r>
          <a:r>
            <a:rPr lang="en-US" sz="1600" kern="1200" dirty="0" smtClean="0"/>
            <a:t> </a:t>
          </a:r>
          <a:r>
            <a:rPr lang="en-US" sz="1600" kern="1200" dirty="0" err="1" smtClean="0"/>
            <a:t>tanam</a:t>
          </a:r>
          <a:r>
            <a:rPr lang="en-US" sz="1600" kern="1200" dirty="0" smtClean="0"/>
            <a:t> </a:t>
          </a:r>
          <a:r>
            <a:rPr lang="en-US" sz="1600" kern="1200" dirty="0" err="1" smtClean="0"/>
            <a:t>paksa</a:t>
          </a:r>
          <a:r>
            <a:rPr lang="en-US" sz="1600" kern="1200" dirty="0" smtClean="0"/>
            <a:t> </a:t>
          </a:r>
          <a:r>
            <a:rPr lang="en-US" sz="1600" kern="1200" dirty="0" err="1" smtClean="0"/>
            <a:t>diserahkan</a:t>
          </a:r>
          <a:r>
            <a:rPr lang="en-US" sz="1600" kern="1200" dirty="0" smtClean="0"/>
            <a:t> </a:t>
          </a:r>
          <a:r>
            <a:rPr lang="en-US" sz="1600" kern="1200" dirty="0" err="1" smtClean="0"/>
            <a:t>kpd</a:t>
          </a:r>
          <a:r>
            <a:rPr lang="en-US" sz="1600" kern="1200" dirty="0" smtClean="0"/>
            <a:t> </a:t>
          </a:r>
          <a:r>
            <a:rPr lang="en-US" sz="1600" kern="1200" dirty="0" err="1" smtClean="0"/>
            <a:t>kepala</a:t>
          </a:r>
          <a:r>
            <a:rPr lang="en-US" sz="1600" kern="1200" dirty="0" smtClean="0"/>
            <a:t> </a:t>
          </a:r>
          <a:r>
            <a:rPr lang="en-US" sz="1600" kern="1200" dirty="0" err="1" smtClean="0"/>
            <a:t>desa</a:t>
          </a:r>
          <a:endParaRPr lang="en-US" sz="1600" kern="1200" dirty="0"/>
        </a:p>
      </dsp:txBody>
      <dsp:txXfrm>
        <a:off x="2784258" y="4744220"/>
        <a:ext cx="5468557" cy="5499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9E641-9A36-4F8F-9F19-A18DF2B6D521}">
      <dsp:nvSpPr>
        <dsp:cNvPr id="0" name=""/>
        <dsp:cNvSpPr/>
      </dsp:nvSpPr>
      <dsp:spPr>
        <a:xfrm>
          <a:off x="617219" y="0"/>
          <a:ext cx="6995160" cy="4389437"/>
        </a:xfrm>
        <a:prstGeom prst="rightArrow">
          <a:avLst/>
        </a:prstGeom>
        <a:solidFill>
          <a:schemeClr val="accent1">
            <a:tint val="40000"/>
            <a:hueOff val="0"/>
            <a:satOff val="0"/>
            <a:lumOff val="0"/>
            <a:alphaOff val="0"/>
          </a:schemeClr>
        </a:solidFill>
        <a:ln w="1143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5933C3F-30AA-426A-ACDD-EC5CD47EB148}">
      <dsp:nvSpPr>
        <dsp:cNvPr id="0" name=""/>
        <dsp:cNvSpPr/>
      </dsp:nvSpPr>
      <dsp:spPr>
        <a:xfrm>
          <a:off x="180415" y="0"/>
          <a:ext cx="2413164" cy="4389437"/>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Sebab</a:t>
          </a:r>
          <a:r>
            <a:rPr lang="en-US" sz="2000" kern="1200" dirty="0" smtClean="0"/>
            <a:t> – </a:t>
          </a:r>
          <a:r>
            <a:rPr lang="en-US" sz="2000" kern="1200" dirty="0" err="1" smtClean="0"/>
            <a:t>sebab</a:t>
          </a:r>
          <a:r>
            <a:rPr lang="en-US" sz="2000" kern="1200" dirty="0" smtClean="0"/>
            <a:t> : </a:t>
          </a:r>
        </a:p>
        <a:p>
          <a:pPr lvl="0" algn="l" defTabSz="889000">
            <a:lnSpc>
              <a:spcPct val="90000"/>
            </a:lnSpc>
            <a:spcBef>
              <a:spcPct val="0"/>
            </a:spcBef>
            <a:spcAft>
              <a:spcPct val="35000"/>
            </a:spcAft>
          </a:pPr>
          <a:r>
            <a:rPr lang="en-US" sz="2000" kern="1200" dirty="0" err="1" smtClean="0"/>
            <a:t>Belanda</a:t>
          </a:r>
          <a:r>
            <a:rPr lang="en-US" sz="2000" kern="1200" dirty="0" smtClean="0"/>
            <a:t> </a:t>
          </a:r>
          <a:r>
            <a:rPr lang="en-US" sz="2000" kern="1200" dirty="0" err="1" smtClean="0"/>
            <a:t>campurtangan</a:t>
          </a:r>
          <a:r>
            <a:rPr lang="en-US" sz="2000" kern="1200" dirty="0" smtClean="0"/>
            <a:t> </a:t>
          </a:r>
          <a:r>
            <a:rPr lang="en-US" sz="2000" kern="1200" dirty="0" err="1" smtClean="0"/>
            <a:t>urusan</a:t>
          </a:r>
          <a:r>
            <a:rPr lang="en-US" sz="2000" kern="1200" dirty="0" smtClean="0"/>
            <a:t> </a:t>
          </a:r>
          <a:r>
            <a:rPr lang="en-US" sz="2000" kern="1200" dirty="0" err="1" smtClean="0"/>
            <a:t>kerajaan</a:t>
          </a:r>
          <a:r>
            <a:rPr lang="en-US" sz="2000" kern="1200" dirty="0" smtClean="0"/>
            <a:t>/ </a:t>
          </a:r>
          <a:r>
            <a:rPr lang="en-US" sz="2000" kern="1200" dirty="0" err="1" smtClean="0"/>
            <a:t>mengankat</a:t>
          </a:r>
          <a:r>
            <a:rPr lang="en-US" sz="2000" kern="1200" dirty="0" smtClean="0"/>
            <a:t> S. </a:t>
          </a:r>
          <a:r>
            <a:rPr lang="en-US" sz="2000" kern="1200" dirty="0" err="1" smtClean="0"/>
            <a:t>Tamjidillah</a:t>
          </a:r>
          <a:r>
            <a:rPr lang="en-US" sz="2000" kern="1200" dirty="0" smtClean="0"/>
            <a:t> </a:t>
          </a:r>
          <a:r>
            <a:rPr lang="en-US" sz="2000" kern="1200" dirty="0" err="1" smtClean="0"/>
            <a:t>mjd</a:t>
          </a:r>
          <a:r>
            <a:rPr lang="en-US" sz="2000" kern="1200" dirty="0" smtClean="0"/>
            <a:t> sultan</a:t>
          </a:r>
        </a:p>
        <a:p>
          <a:pPr lvl="0" algn="l" defTabSz="889000">
            <a:lnSpc>
              <a:spcPct val="90000"/>
            </a:lnSpc>
            <a:spcBef>
              <a:spcPct val="0"/>
            </a:spcBef>
            <a:spcAft>
              <a:spcPct val="35000"/>
            </a:spcAft>
          </a:pPr>
          <a:r>
            <a:rPr lang="en-US" sz="2000" kern="1200" dirty="0" err="1" smtClean="0"/>
            <a:t>Belanda</a:t>
          </a:r>
          <a:r>
            <a:rPr lang="en-US" sz="2000" kern="1200" dirty="0" smtClean="0"/>
            <a:t> </a:t>
          </a:r>
          <a:r>
            <a:rPr lang="en-US" sz="2000" kern="1200" dirty="0" err="1" smtClean="0"/>
            <a:t>menangkap</a:t>
          </a:r>
          <a:r>
            <a:rPr lang="en-US" sz="2000" kern="1200" dirty="0" smtClean="0"/>
            <a:t> </a:t>
          </a:r>
          <a:r>
            <a:rPr lang="en-US" sz="2000" kern="1200" dirty="0" err="1" smtClean="0"/>
            <a:t>Prabu</a:t>
          </a:r>
          <a:r>
            <a:rPr lang="en-US" sz="2000" kern="1200" dirty="0" smtClean="0"/>
            <a:t> </a:t>
          </a:r>
          <a:r>
            <a:rPr lang="en-US" sz="2000" kern="1200" dirty="0" err="1" smtClean="0"/>
            <a:t>Anom</a:t>
          </a:r>
          <a:r>
            <a:rPr lang="en-US" sz="2000" kern="1200" dirty="0" smtClean="0"/>
            <a:t> &amp; </a:t>
          </a:r>
          <a:r>
            <a:rPr lang="en-US" sz="2000" kern="1200" dirty="0" err="1" smtClean="0"/>
            <a:t>diasingkan</a:t>
          </a:r>
          <a:r>
            <a:rPr lang="en-US" sz="2000" kern="1200" dirty="0" smtClean="0"/>
            <a:t> </a:t>
          </a:r>
          <a:r>
            <a:rPr lang="en-US" sz="2000" kern="1200" dirty="0" err="1" smtClean="0"/>
            <a:t>ke</a:t>
          </a:r>
          <a:r>
            <a:rPr lang="en-US" sz="2000" kern="1200" dirty="0" smtClean="0"/>
            <a:t> </a:t>
          </a:r>
          <a:r>
            <a:rPr lang="en-US" sz="2000" kern="1200" dirty="0" err="1" smtClean="0"/>
            <a:t>Jawa</a:t>
          </a:r>
          <a:endParaRPr lang="en-US" sz="2000" kern="1200" dirty="0" smtClean="0"/>
        </a:p>
        <a:p>
          <a:pPr lvl="0" algn="l" defTabSz="889000">
            <a:lnSpc>
              <a:spcPct val="90000"/>
            </a:lnSpc>
            <a:spcBef>
              <a:spcPct val="0"/>
            </a:spcBef>
            <a:spcAft>
              <a:spcPct val="35000"/>
            </a:spcAft>
          </a:pPr>
          <a:r>
            <a:rPr lang="en-US" sz="2000" kern="1200" dirty="0" err="1" smtClean="0"/>
            <a:t>Belanda</a:t>
          </a:r>
          <a:r>
            <a:rPr lang="en-US" sz="2000" kern="1200" dirty="0" smtClean="0"/>
            <a:t> </a:t>
          </a:r>
          <a:r>
            <a:rPr lang="en-US" sz="2000" kern="1200" dirty="0" err="1" smtClean="0"/>
            <a:t>monopoli</a:t>
          </a:r>
          <a:r>
            <a:rPr lang="en-US" sz="2000" kern="1200" dirty="0" smtClean="0"/>
            <a:t> </a:t>
          </a:r>
          <a:r>
            <a:rPr lang="en-US" sz="2000" kern="1200" dirty="0" err="1" smtClean="0"/>
            <a:t>perdgangan</a:t>
          </a:r>
          <a:r>
            <a:rPr lang="en-US" sz="2000" kern="1200" dirty="0" smtClean="0"/>
            <a:t> </a:t>
          </a:r>
          <a:endParaRPr lang="en-US" sz="2000" kern="1200" dirty="0"/>
        </a:p>
      </dsp:txBody>
      <dsp:txXfrm>
        <a:off x="298216" y="117801"/>
        <a:ext cx="2177562" cy="4153835"/>
      </dsp:txXfrm>
    </dsp:sp>
    <dsp:sp modelId="{8B9EF5A1-2FBF-4322-AE81-AFA2F6641256}">
      <dsp:nvSpPr>
        <dsp:cNvPr id="0" name=""/>
        <dsp:cNvSpPr/>
      </dsp:nvSpPr>
      <dsp:spPr>
        <a:xfrm>
          <a:off x="2908217" y="422263"/>
          <a:ext cx="2413164" cy="3544909"/>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smtClean="0"/>
            <a:t>Tokoh</a:t>
          </a:r>
          <a:r>
            <a:rPr lang="en-US" sz="2400" kern="1200" dirty="0" smtClean="0"/>
            <a:t> : </a:t>
          </a:r>
          <a:r>
            <a:rPr lang="en-US" sz="2400" kern="1200" dirty="0" err="1" smtClean="0"/>
            <a:t>Pangeran</a:t>
          </a:r>
          <a:r>
            <a:rPr lang="en-US" sz="2400" kern="1200" dirty="0" smtClean="0"/>
            <a:t> </a:t>
          </a:r>
          <a:r>
            <a:rPr lang="en-US" sz="2400" kern="1200" dirty="0" err="1" smtClean="0"/>
            <a:t>Hidayat</a:t>
          </a:r>
          <a:endParaRPr lang="en-US" sz="2400" kern="1200" dirty="0" smtClean="0"/>
        </a:p>
        <a:p>
          <a:pPr lvl="0" algn="l" defTabSz="1066800">
            <a:lnSpc>
              <a:spcPct val="90000"/>
            </a:lnSpc>
            <a:spcBef>
              <a:spcPct val="0"/>
            </a:spcBef>
            <a:spcAft>
              <a:spcPct val="35000"/>
            </a:spcAft>
          </a:pPr>
          <a:r>
            <a:rPr lang="en-US" sz="2400" kern="1200" dirty="0" err="1" smtClean="0"/>
            <a:t>Pangeran</a:t>
          </a:r>
          <a:r>
            <a:rPr lang="en-US" sz="2400" kern="1200" dirty="0" smtClean="0"/>
            <a:t> </a:t>
          </a:r>
          <a:r>
            <a:rPr lang="en-US" sz="2400" kern="1200" dirty="0" err="1" smtClean="0"/>
            <a:t>Antasari</a:t>
          </a:r>
          <a:endParaRPr lang="en-US" sz="2400" kern="1200" dirty="0" smtClean="0"/>
        </a:p>
        <a:p>
          <a:pPr lvl="0" algn="l" defTabSz="1066800">
            <a:lnSpc>
              <a:spcPct val="90000"/>
            </a:lnSpc>
            <a:spcBef>
              <a:spcPct val="0"/>
            </a:spcBef>
            <a:spcAft>
              <a:spcPct val="35000"/>
            </a:spcAft>
          </a:pPr>
          <a:r>
            <a:rPr lang="en-US" sz="2400" kern="1200" dirty="0" err="1" smtClean="0"/>
            <a:t>Kyai</a:t>
          </a:r>
          <a:r>
            <a:rPr lang="en-US" sz="2400" kern="1200" dirty="0" smtClean="0"/>
            <a:t> </a:t>
          </a:r>
          <a:r>
            <a:rPr lang="en-US" sz="2400" kern="1200" dirty="0" err="1" smtClean="0"/>
            <a:t>Demang</a:t>
          </a:r>
          <a:r>
            <a:rPr lang="en-US" sz="2400" kern="1200" dirty="0" smtClean="0"/>
            <a:t> Leman</a:t>
          </a:r>
        </a:p>
        <a:p>
          <a:pPr lvl="0" algn="l" defTabSz="1066800">
            <a:lnSpc>
              <a:spcPct val="90000"/>
            </a:lnSpc>
            <a:spcBef>
              <a:spcPct val="0"/>
            </a:spcBef>
            <a:spcAft>
              <a:spcPct val="35000"/>
            </a:spcAft>
          </a:pPr>
          <a:r>
            <a:rPr lang="en-US" sz="2400" kern="1200" dirty="0" err="1" smtClean="0"/>
            <a:t>Haji</a:t>
          </a:r>
          <a:r>
            <a:rPr lang="en-US" sz="2400" kern="1200" dirty="0" smtClean="0"/>
            <a:t> </a:t>
          </a:r>
          <a:r>
            <a:rPr lang="en-US" sz="2400" kern="1200" dirty="0" err="1" smtClean="0"/>
            <a:t>Buyasin</a:t>
          </a:r>
          <a:endParaRPr lang="en-US" sz="2400" kern="1200" dirty="0"/>
        </a:p>
      </dsp:txBody>
      <dsp:txXfrm>
        <a:off x="3026018" y="540064"/>
        <a:ext cx="2177562" cy="3309307"/>
      </dsp:txXfrm>
    </dsp:sp>
    <dsp:sp modelId="{4CACC608-F634-4B1B-9AB7-31E4EEED1A70}">
      <dsp:nvSpPr>
        <dsp:cNvPr id="0" name=""/>
        <dsp:cNvSpPr/>
      </dsp:nvSpPr>
      <dsp:spPr>
        <a:xfrm>
          <a:off x="5636019" y="0"/>
          <a:ext cx="2413164" cy="4389437"/>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smtClean="0"/>
            <a:t>Proses</a:t>
          </a:r>
          <a:r>
            <a:rPr lang="en-US" sz="2400" kern="1200" dirty="0" smtClean="0"/>
            <a:t> </a:t>
          </a:r>
          <a:r>
            <a:rPr lang="en-US" sz="2400" kern="1200" dirty="0" err="1" smtClean="0"/>
            <a:t>Perlawanan</a:t>
          </a:r>
          <a:r>
            <a:rPr lang="en-US" sz="2400" kern="1200" dirty="0" smtClean="0"/>
            <a:t> : </a:t>
          </a:r>
        </a:p>
        <a:p>
          <a:pPr lvl="0" algn="l" defTabSz="1066800">
            <a:lnSpc>
              <a:spcPct val="90000"/>
            </a:lnSpc>
            <a:spcBef>
              <a:spcPct val="0"/>
            </a:spcBef>
            <a:spcAft>
              <a:spcPct val="35000"/>
            </a:spcAft>
          </a:pPr>
          <a:r>
            <a:rPr lang="en-US" sz="2400" kern="1200" dirty="0" smtClean="0"/>
            <a:t>18 April 1859</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pasukan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Banjar</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membakar</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Kapal</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Onrust</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di</a:t>
          </a:r>
          <a:r>
            <a:rPr lang="en-US" sz="2400" kern="1200" dirty="0" smtClean="0">
              <a:latin typeface="Times New Roman" pitchFamily="18" charset="0"/>
              <a:cs typeface="Times New Roman" pitchFamily="18" charset="0"/>
            </a:rPr>
            <a:t> S. Barito</a:t>
          </a:r>
        </a:p>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11- 10- 1862 P </a:t>
          </a:r>
          <a:r>
            <a:rPr lang="en-US" sz="2400" kern="1200" dirty="0" err="1" smtClean="0">
              <a:latin typeface="Times New Roman" pitchFamily="18" charset="0"/>
              <a:cs typeface="Times New Roman" pitchFamily="18" charset="0"/>
            </a:rPr>
            <a:t>Antasari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meninggal</a:t>
          </a:r>
          <a:r>
            <a:rPr lang="en-US" sz="2400" kern="1200" dirty="0" smtClean="0">
              <a:latin typeface="Times New Roman" pitchFamily="18" charset="0"/>
              <a:cs typeface="Times New Roman" pitchFamily="18" charset="0"/>
            </a:rPr>
            <a:t> &amp; </a:t>
          </a:r>
          <a:r>
            <a:rPr lang="en-US" sz="2400" kern="1200" dirty="0" err="1" smtClean="0">
              <a:latin typeface="Times New Roman" pitchFamily="18" charset="0"/>
              <a:cs typeface="Times New Roman" pitchFamily="18" charset="0"/>
            </a:rPr>
            <a:t>satu</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persatu</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tokoh</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Banjar</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menyerah</a:t>
          </a:r>
          <a:endParaRPr lang="en-US" sz="2400" kern="1200" dirty="0"/>
        </a:p>
      </dsp:txBody>
      <dsp:txXfrm>
        <a:off x="5753820" y="117801"/>
        <a:ext cx="2177562" cy="4153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98156-1647-4C3D-812B-D9F6CCD8733B}">
      <dsp:nvSpPr>
        <dsp:cNvPr id="0" name=""/>
        <dsp:cNvSpPr/>
      </dsp:nvSpPr>
      <dsp:spPr>
        <a:xfrm rot="235197">
          <a:off x="1714473" y="500052"/>
          <a:ext cx="2848975" cy="1157287"/>
        </a:xfrm>
        <a:prstGeom prst="roundRect">
          <a:avLst>
            <a:gd name="adj" fmla="val 1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bagi</a:t>
          </a:r>
          <a:r>
            <a:rPr lang="en-US" sz="2600" kern="1200" dirty="0" smtClean="0"/>
            <a:t> </a:t>
          </a:r>
          <a:r>
            <a:rPr lang="en-US" sz="2600" kern="1200" dirty="0" err="1" smtClean="0"/>
            <a:t>rakyat</a:t>
          </a:r>
          <a:r>
            <a:rPr lang="en-US" sz="2600" kern="1200" dirty="0" smtClean="0"/>
            <a:t> Indonesia</a:t>
          </a:r>
          <a:endParaRPr lang="en-US" sz="2600" kern="1200" dirty="0"/>
        </a:p>
      </dsp:txBody>
      <dsp:txXfrm>
        <a:off x="1748369" y="533948"/>
        <a:ext cx="2781183" cy="1089495"/>
      </dsp:txXfrm>
    </dsp:sp>
    <dsp:sp modelId="{A8A8B833-ECDB-4EFE-ACC1-ADF08CAA98DD}">
      <dsp:nvSpPr>
        <dsp:cNvPr id="0" name=""/>
        <dsp:cNvSpPr/>
      </dsp:nvSpPr>
      <dsp:spPr>
        <a:xfrm rot="161080">
          <a:off x="5072062" y="214294"/>
          <a:ext cx="2751797" cy="1157287"/>
        </a:xfrm>
        <a:prstGeom prst="roundRect">
          <a:avLst>
            <a:gd name="adj" fmla="val 1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Bagi</a:t>
          </a:r>
          <a:r>
            <a:rPr lang="en-US" sz="2600" kern="1200" dirty="0" smtClean="0"/>
            <a:t> </a:t>
          </a:r>
          <a:r>
            <a:rPr lang="en-US" sz="2600" kern="1200" dirty="0" err="1" smtClean="0"/>
            <a:t>pemerintah</a:t>
          </a:r>
          <a:r>
            <a:rPr lang="en-US" sz="2600" kern="1200" dirty="0" smtClean="0"/>
            <a:t> </a:t>
          </a:r>
          <a:r>
            <a:rPr lang="en-US" sz="2600" kern="1200" dirty="0" err="1" smtClean="0"/>
            <a:t>Belanda</a:t>
          </a:r>
          <a:endParaRPr lang="en-US" sz="2600" kern="1200" dirty="0"/>
        </a:p>
      </dsp:txBody>
      <dsp:txXfrm>
        <a:off x="5105958" y="248190"/>
        <a:ext cx="2684005" cy="1089495"/>
      </dsp:txXfrm>
    </dsp:sp>
    <dsp:sp modelId="{693238F1-C929-4E2C-BBD8-73B2ECDFF8A1}">
      <dsp:nvSpPr>
        <dsp:cNvPr id="0" name=""/>
        <dsp:cNvSpPr/>
      </dsp:nvSpPr>
      <dsp:spPr>
        <a:xfrm>
          <a:off x="4138017" y="4918471"/>
          <a:ext cx="867965" cy="867965"/>
        </a:xfrm>
        <a:prstGeom prst="triangle">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BCF49C32-8D96-4F96-BDCB-A2F4429F952E}">
      <dsp:nvSpPr>
        <dsp:cNvPr id="0" name=""/>
        <dsp:cNvSpPr/>
      </dsp:nvSpPr>
      <dsp:spPr>
        <a:xfrm rot="240000">
          <a:off x="1935135" y="4610393"/>
          <a:ext cx="5209383" cy="364275"/>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62E91AD8-D660-4C83-BEF4-EF73696E0B61}">
      <dsp:nvSpPr>
        <dsp:cNvPr id="0" name=""/>
        <dsp:cNvSpPr/>
      </dsp:nvSpPr>
      <dsp:spPr>
        <a:xfrm rot="240000">
          <a:off x="5095090" y="3635759"/>
          <a:ext cx="2078494" cy="968366"/>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Belanda</a:t>
          </a:r>
          <a:r>
            <a:rPr lang="en-US" sz="1600" kern="1200" dirty="0" smtClean="0"/>
            <a:t> </a:t>
          </a:r>
          <a:r>
            <a:rPr lang="en-US" sz="1600" kern="1200" dirty="0" err="1" smtClean="0"/>
            <a:t>dapat</a:t>
          </a:r>
          <a:r>
            <a:rPr lang="en-US" sz="1600" kern="1200" dirty="0" smtClean="0"/>
            <a:t> </a:t>
          </a:r>
          <a:r>
            <a:rPr lang="en-US" sz="1600" kern="1200" dirty="0" err="1" smtClean="0"/>
            <a:t>membangun</a:t>
          </a:r>
          <a:r>
            <a:rPr lang="en-US" sz="1600" kern="1200" dirty="0" smtClean="0"/>
            <a:t> </a:t>
          </a:r>
          <a:r>
            <a:rPr lang="en-US" sz="1600" kern="1200" dirty="0" err="1" smtClean="0"/>
            <a:t>pusat</a:t>
          </a:r>
          <a:r>
            <a:rPr lang="en-US" sz="1600" kern="1200" dirty="0" smtClean="0"/>
            <a:t> </a:t>
          </a:r>
          <a:r>
            <a:rPr lang="en-US" sz="1600" kern="1200" dirty="0" err="1" smtClean="0"/>
            <a:t>perindustrian</a:t>
          </a:r>
          <a:endParaRPr lang="en-US" sz="1600" kern="1200" dirty="0"/>
        </a:p>
      </dsp:txBody>
      <dsp:txXfrm>
        <a:off x="5142362" y="3683031"/>
        <a:ext cx="1983950" cy="873822"/>
      </dsp:txXfrm>
    </dsp:sp>
    <dsp:sp modelId="{73AD61D9-18F5-46BF-8607-0B117681A5B3}">
      <dsp:nvSpPr>
        <dsp:cNvPr id="0" name=""/>
        <dsp:cNvSpPr/>
      </dsp:nvSpPr>
      <dsp:spPr>
        <a:xfrm rot="240000">
          <a:off x="5170314" y="2594201"/>
          <a:ext cx="2078494" cy="968366"/>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Belanda</a:t>
          </a:r>
          <a:r>
            <a:rPr lang="en-US" sz="1600" kern="1200" dirty="0" smtClean="0"/>
            <a:t> </a:t>
          </a:r>
          <a:r>
            <a:rPr lang="en-US" sz="1600" kern="1200" dirty="0" err="1" smtClean="0"/>
            <a:t>mengalami</a:t>
          </a:r>
          <a:r>
            <a:rPr lang="en-US" sz="1600" kern="1200" dirty="0" smtClean="0"/>
            <a:t> surplus </a:t>
          </a:r>
          <a:r>
            <a:rPr lang="en-US" sz="1600" kern="1200" dirty="0" err="1" smtClean="0"/>
            <a:t>keuangan</a:t>
          </a:r>
          <a:endParaRPr lang="en-US" sz="1600" kern="1200" dirty="0"/>
        </a:p>
      </dsp:txBody>
      <dsp:txXfrm>
        <a:off x="5217586" y="2641473"/>
        <a:ext cx="1983950" cy="873822"/>
      </dsp:txXfrm>
    </dsp:sp>
    <dsp:sp modelId="{D807335A-3E6C-495A-89A9-EA134DC3DFF5}">
      <dsp:nvSpPr>
        <dsp:cNvPr id="0" name=""/>
        <dsp:cNvSpPr/>
      </dsp:nvSpPr>
      <dsp:spPr>
        <a:xfrm rot="240000">
          <a:off x="5245537" y="1575788"/>
          <a:ext cx="2078494" cy="968366"/>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Belanda</a:t>
          </a:r>
          <a:r>
            <a:rPr lang="en-US" sz="1600" kern="1200" dirty="0" smtClean="0"/>
            <a:t> </a:t>
          </a:r>
          <a:r>
            <a:rPr lang="en-US" sz="1600" kern="1200" dirty="0" err="1" smtClean="0"/>
            <a:t>dapat</a:t>
          </a:r>
          <a:r>
            <a:rPr lang="en-US" sz="1600" kern="1200" dirty="0" smtClean="0"/>
            <a:t> </a:t>
          </a:r>
          <a:r>
            <a:rPr lang="en-US" sz="1600" kern="1200" dirty="0" err="1" smtClean="0"/>
            <a:t>mengatasi</a:t>
          </a:r>
          <a:r>
            <a:rPr lang="en-US" sz="1600" kern="1200" dirty="0" smtClean="0"/>
            <a:t> </a:t>
          </a:r>
          <a:r>
            <a:rPr lang="en-US" sz="1600" kern="1200" dirty="0" err="1" smtClean="0"/>
            <a:t>kesulitan</a:t>
          </a:r>
          <a:r>
            <a:rPr lang="en-US" sz="1600" kern="1200" dirty="0" smtClean="0"/>
            <a:t> </a:t>
          </a:r>
          <a:r>
            <a:rPr lang="en-US" sz="1600" kern="1200" dirty="0" err="1" smtClean="0"/>
            <a:t>keuangan</a:t>
          </a:r>
          <a:endParaRPr lang="en-US" sz="1600" kern="1200" dirty="0"/>
        </a:p>
      </dsp:txBody>
      <dsp:txXfrm>
        <a:off x="5292809" y="1623060"/>
        <a:ext cx="1983950" cy="873822"/>
      </dsp:txXfrm>
    </dsp:sp>
    <dsp:sp modelId="{EC3B7024-BE63-478B-A642-2D8042D2065D}">
      <dsp:nvSpPr>
        <dsp:cNvPr id="0" name=""/>
        <dsp:cNvSpPr/>
      </dsp:nvSpPr>
      <dsp:spPr>
        <a:xfrm rot="240000">
          <a:off x="2115075" y="3427448"/>
          <a:ext cx="2078494" cy="968366"/>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Jumlah</a:t>
          </a:r>
          <a:r>
            <a:rPr lang="en-US" sz="1600" kern="1200" dirty="0" smtClean="0"/>
            <a:t> </a:t>
          </a:r>
          <a:r>
            <a:rPr lang="en-US" sz="1600" kern="1200" dirty="0" err="1" smtClean="0"/>
            <a:t>penduduk</a:t>
          </a:r>
          <a:r>
            <a:rPr lang="en-US" sz="1600" kern="1200" dirty="0" smtClean="0"/>
            <a:t> </a:t>
          </a:r>
          <a:r>
            <a:rPr lang="en-US" sz="1600" kern="1200" dirty="0" err="1" smtClean="0"/>
            <a:t>Jawa</a:t>
          </a:r>
          <a:r>
            <a:rPr lang="en-US" sz="1600" kern="1200" dirty="0" smtClean="0"/>
            <a:t> </a:t>
          </a:r>
          <a:r>
            <a:rPr lang="en-US" sz="1600" kern="1200" dirty="0" err="1" smtClean="0"/>
            <a:t>berkurang</a:t>
          </a:r>
          <a:endParaRPr lang="en-US" sz="1600" kern="1200" dirty="0"/>
        </a:p>
      </dsp:txBody>
      <dsp:txXfrm>
        <a:off x="2162347" y="3474720"/>
        <a:ext cx="1983950" cy="873822"/>
      </dsp:txXfrm>
    </dsp:sp>
    <dsp:sp modelId="{AB9759E7-8841-4123-9777-8E8C8757843E}">
      <dsp:nvSpPr>
        <dsp:cNvPr id="0" name=""/>
        <dsp:cNvSpPr/>
      </dsp:nvSpPr>
      <dsp:spPr>
        <a:xfrm rot="240000">
          <a:off x="2265588" y="1783736"/>
          <a:ext cx="2038904" cy="1534537"/>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Rakyat </a:t>
          </a:r>
          <a:r>
            <a:rPr lang="en-US" sz="1600" kern="1200" dirty="0" err="1" smtClean="0"/>
            <a:t>menderita</a:t>
          </a:r>
          <a:r>
            <a:rPr lang="en-US" sz="1600" kern="1200" dirty="0" smtClean="0"/>
            <a:t> </a:t>
          </a:r>
          <a:r>
            <a:rPr lang="en-US" sz="1600" kern="1200" dirty="0" err="1" smtClean="0"/>
            <a:t>kemiskinan</a:t>
          </a:r>
          <a:r>
            <a:rPr lang="en-US" sz="1600" kern="1200" dirty="0" smtClean="0"/>
            <a:t> </a:t>
          </a:r>
          <a:r>
            <a:rPr lang="en-US" sz="1600" kern="1200" dirty="0" err="1" smtClean="0"/>
            <a:t>dan</a:t>
          </a:r>
          <a:r>
            <a:rPr lang="en-US" sz="1600" kern="1200" dirty="0" smtClean="0"/>
            <a:t> </a:t>
          </a:r>
          <a:r>
            <a:rPr lang="en-US" sz="1600" kern="1200" dirty="0" err="1" smtClean="0"/>
            <a:t>kelaparan</a:t>
          </a:r>
          <a:r>
            <a:rPr lang="en-US" sz="1600" kern="1200" dirty="0" smtClean="0"/>
            <a:t> </a:t>
          </a:r>
          <a:r>
            <a:rPr lang="en-US" sz="1600" kern="1200" dirty="0" err="1" smtClean="0"/>
            <a:t>karena</a:t>
          </a:r>
          <a:r>
            <a:rPr lang="en-US" sz="1600" kern="1200" dirty="0" smtClean="0"/>
            <a:t> </a:t>
          </a:r>
          <a:r>
            <a:rPr lang="en-US" sz="1600" kern="1200" dirty="0" err="1" smtClean="0"/>
            <a:t>gagal</a:t>
          </a:r>
          <a:r>
            <a:rPr lang="en-US" sz="1600" kern="1200" dirty="0" smtClean="0"/>
            <a:t> </a:t>
          </a:r>
          <a:r>
            <a:rPr lang="en-US" sz="1600" kern="1200" dirty="0" err="1" smtClean="0"/>
            <a:t>panen</a:t>
          </a:r>
          <a:endParaRPr lang="en-US" sz="1600" kern="1200" dirty="0"/>
        </a:p>
      </dsp:txBody>
      <dsp:txXfrm>
        <a:off x="2340498" y="1858646"/>
        <a:ext cx="1889084" cy="1384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8E4D5-AF0A-43DA-A7BF-1CA1CDD4AE47}">
      <dsp:nvSpPr>
        <dsp:cNvPr id="0" name=""/>
        <dsp:cNvSpPr/>
      </dsp:nvSpPr>
      <dsp:spPr>
        <a:xfrm>
          <a:off x="3337560" y="2958022"/>
          <a:ext cx="2468880" cy="2468880"/>
        </a:xfrm>
        <a:prstGeom prst="ellipse">
          <a:avLst/>
        </a:prstGeom>
        <a:solidFill>
          <a:schemeClr val="accent1">
            <a:hueOff val="0"/>
            <a:satOff val="0"/>
            <a:lumOff val="0"/>
            <a:alphaOff val="0"/>
          </a:schemeClr>
        </a:solidFill>
        <a:ln>
          <a:noFill/>
        </a:ln>
        <a:effectLst>
          <a:outerShdw blurRad="50800" dist="25000" dir="5400000" rotWithShape="0">
            <a:schemeClr val="accent1">
              <a:hueOff val="0"/>
              <a:satOff val="0"/>
              <a:lumOff val="0"/>
              <a:alphaOff val="0"/>
              <a:shade val="30000"/>
              <a:satMod val="150000"/>
              <a:alpha val="3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smtClean="0"/>
            <a:t>Penentang</a:t>
          </a:r>
          <a:r>
            <a:rPr lang="en-US" sz="2800" kern="1200" dirty="0" smtClean="0"/>
            <a:t> </a:t>
          </a:r>
          <a:r>
            <a:rPr lang="en-US" sz="2800" kern="1200" dirty="0" err="1" smtClean="0"/>
            <a:t>tanam</a:t>
          </a:r>
          <a:r>
            <a:rPr lang="en-US" sz="2800" kern="1200" dirty="0" smtClean="0"/>
            <a:t> </a:t>
          </a:r>
          <a:r>
            <a:rPr lang="en-US" sz="2800" kern="1200" dirty="0" err="1" smtClean="0"/>
            <a:t>paksa</a:t>
          </a:r>
          <a:endParaRPr lang="en-US" sz="2800" kern="1200" dirty="0"/>
        </a:p>
      </dsp:txBody>
      <dsp:txXfrm>
        <a:off x="3699119" y="3319581"/>
        <a:ext cx="1745762" cy="1745762"/>
      </dsp:txXfrm>
    </dsp:sp>
    <dsp:sp modelId="{1DD5C4EE-5148-471A-B809-0BA5B5FEB082}">
      <dsp:nvSpPr>
        <dsp:cNvPr id="0" name=""/>
        <dsp:cNvSpPr/>
      </dsp:nvSpPr>
      <dsp:spPr>
        <a:xfrm rot="12678132">
          <a:off x="1215517" y="2516006"/>
          <a:ext cx="2356038" cy="703630"/>
        </a:xfrm>
        <a:prstGeom prst="lef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7C56B38-F665-4C8F-886F-022DF6E7F443}">
      <dsp:nvSpPr>
        <dsp:cNvPr id="0" name=""/>
        <dsp:cNvSpPr/>
      </dsp:nvSpPr>
      <dsp:spPr>
        <a:xfrm>
          <a:off x="214273" y="571484"/>
          <a:ext cx="2345436" cy="3368590"/>
        </a:xfrm>
        <a:prstGeom prst="roundRect">
          <a:avLst>
            <a:gd name="adj" fmla="val 10000"/>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l" defTabSz="711200">
            <a:lnSpc>
              <a:spcPct val="90000"/>
            </a:lnSpc>
            <a:spcBef>
              <a:spcPct val="0"/>
            </a:spcBef>
            <a:spcAft>
              <a:spcPct val="35000"/>
            </a:spcAft>
          </a:pPr>
          <a:r>
            <a:rPr lang="en-US" sz="1600" kern="1200" dirty="0" err="1" smtClean="0"/>
            <a:t>a.Edwarad</a:t>
          </a:r>
          <a:r>
            <a:rPr lang="en-US" sz="1600" kern="1200" dirty="0" smtClean="0"/>
            <a:t> </a:t>
          </a:r>
          <a:r>
            <a:rPr lang="en-US" sz="1600" kern="1200" dirty="0" err="1" smtClean="0"/>
            <a:t>Douwes</a:t>
          </a:r>
          <a:r>
            <a:rPr lang="en-US" sz="1600" kern="1200" dirty="0" smtClean="0"/>
            <a:t> Dekker(</a:t>
          </a:r>
          <a:r>
            <a:rPr lang="en-US" sz="1600" kern="1200" dirty="0" err="1" smtClean="0"/>
            <a:t>Multatuli</a:t>
          </a:r>
          <a:r>
            <a:rPr lang="en-US" sz="1600" kern="1200" dirty="0" smtClean="0"/>
            <a:t>)</a:t>
          </a:r>
        </a:p>
        <a:p>
          <a:pPr lvl="0" algn="l" defTabSz="711200">
            <a:lnSpc>
              <a:spcPct val="90000"/>
            </a:lnSpc>
            <a:spcBef>
              <a:spcPct val="0"/>
            </a:spcBef>
            <a:spcAft>
              <a:spcPct val="35000"/>
            </a:spcAft>
          </a:pPr>
          <a:r>
            <a:rPr lang="en-US" sz="1600" kern="1200" dirty="0" err="1" smtClean="0"/>
            <a:t>Ia</a:t>
          </a:r>
          <a:r>
            <a:rPr lang="en-US" sz="1600" kern="1200" dirty="0" smtClean="0"/>
            <a:t> </a:t>
          </a:r>
          <a:r>
            <a:rPr lang="en-US" sz="1600" kern="1200" dirty="0" err="1" smtClean="0"/>
            <a:t>mengkritik</a:t>
          </a:r>
          <a:r>
            <a:rPr lang="en-US" sz="1600" kern="1200" dirty="0" smtClean="0"/>
            <a:t> </a:t>
          </a:r>
          <a:r>
            <a:rPr lang="en-US" sz="1600" kern="1200" dirty="0" err="1" smtClean="0"/>
            <a:t>tanam</a:t>
          </a:r>
          <a:r>
            <a:rPr lang="en-US" sz="1600" kern="1200" dirty="0" smtClean="0"/>
            <a:t> </a:t>
          </a:r>
          <a:r>
            <a:rPr lang="en-US" sz="1600" kern="1200" dirty="0" err="1" smtClean="0"/>
            <a:t>paksa</a:t>
          </a:r>
          <a:r>
            <a:rPr lang="en-US" sz="1600" kern="1200" dirty="0" smtClean="0"/>
            <a:t> </a:t>
          </a:r>
          <a:r>
            <a:rPr lang="en-US" sz="1600" kern="1200" dirty="0" err="1" smtClean="0"/>
            <a:t>lewat</a:t>
          </a:r>
          <a:r>
            <a:rPr lang="en-US" sz="1600" kern="1200" dirty="0" smtClean="0"/>
            <a:t> </a:t>
          </a:r>
          <a:r>
            <a:rPr lang="en-US" sz="1600" kern="1200" dirty="0" err="1" smtClean="0"/>
            <a:t>tulisanya</a:t>
          </a:r>
          <a:r>
            <a:rPr lang="en-US" sz="1600" kern="1200" dirty="0" smtClean="0"/>
            <a:t> yang </a:t>
          </a:r>
          <a:r>
            <a:rPr lang="en-US" sz="1600" kern="1200" dirty="0" err="1" smtClean="0"/>
            <a:t>berjudul</a:t>
          </a:r>
          <a:r>
            <a:rPr lang="en-US" sz="1600" kern="1200" dirty="0" smtClean="0"/>
            <a:t> “Max </a:t>
          </a:r>
          <a:r>
            <a:rPr lang="en-US" sz="1600" kern="1200" dirty="0" err="1" smtClean="0"/>
            <a:t>Havelar”yang</a:t>
          </a:r>
          <a:r>
            <a:rPr lang="en-US" sz="1600" kern="1200" dirty="0" smtClean="0"/>
            <a:t> </a:t>
          </a:r>
          <a:r>
            <a:rPr lang="en-US" sz="1600" kern="1200" dirty="0" err="1" smtClean="0"/>
            <a:t>menceriyakan</a:t>
          </a:r>
          <a:r>
            <a:rPr lang="en-US" sz="1600" kern="1200" dirty="0" smtClean="0"/>
            <a:t> </a:t>
          </a:r>
          <a:r>
            <a:rPr lang="en-US" sz="1600" kern="1200" dirty="0" err="1" smtClean="0"/>
            <a:t>penderitaan</a:t>
          </a:r>
          <a:r>
            <a:rPr lang="en-US" sz="1600" kern="1200" dirty="0" smtClean="0"/>
            <a:t> </a:t>
          </a:r>
          <a:r>
            <a:rPr lang="en-US" sz="1600" kern="1200" dirty="0" err="1" smtClean="0"/>
            <a:t>rakyat</a:t>
          </a:r>
          <a:r>
            <a:rPr lang="en-US" sz="1600" kern="1200" dirty="0" smtClean="0"/>
            <a:t> </a:t>
          </a:r>
          <a:r>
            <a:rPr lang="en-US" sz="1600" kern="1200" dirty="0" err="1" smtClean="0"/>
            <a:t>banten</a:t>
          </a:r>
          <a:r>
            <a:rPr lang="en-US" sz="1600" kern="1200" dirty="0" smtClean="0"/>
            <a:t> </a:t>
          </a:r>
          <a:r>
            <a:rPr lang="en-US" sz="1600" kern="1200" dirty="0" err="1" smtClean="0"/>
            <a:t>dan</a:t>
          </a:r>
          <a:r>
            <a:rPr lang="en-US" sz="1600" kern="1200" dirty="0" smtClean="0"/>
            <a:t> </a:t>
          </a:r>
          <a:r>
            <a:rPr lang="en-US" sz="1600" kern="1200" dirty="0" err="1" smtClean="0"/>
            <a:t>Priangan</a:t>
          </a:r>
          <a:r>
            <a:rPr lang="en-US" sz="1600" kern="1200" dirty="0" smtClean="0"/>
            <a:t>.</a:t>
          </a:r>
        </a:p>
        <a:p>
          <a:pPr lvl="0" algn="l" defTabSz="711200">
            <a:lnSpc>
              <a:spcPct val="90000"/>
            </a:lnSpc>
            <a:spcBef>
              <a:spcPct val="0"/>
            </a:spcBef>
            <a:spcAft>
              <a:spcPct val="35000"/>
            </a:spcAft>
          </a:pPr>
          <a:endParaRPr lang="en-US" sz="1600" kern="1200" dirty="0"/>
        </a:p>
      </dsp:txBody>
      <dsp:txXfrm>
        <a:off x="282968" y="640179"/>
        <a:ext cx="2208046" cy="3231200"/>
      </dsp:txXfrm>
    </dsp:sp>
    <dsp:sp modelId="{8C760459-C196-40DB-AB1A-DABB26FEA34A}">
      <dsp:nvSpPr>
        <dsp:cNvPr id="0" name=""/>
        <dsp:cNvSpPr/>
      </dsp:nvSpPr>
      <dsp:spPr>
        <a:xfrm rot="16200000">
          <a:off x="3618730" y="1541975"/>
          <a:ext cx="1906538" cy="703630"/>
        </a:xfrm>
        <a:prstGeom prst="lef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D96E61D-8B4A-4008-B99D-B01648408E4C}">
      <dsp:nvSpPr>
        <dsp:cNvPr id="0" name=""/>
        <dsp:cNvSpPr/>
      </dsp:nvSpPr>
      <dsp:spPr>
        <a:xfrm>
          <a:off x="3000370" y="2347"/>
          <a:ext cx="3143259" cy="1876348"/>
        </a:xfrm>
        <a:prstGeom prst="roundRect">
          <a:avLst>
            <a:gd name="adj" fmla="val 10000"/>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err="1" smtClean="0"/>
            <a:t>b.Fran</a:t>
          </a:r>
          <a:r>
            <a:rPr lang="en-US" sz="1600" kern="1200" dirty="0" smtClean="0"/>
            <a:t> Van </a:t>
          </a:r>
          <a:r>
            <a:rPr lang="en-US" sz="1600" kern="1200" dirty="0" err="1" smtClean="0"/>
            <a:t>der</a:t>
          </a:r>
          <a:r>
            <a:rPr lang="en-US" sz="1600" kern="1200" dirty="0" smtClean="0"/>
            <a:t> </a:t>
          </a:r>
          <a:r>
            <a:rPr lang="en-US" sz="1600" kern="1200" dirty="0" err="1" smtClean="0"/>
            <a:t>Pute</a:t>
          </a:r>
          <a:r>
            <a:rPr lang="en-US" sz="1600" kern="1200" dirty="0" smtClean="0"/>
            <a:t> </a:t>
          </a:r>
        </a:p>
        <a:p>
          <a:pPr lvl="0" algn="l" defTabSz="711200">
            <a:lnSpc>
              <a:spcPct val="90000"/>
            </a:lnSpc>
            <a:spcBef>
              <a:spcPct val="0"/>
            </a:spcBef>
            <a:spcAft>
              <a:spcPct val="35000"/>
            </a:spcAft>
          </a:pPr>
          <a:r>
            <a:rPr lang="en-US" sz="1600" kern="1200" dirty="0" err="1" smtClean="0"/>
            <a:t>Ia</a:t>
          </a:r>
          <a:r>
            <a:rPr lang="en-US" sz="1600" kern="1200" dirty="0" smtClean="0"/>
            <a:t> </a:t>
          </a:r>
          <a:r>
            <a:rPr lang="en-US" sz="1600" kern="1200" dirty="0" err="1" smtClean="0"/>
            <a:t>menulis</a:t>
          </a:r>
          <a:r>
            <a:rPr lang="en-US" sz="1600" kern="1200" dirty="0" smtClean="0"/>
            <a:t> </a:t>
          </a:r>
          <a:r>
            <a:rPr lang="en-US" sz="1600" kern="1200" dirty="0" err="1" smtClean="0"/>
            <a:t>buku</a:t>
          </a:r>
          <a:r>
            <a:rPr lang="en-US" sz="1600" kern="1200" dirty="0" smtClean="0"/>
            <a:t> yang </a:t>
          </a:r>
          <a:r>
            <a:rPr lang="en-US" sz="1600" kern="1200" dirty="0" err="1" smtClean="0"/>
            <a:t>berjudul</a:t>
          </a:r>
          <a:r>
            <a:rPr lang="en-US" sz="1600" kern="1200" dirty="0" smtClean="0"/>
            <a:t> “</a:t>
          </a:r>
          <a:r>
            <a:rPr lang="en-US" sz="1600" kern="1200" dirty="0" err="1" smtClean="0"/>
            <a:t>Suiker</a:t>
          </a:r>
          <a:r>
            <a:rPr lang="en-US" sz="1600" kern="1200" dirty="0" smtClean="0"/>
            <a:t> </a:t>
          </a:r>
          <a:r>
            <a:rPr lang="en-US" sz="1600" kern="1200" dirty="0" err="1" smtClean="0"/>
            <a:t>Contracten</a:t>
          </a:r>
          <a:r>
            <a:rPr lang="en-US" sz="1600" kern="1200" dirty="0" smtClean="0"/>
            <a:t>”(</a:t>
          </a:r>
          <a:r>
            <a:rPr lang="en-US" sz="1600" kern="1200" dirty="0" err="1" smtClean="0"/>
            <a:t>kontrak</a:t>
          </a:r>
          <a:r>
            <a:rPr lang="en-US" sz="1600" kern="1200" dirty="0" smtClean="0"/>
            <a:t> </a:t>
          </a:r>
          <a:r>
            <a:rPr lang="en-US" sz="1600" kern="1200" dirty="0" err="1" smtClean="0"/>
            <a:t>gula</a:t>
          </a:r>
          <a:r>
            <a:rPr lang="en-US" sz="1600" kern="1200" dirty="0" smtClean="0"/>
            <a:t>).</a:t>
          </a:r>
          <a:endParaRPr lang="en-US" sz="1600" kern="1200" dirty="0"/>
        </a:p>
      </dsp:txBody>
      <dsp:txXfrm>
        <a:off x="3055326" y="57303"/>
        <a:ext cx="3033347" cy="1766436"/>
      </dsp:txXfrm>
    </dsp:sp>
    <dsp:sp modelId="{52CDFE2F-AB69-4D51-88CF-08F0F45D8E5A}">
      <dsp:nvSpPr>
        <dsp:cNvPr id="0" name=""/>
        <dsp:cNvSpPr/>
      </dsp:nvSpPr>
      <dsp:spPr>
        <a:xfrm rot="19773060">
          <a:off x="5592761" y="2561153"/>
          <a:ext cx="2311632" cy="703630"/>
        </a:xfrm>
        <a:prstGeom prst="lef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384D3C7-1F91-4130-AD01-7D9271C8BB70}">
      <dsp:nvSpPr>
        <dsp:cNvPr id="0" name=""/>
        <dsp:cNvSpPr/>
      </dsp:nvSpPr>
      <dsp:spPr>
        <a:xfrm>
          <a:off x="6572266" y="571497"/>
          <a:ext cx="2345436" cy="3511474"/>
        </a:xfrm>
        <a:prstGeom prst="roundRect">
          <a:avLst>
            <a:gd name="adj" fmla="val 10000"/>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err="1" smtClean="0"/>
            <a:t>c.Baron</a:t>
          </a:r>
          <a:r>
            <a:rPr lang="en-US" sz="1600" kern="1200" dirty="0" smtClean="0"/>
            <a:t> van </a:t>
          </a:r>
          <a:r>
            <a:rPr lang="en-US" sz="1600" kern="1200" dirty="0" err="1" smtClean="0"/>
            <a:t>Hoevel</a:t>
          </a:r>
          <a:endParaRPr lang="en-US" sz="1600" kern="1200" dirty="0" smtClean="0"/>
        </a:p>
        <a:p>
          <a:pPr lvl="0" algn="l" defTabSz="711200">
            <a:lnSpc>
              <a:spcPct val="90000"/>
            </a:lnSpc>
            <a:spcBef>
              <a:spcPct val="0"/>
            </a:spcBef>
            <a:spcAft>
              <a:spcPct val="35000"/>
            </a:spcAft>
          </a:pPr>
          <a:r>
            <a:rPr lang="en-US" sz="1600" kern="1200" dirty="0" err="1" smtClean="0"/>
            <a:t>Dangan</a:t>
          </a:r>
          <a:r>
            <a:rPr lang="en-US" sz="1600" kern="1200" dirty="0" smtClean="0"/>
            <a:t> </a:t>
          </a:r>
          <a:r>
            <a:rPr lang="en-US" sz="1600" kern="1200" dirty="0" err="1" smtClean="0"/>
            <a:t>alasam</a:t>
          </a:r>
          <a:r>
            <a:rPr lang="en-US" sz="1600" kern="1200" dirty="0" smtClean="0"/>
            <a:t> </a:t>
          </a:r>
          <a:r>
            <a:rPr lang="en-US" sz="1600" kern="1200" dirty="0" err="1" smtClean="0"/>
            <a:t>kemanusiaan,ia</a:t>
          </a:r>
          <a:r>
            <a:rPr lang="en-US" sz="1600" kern="1200" dirty="0" smtClean="0"/>
            <a:t> </a:t>
          </a:r>
          <a:r>
            <a:rPr lang="en-US" sz="1600" kern="1200" dirty="0" err="1" smtClean="0"/>
            <a:t>mengusulkan</a:t>
          </a:r>
          <a:r>
            <a:rPr lang="en-US" sz="1600" kern="1200" dirty="0" smtClean="0"/>
            <a:t> agar </a:t>
          </a:r>
          <a:r>
            <a:rPr lang="en-US" sz="1600" kern="1200" dirty="0" err="1" smtClean="0"/>
            <a:t>tanam</a:t>
          </a:r>
          <a:r>
            <a:rPr lang="en-US" sz="1600" kern="1200" dirty="0" smtClean="0"/>
            <a:t> </a:t>
          </a:r>
          <a:r>
            <a:rPr lang="en-US" sz="1600" kern="1200" dirty="0" err="1" smtClean="0"/>
            <a:t>paksa</a:t>
          </a:r>
          <a:r>
            <a:rPr lang="en-US" sz="1600" kern="1200" dirty="0" smtClean="0"/>
            <a:t> </a:t>
          </a:r>
          <a:r>
            <a:rPr lang="en-US" sz="1600" kern="1200" dirty="0" err="1" smtClean="0"/>
            <a:t>dihapuskan.karena</a:t>
          </a:r>
          <a:r>
            <a:rPr lang="en-US" sz="1600" kern="1200" dirty="0" smtClean="0"/>
            <a:t> </a:t>
          </a:r>
          <a:r>
            <a:rPr lang="en-US" sz="1600" kern="1200" dirty="0" err="1" smtClean="0"/>
            <a:t>banyaknya</a:t>
          </a:r>
          <a:r>
            <a:rPr lang="en-US" sz="1600" kern="1200" dirty="0" smtClean="0"/>
            <a:t> </a:t>
          </a:r>
          <a:r>
            <a:rPr lang="en-US" sz="1600" kern="1200" dirty="0" err="1" smtClean="0"/>
            <a:t>kecaman</a:t>
          </a:r>
          <a:r>
            <a:rPr lang="en-US" sz="1600" kern="1200" dirty="0" smtClean="0"/>
            <a:t>.</a:t>
          </a:r>
          <a:endParaRPr lang="en-US" sz="1600" kern="1200" dirty="0"/>
        </a:p>
      </dsp:txBody>
      <dsp:txXfrm>
        <a:off x="6640961" y="640192"/>
        <a:ext cx="2208046" cy="33740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3606A-8897-498A-AEB3-E67DB3761C19}">
      <dsp:nvSpPr>
        <dsp:cNvPr id="0" name=""/>
        <dsp:cNvSpPr/>
      </dsp:nvSpPr>
      <dsp:spPr>
        <a:xfrm>
          <a:off x="1934194" y="-27629"/>
          <a:ext cx="4361210" cy="4361210"/>
        </a:xfrm>
        <a:prstGeom prst="circularArrow">
          <a:avLst>
            <a:gd name="adj1" fmla="val 5544"/>
            <a:gd name="adj2" fmla="val 330680"/>
            <a:gd name="adj3" fmla="val 13767782"/>
            <a:gd name="adj4" fmla="val 1739092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C7BA3-1A9D-4DA2-956D-BCA7C1996C5A}">
      <dsp:nvSpPr>
        <dsp:cNvPr id="0" name=""/>
        <dsp:cNvSpPr/>
      </dsp:nvSpPr>
      <dsp:spPr>
        <a:xfrm>
          <a:off x="3090118" y="180"/>
          <a:ext cx="2049363" cy="1024681"/>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1.Tanah </a:t>
          </a:r>
          <a:r>
            <a:rPr lang="en-US" sz="1500" kern="1200" dirty="0" err="1" smtClean="0"/>
            <a:t>perkabunan</a:t>
          </a:r>
          <a:r>
            <a:rPr lang="en-US" sz="1500" kern="1200" dirty="0" smtClean="0"/>
            <a:t> </a:t>
          </a:r>
          <a:r>
            <a:rPr lang="en-US" sz="1500" kern="1200" dirty="0" err="1" smtClean="0"/>
            <a:t>semakin</a:t>
          </a:r>
          <a:r>
            <a:rPr lang="en-US" sz="1500" kern="1200" dirty="0" smtClean="0"/>
            <a:t> </a:t>
          </a:r>
          <a:r>
            <a:rPr lang="en-US" sz="1500" kern="1200" dirty="0" err="1" smtClean="0"/>
            <a:t>bertambah</a:t>
          </a:r>
          <a:r>
            <a:rPr lang="en-US" sz="1500" kern="1200" dirty="0" smtClean="0"/>
            <a:t> </a:t>
          </a:r>
          <a:r>
            <a:rPr lang="en-US" sz="1500" kern="1200" dirty="0" err="1" smtClean="0"/>
            <a:t>luas</a:t>
          </a:r>
          <a:r>
            <a:rPr lang="en-US" sz="1500" kern="1200" dirty="0" smtClean="0"/>
            <a:t>.</a:t>
          </a:r>
          <a:endParaRPr lang="en-US" sz="1500" kern="1200" dirty="0"/>
        </a:p>
      </dsp:txBody>
      <dsp:txXfrm>
        <a:off x="3140139" y="50201"/>
        <a:ext cx="1949321" cy="924639"/>
      </dsp:txXfrm>
    </dsp:sp>
    <dsp:sp modelId="{F6F5D04A-43F6-4DDF-ACCC-62F0E355D8E5}">
      <dsp:nvSpPr>
        <dsp:cNvPr id="0" name=""/>
        <dsp:cNvSpPr/>
      </dsp:nvSpPr>
      <dsp:spPr>
        <a:xfrm>
          <a:off x="4858885" y="1285264"/>
          <a:ext cx="2049363" cy="1024681"/>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2.Timbulnya </a:t>
          </a:r>
          <a:r>
            <a:rPr lang="en-US" sz="1500" kern="1200" dirty="0" err="1" smtClean="0"/>
            <a:t>kaum</a:t>
          </a:r>
          <a:r>
            <a:rPr lang="en-US" sz="1500" kern="1200" dirty="0" smtClean="0"/>
            <a:t> </a:t>
          </a:r>
          <a:r>
            <a:rPr lang="en-US" sz="1500" kern="1200" dirty="0" err="1" smtClean="0"/>
            <a:t>buruh</a:t>
          </a:r>
          <a:endParaRPr lang="en-US" sz="1500" kern="1200" dirty="0"/>
        </a:p>
      </dsp:txBody>
      <dsp:txXfrm>
        <a:off x="4908906" y="1335285"/>
        <a:ext cx="1949321" cy="924639"/>
      </dsp:txXfrm>
    </dsp:sp>
    <dsp:sp modelId="{FAECFB87-AC77-4250-BA4F-49996BFE82BE}">
      <dsp:nvSpPr>
        <dsp:cNvPr id="0" name=""/>
        <dsp:cNvSpPr/>
      </dsp:nvSpPr>
      <dsp:spPr>
        <a:xfrm>
          <a:off x="4183276" y="3364574"/>
          <a:ext cx="2049363" cy="1024681"/>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3.Rakyat </a:t>
          </a:r>
          <a:r>
            <a:rPr lang="en-US" sz="1500" kern="1200" dirty="0" err="1" smtClean="0"/>
            <a:t>pedasaan</a:t>
          </a:r>
          <a:r>
            <a:rPr lang="en-US" sz="1500" kern="1200" dirty="0" smtClean="0"/>
            <a:t> </a:t>
          </a:r>
          <a:r>
            <a:rPr lang="en-US" sz="1500" kern="1200" dirty="0" err="1" smtClean="0"/>
            <a:t>mulai</a:t>
          </a:r>
          <a:r>
            <a:rPr lang="en-US" sz="1500" kern="1200" dirty="0" smtClean="0"/>
            <a:t> </a:t>
          </a:r>
          <a:r>
            <a:rPr lang="en-US" sz="1500" kern="1200" dirty="0" err="1" smtClean="0"/>
            <a:t>mengerti</a:t>
          </a:r>
          <a:r>
            <a:rPr lang="en-US" sz="1500" kern="1200" dirty="0" smtClean="0"/>
            <a:t> </a:t>
          </a:r>
          <a:r>
            <a:rPr lang="en-US" sz="1500" kern="1200" dirty="0" err="1" smtClean="0"/>
            <a:t>arti</a:t>
          </a:r>
          <a:r>
            <a:rPr lang="en-US" sz="1500" kern="1200" dirty="0" smtClean="0"/>
            <a:t> </a:t>
          </a:r>
          <a:r>
            <a:rPr lang="en-US" sz="1500" kern="1200" dirty="0" err="1" smtClean="0"/>
            <a:t>pentingnya</a:t>
          </a:r>
          <a:r>
            <a:rPr lang="en-US" sz="1500" kern="1200" dirty="0" smtClean="0"/>
            <a:t> </a:t>
          </a:r>
          <a:r>
            <a:rPr lang="en-US" sz="1500" kern="1200" dirty="0" err="1" smtClean="0"/>
            <a:t>uang</a:t>
          </a:r>
          <a:endParaRPr lang="en-US" sz="1500" kern="1200" dirty="0"/>
        </a:p>
      </dsp:txBody>
      <dsp:txXfrm>
        <a:off x="4233297" y="3414595"/>
        <a:ext cx="1949321" cy="924639"/>
      </dsp:txXfrm>
    </dsp:sp>
    <dsp:sp modelId="{4089699D-8C70-4186-AF4D-A4BE05FDFB7C}">
      <dsp:nvSpPr>
        <dsp:cNvPr id="0" name=""/>
        <dsp:cNvSpPr/>
      </dsp:nvSpPr>
      <dsp:spPr>
        <a:xfrm>
          <a:off x="1996960" y="3364574"/>
          <a:ext cx="2049363" cy="1024681"/>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4.Pemerintah </a:t>
          </a:r>
          <a:r>
            <a:rPr lang="en-US" sz="1500" kern="1200" dirty="0" err="1" smtClean="0"/>
            <a:t>hindia</a:t>
          </a:r>
          <a:r>
            <a:rPr lang="en-US" sz="1500" kern="1200" dirty="0" smtClean="0"/>
            <a:t> </a:t>
          </a:r>
          <a:r>
            <a:rPr lang="en-US" sz="1500" kern="1200" dirty="0" err="1" smtClean="0"/>
            <a:t>belanda</a:t>
          </a:r>
          <a:r>
            <a:rPr lang="en-US" sz="1500" kern="1200" dirty="0" smtClean="0"/>
            <a:t> </a:t>
          </a:r>
          <a:r>
            <a:rPr lang="en-US" sz="1500" kern="1200" dirty="0" err="1" smtClean="0"/>
            <a:t>membangun</a:t>
          </a:r>
          <a:r>
            <a:rPr lang="en-US" sz="1500" kern="1200" dirty="0" smtClean="0"/>
            <a:t> </a:t>
          </a:r>
          <a:r>
            <a:rPr lang="en-US" sz="1500" kern="1200" dirty="0" err="1" smtClean="0"/>
            <a:t>berbagai</a:t>
          </a:r>
          <a:r>
            <a:rPr lang="en-US" sz="1500" kern="1200" dirty="0" smtClean="0"/>
            <a:t> </a:t>
          </a:r>
          <a:r>
            <a:rPr lang="en-US" sz="1500" kern="1200" dirty="0" err="1" smtClean="0"/>
            <a:t>sarana</a:t>
          </a:r>
          <a:r>
            <a:rPr lang="en-US" sz="1500" kern="1200" dirty="0" smtClean="0"/>
            <a:t> </a:t>
          </a:r>
          <a:r>
            <a:rPr lang="en-US" sz="1500" kern="1200" dirty="0" err="1" smtClean="0"/>
            <a:t>dan</a:t>
          </a:r>
          <a:r>
            <a:rPr lang="en-US" sz="1500" kern="1200" dirty="0" smtClean="0"/>
            <a:t> </a:t>
          </a:r>
          <a:r>
            <a:rPr lang="en-US" sz="1500" kern="1200" dirty="0" err="1" smtClean="0"/>
            <a:t>prasarana</a:t>
          </a:r>
          <a:endParaRPr lang="en-US" sz="1500" kern="1200" dirty="0"/>
        </a:p>
      </dsp:txBody>
      <dsp:txXfrm>
        <a:off x="2046981" y="3414595"/>
        <a:ext cx="1949321" cy="924639"/>
      </dsp:txXfrm>
    </dsp:sp>
    <dsp:sp modelId="{C8E52B42-4141-4998-B5C4-DC3780A97169}">
      <dsp:nvSpPr>
        <dsp:cNvPr id="0" name=""/>
        <dsp:cNvSpPr/>
      </dsp:nvSpPr>
      <dsp:spPr>
        <a:xfrm>
          <a:off x="1321351" y="1285264"/>
          <a:ext cx="2049363" cy="1024681"/>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5.Kerajinan </a:t>
          </a:r>
          <a:r>
            <a:rPr lang="en-US" sz="1500" kern="1200" dirty="0" err="1" smtClean="0"/>
            <a:t>rakyat</a:t>
          </a:r>
          <a:r>
            <a:rPr lang="en-US" sz="1500" kern="1200" dirty="0" smtClean="0"/>
            <a:t> </a:t>
          </a:r>
          <a:r>
            <a:rPr lang="en-US" sz="1500" kern="1200" dirty="0" err="1" smtClean="0"/>
            <a:t>terdesak</a:t>
          </a:r>
          <a:r>
            <a:rPr lang="en-US" sz="1500" kern="1200" dirty="0" smtClean="0"/>
            <a:t> </a:t>
          </a:r>
          <a:r>
            <a:rPr lang="en-US" sz="1500" kern="1200" dirty="0" err="1" smtClean="0"/>
            <a:t>barang</a:t>
          </a:r>
          <a:r>
            <a:rPr lang="en-US" sz="1500" kern="1200" dirty="0" smtClean="0"/>
            <a:t> import.</a:t>
          </a:r>
          <a:endParaRPr lang="en-US" sz="1500" kern="1200" dirty="0"/>
        </a:p>
      </dsp:txBody>
      <dsp:txXfrm>
        <a:off x="1371372" y="1335285"/>
        <a:ext cx="1949321" cy="9246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3579-717B-46D3-B39F-541BF21BA51E}">
      <dsp:nvSpPr>
        <dsp:cNvPr id="0" name=""/>
        <dsp:cNvSpPr/>
      </dsp:nvSpPr>
      <dsp:spPr>
        <a:xfrm>
          <a:off x="0" y="255179"/>
          <a:ext cx="8215370" cy="1264452"/>
        </a:xfrm>
        <a:prstGeom prst="rect">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kern="1200" dirty="0" err="1" smtClean="0"/>
            <a:t>a.sebab-sebabnya</a:t>
          </a:r>
          <a:endParaRPr lang="en-US" sz="6000" kern="1200" dirty="0"/>
        </a:p>
      </dsp:txBody>
      <dsp:txXfrm>
        <a:off x="0" y="255179"/>
        <a:ext cx="8215370" cy="1264452"/>
      </dsp:txXfrm>
    </dsp:sp>
    <dsp:sp modelId="{92B81091-4AFA-479D-993F-C7CC0F486144}">
      <dsp:nvSpPr>
        <dsp:cNvPr id="0" name=""/>
        <dsp:cNvSpPr/>
      </dsp:nvSpPr>
      <dsp:spPr>
        <a:xfrm>
          <a:off x="0" y="1264452"/>
          <a:ext cx="2053842" cy="2655350"/>
        </a:xfrm>
        <a:prstGeom prst="rect">
          <a:avLst/>
        </a:prstGeom>
        <a:solidFill>
          <a:schemeClr val="accent1">
            <a:alpha val="90000"/>
            <a:hueOff val="0"/>
            <a:satOff val="0"/>
            <a:lumOff val="0"/>
            <a:alphaOff val="0"/>
          </a:schemeClr>
        </a:solidFill>
        <a:ln>
          <a:noFill/>
        </a:ln>
        <a:effectLst>
          <a:outerShdw blurRad="39000" dist="25400" dir="5400000" rotWithShape="0">
            <a:schemeClr val="accent1">
              <a:alpha val="90000"/>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a:t>
          </a:r>
          <a:r>
            <a:rPr lang="en-US" sz="2300" kern="1200" dirty="0" err="1" smtClean="0"/>
            <a:t>Belanda</a:t>
          </a:r>
          <a:r>
            <a:rPr lang="en-US" sz="2300" kern="1200" dirty="0" smtClean="0"/>
            <a:t> </a:t>
          </a:r>
          <a:r>
            <a:rPr lang="en-US" sz="2300" kern="1200" dirty="0" err="1" smtClean="0"/>
            <a:t>melaksanakan</a:t>
          </a:r>
          <a:r>
            <a:rPr lang="en-US" sz="2300" kern="1200" dirty="0" smtClean="0"/>
            <a:t> </a:t>
          </a:r>
          <a:r>
            <a:rPr lang="en-US" sz="2300" kern="1200" dirty="0" err="1" smtClean="0"/>
            <a:t>monopoli</a:t>
          </a:r>
          <a:r>
            <a:rPr lang="en-US" sz="2300" kern="1200" dirty="0" smtClean="0"/>
            <a:t> </a:t>
          </a:r>
          <a:r>
            <a:rPr lang="en-US" sz="2300" kern="1200" dirty="0" err="1" smtClean="0"/>
            <a:t>perdagangan</a:t>
          </a:r>
          <a:endParaRPr lang="en-US" sz="2300" kern="1200" dirty="0"/>
        </a:p>
      </dsp:txBody>
      <dsp:txXfrm>
        <a:off x="0" y="1264452"/>
        <a:ext cx="2053842" cy="2655350"/>
      </dsp:txXfrm>
    </dsp:sp>
    <dsp:sp modelId="{8E38720F-F7B5-4AD9-ABFA-4D22C9E44EE1}">
      <dsp:nvSpPr>
        <dsp:cNvPr id="0" name=""/>
        <dsp:cNvSpPr/>
      </dsp:nvSpPr>
      <dsp:spPr>
        <a:xfrm>
          <a:off x="2053842" y="1264452"/>
          <a:ext cx="2053842" cy="2655350"/>
        </a:xfrm>
        <a:prstGeom prst="rect">
          <a:avLst/>
        </a:prstGeom>
        <a:solidFill>
          <a:schemeClr val="accent1">
            <a:alpha val="90000"/>
            <a:hueOff val="0"/>
            <a:satOff val="0"/>
            <a:lumOff val="0"/>
            <a:alphaOff val="-13333"/>
          </a:schemeClr>
        </a:solidFill>
        <a:ln>
          <a:noFill/>
        </a:ln>
        <a:effectLst>
          <a:outerShdw blurRad="39000" dist="25400" dir="5400000" rotWithShape="0">
            <a:schemeClr val="accent1">
              <a:alpha val="90000"/>
              <a:hueOff val="0"/>
              <a:satOff val="0"/>
              <a:lumOff val="0"/>
              <a:alphaOff val="-13333"/>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a:t>
          </a:r>
          <a:r>
            <a:rPr lang="en-US" sz="2300" kern="1200" dirty="0" err="1" smtClean="0"/>
            <a:t>Penindasan</a:t>
          </a:r>
          <a:r>
            <a:rPr lang="en-US" sz="2300" kern="1200" dirty="0" smtClean="0"/>
            <a:t> </a:t>
          </a:r>
          <a:r>
            <a:rPr lang="en-US" sz="2300" kern="1200" dirty="0" err="1" smtClean="0"/>
            <a:t>Belanda</a:t>
          </a:r>
          <a:r>
            <a:rPr lang="en-US" sz="2300" kern="1200" dirty="0" smtClean="0"/>
            <a:t> </a:t>
          </a:r>
          <a:r>
            <a:rPr lang="en-US" sz="2300" kern="1200" dirty="0" err="1" smtClean="0"/>
            <a:t>terhadap</a:t>
          </a:r>
          <a:r>
            <a:rPr lang="en-US" sz="2300" kern="1200" dirty="0" smtClean="0"/>
            <a:t> </a:t>
          </a:r>
          <a:r>
            <a:rPr lang="en-US" sz="2300" kern="1200" dirty="0" err="1" smtClean="0"/>
            <a:t>rakyat</a:t>
          </a:r>
          <a:r>
            <a:rPr lang="en-US" sz="2300" kern="1200" dirty="0" smtClean="0"/>
            <a:t> Maluku</a:t>
          </a:r>
          <a:endParaRPr lang="en-US" sz="2300" kern="1200" dirty="0"/>
        </a:p>
      </dsp:txBody>
      <dsp:txXfrm>
        <a:off x="2053842" y="1264452"/>
        <a:ext cx="2053842" cy="2655350"/>
      </dsp:txXfrm>
    </dsp:sp>
    <dsp:sp modelId="{000F5F34-4484-4BF1-A8B1-8A0A80687B0F}">
      <dsp:nvSpPr>
        <dsp:cNvPr id="0" name=""/>
        <dsp:cNvSpPr/>
      </dsp:nvSpPr>
      <dsp:spPr>
        <a:xfrm>
          <a:off x="4107685" y="1264452"/>
          <a:ext cx="2053842" cy="2655350"/>
        </a:xfrm>
        <a:prstGeom prst="rect">
          <a:avLst/>
        </a:prstGeom>
        <a:solidFill>
          <a:schemeClr val="accent1">
            <a:alpha val="90000"/>
            <a:hueOff val="0"/>
            <a:satOff val="0"/>
            <a:lumOff val="0"/>
            <a:alphaOff val="-26667"/>
          </a:schemeClr>
        </a:solidFill>
        <a:ln>
          <a:noFill/>
        </a:ln>
        <a:effectLst>
          <a:outerShdw blurRad="39000" dist="25400" dir="5400000" rotWithShape="0">
            <a:schemeClr val="accent1">
              <a:alpha val="90000"/>
              <a:hueOff val="0"/>
              <a:satOff val="0"/>
              <a:lumOff val="0"/>
              <a:alphaOff val="-26667"/>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a:t>
          </a:r>
          <a:r>
            <a:rPr lang="en-US" sz="2300" kern="1200" dirty="0" err="1" smtClean="0"/>
            <a:t>Didudukinya</a:t>
          </a:r>
          <a:r>
            <a:rPr lang="en-US" sz="2300" kern="1200" dirty="0" smtClean="0"/>
            <a:t> </a:t>
          </a:r>
          <a:r>
            <a:rPr lang="en-US" sz="2300" kern="1200" dirty="0" err="1" smtClean="0"/>
            <a:t>benteng</a:t>
          </a:r>
          <a:r>
            <a:rPr lang="en-US" sz="2300" kern="1200" dirty="0" smtClean="0"/>
            <a:t> </a:t>
          </a:r>
          <a:r>
            <a:rPr lang="en-US" sz="2300" kern="1200" dirty="0" err="1" smtClean="0"/>
            <a:t>Durstede</a:t>
          </a:r>
          <a:r>
            <a:rPr lang="en-US" sz="2300" kern="1200" dirty="0" smtClean="0"/>
            <a:t> </a:t>
          </a:r>
          <a:r>
            <a:rPr lang="en-US" sz="2300" kern="1200" dirty="0" err="1" smtClean="0"/>
            <a:t>oleh</a:t>
          </a:r>
          <a:r>
            <a:rPr lang="en-US" sz="2300" kern="1200" dirty="0" smtClean="0"/>
            <a:t> </a:t>
          </a:r>
          <a:r>
            <a:rPr lang="en-US" sz="2300" kern="1200" dirty="0" err="1" smtClean="0"/>
            <a:t>Belanda</a:t>
          </a:r>
          <a:endParaRPr lang="en-US" sz="2300" kern="1200" dirty="0"/>
        </a:p>
      </dsp:txBody>
      <dsp:txXfrm>
        <a:off x="4107685" y="1264452"/>
        <a:ext cx="2053842" cy="2655350"/>
      </dsp:txXfrm>
    </dsp:sp>
    <dsp:sp modelId="{73248B57-8477-4EC8-A801-9E5F336967BF}">
      <dsp:nvSpPr>
        <dsp:cNvPr id="0" name=""/>
        <dsp:cNvSpPr/>
      </dsp:nvSpPr>
      <dsp:spPr>
        <a:xfrm>
          <a:off x="6161527" y="1264452"/>
          <a:ext cx="2053842" cy="2655350"/>
        </a:xfrm>
        <a:prstGeom prst="rect">
          <a:avLst/>
        </a:prstGeom>
        <a:solidFill>
          <a:schemeClr val="accent1">
            <a:alpha val="90000"/>
            <a:hueOff val="0"/>
            <a:satOff val="0"/>
            <a:lumOff val="0"/>
            <a:alphaOff val="-40000"/>
          </a:schemeClr>
        </a:solidFill>
        <a:ln>
          <a:noFill/>
        </a:ln>
        <a:effectLst>
          <a:outerShdw blurRad="39000" dist="25400" dir="5400000" rotWithShape="0">
            <a:schemeClr val="accent1">
              <a:alpha val="90000"/>
              <a:hueOff val="0"/>
              <a:satOff val="0"/>
              <a:lumOff val="0"/>
              <a:alphaOff val="-4000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-Rakyat </a:t>
          </a:r>
          <a:r>
            <a:rPr lang="en-US" sz="2300" kern="1200" dirty="0" err="1" smtClean="0"/>
            <a:t>dikenakan</a:t>
          </a:r>
          <a:r>
            <a:rPr lang="en-US" sz="2300" kern="1200" dirty="0" smtClean="0"/>
            <a:t> </a:t>
          </a:r>
          <a:r>
            <a:rPr lang="en-US" sz="2300" kern="1200" dirty="0" err="1" smtClean="0"/>
            <a:t>berbagai</a:t>
          </a:r>
          <a:r>
            <a:rPr lang="en-US" sz="2300" kern="1200" dirty="0" smtClean="0"/>
            <a:t> </a:t>
          </a:r>
          <a:r>
            <a:rPr lang="en-US" sz="2300" kern="1200" dirty="0" err="1" smtClean="0"/>
            <a:t>macam</a:t>
          </a:r>
          <a:r>
            <a:rPr lang="en-US" sz="2300" kern="1200" dirty="0" smtClean="0"/>
            <a:t> </a:t>
          </a:r>
          <a:r>
            <a:rPr lang="en-US" sz="2300" kern="1200" dirty="0" err="1" smtClean="0"/>
            <a:t>pajak</a:t>
          </a:r>
          <a:endParaRPr lang="en-US" sz="2300" kern="1200" dirty="0"/>
        </a:p>
      </dsp:txBody>
      <dsp:txXfrm>
        <a:off x="6161527" y="1264452"/>
        <a:ext cx="2053842" cy="2655350"/>
      </dsp:txXfrm>
    </dsp:sp>
    <dsp:sp modelId="{0D6001F3-1D8D-4F3E-8E66-3FAA6FE52493}">
      <dsp:nvSpPr>
        <dsp:cNvPr id="0" name=""/>
        <dsp:cNvSpPr/>
      </dsp:nvSpPr>
      <dsp:spPr>
        <a:xfrm>
          <a:off x="0" y="3919803"/>
          <a:ext cx="8215370" cy="295038"/>
        </a:xfrm>
        <a:prstGeom prst="rect">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84CDC-7993-4E8F-AE00-965D2A018CD6}">
      <dsp:nvSpPr>
        <dsp:cNvPr id="0" name=""/>
        <dsp:cNvSpPr/>
      </dsp:nvSpPr>
      <dsp:spPr>
        <a:xfrm>
          <a:off x="0" y="452238"/>
          <a:ext cx="8786874"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C0CA79C-0229-4A89-9441-3FB96AEFFA3E}">
      <dsp:nvSpPr>
        <dsp:cNvPr id="0" name=""/>
        <dsp:cNvSpPr/>
      </dsp:nvSpPr>
      <dsp:spPr>
        <a:xfrm>
          <a:off x="439343" y="10553"/>
          <a:ext cx="6150811" cy="766404"/>
        </a:xfrm>
        <a:prstGeom prst="roundRect">
          <a:avLst/>
        </a:prstGeom>
        <a:solidFill>
          <a:schemeClr val="accent2">
            <a:alpha val="90000"/>
            <a:hueOff val="0"/>
            <a:satOff val="0"/>
            <a:lumOff val="0"/>
            <a:alphaOff val="0"/>
          </a:schemeClr>
        </a:solidFill>
        <a:ln>
          <a:noFill/>
        </a:ln>
        <a:effectLst>
          <a:outerShdw blurRad="39000" dist="25400" dir="5400000" rotWithShape="0">
            <a:schemeClr val="accent2">
              <a:alpha val="90000"/>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2486" tIns="0" rIns="232486" bIns="0" numCol="1" spcCol="1270" anchor="ctr" anchorCtr="0">
          <a:noAutofit/>
        </a:bodyPr>
        <a:lstStyle/>
        <a:p>
          <a:pPr lvl="0" algn="l" defTabSz="1244600">
            <a:lnSpc>
              <a:spcPct val="90000"/>
            </a:lnSpc>
            <a:spcBef>
              <a:spcPct val="0"/>
            </a:spcBef>
            <a:spcAft>
              <a:spcPct val="35000"/>
            </a:spcAft>
          </a:pPr>
          <a:r>
            <a:rPr lang="en-US" sz="2800" kern="1200" dirty="0" err="1" smtClean="0"/>
            <a:t>a.sebab-sebab</a:t>
          </a:r>
          <a:r>
            <a:rPr lang="en-US" sz="2800" kern="1200" dirty="0" smtClean="0"/>
            <a:t> </a:t>
          </a:r>
          <a:r>
            <a:rPr lang="en-US" sz="2800" kern="1200" dirty="0" err="1" smtClean="0"/>
            <a:t>terjadi</a:t>
          </a:r>
          <a:r>
            <a:rPr lang="en-US" sz="2800" kern="1200" dirty="0" smtClean="0"/>
            <a:t> </a:t>
          </a:r>
          <a:r>
            <a:rPr lang="en-US" sz="2800" kern="1200" dirty="0" err="1" smtClean="0"/>
            <a:t>perlawanan</a:t>
          </a:r>
          <a:r>
            <a:rPr lang="en-US" sz="2800" kern="1200" dirty="0" smtClean="0"/>
            <a:t>:</a:t>
          </a:r>
          <a:endParaRPr lang="en-US" sz="2800" kern="1200" dirty="0"/>
        </a:p>
      </dsp:txBody>
      <dsp:txXfrm>
        <a:off x="476756" y="47966"/>
        <a:ext cx="6075985" cy="691578"/>
      </dsp:txXfrm>
    </dsp:sp>
    <dsp:sp modelId="{CE830681-11D1-437C-A126-D16065EB8E14}">
      <dsp:nvSpPr>
        <dsp:cNvPr id="0" name=""/>
        <dsp:cNvSpPr/>
      </dsp:nvSpPr>
      <dsp:spPr>
        <a:xfrm>
          <a:off x="0" y="1852888"/>
          <a:ext cx="8786874"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316574-308F-47BD-BA93-D47BE8D80905}">
      <dsp:nvSpPr>
        <dsp:cNvPr id="0" name=""/>
        <dsp:cNvSpPr/>
      </dsp:nvSpPr>
      <dsp:spPr>
        <a:xfrm>
          <a:off x="439343" y="1125438"/>
          <a:ext cx="6307349" cy="1052170"/>
        </a:xfrm>
        <a:prstGeom prst="roundRect">
          <a:avLst/>
        </a:prstGeom>
        <a:solidFill>
          <a:schemeClr val="accent2">
            <a:alpha val="90000"/>
            <a:hueOff val="0"/>
            <a:satOff val="0"/>
            <a:lumOff val="0"/>
            <a:alphaOff val="-20000"/>
          </a:schemeClr>
        </a:solidFill>
        <a:ln>
          <a:noFill/>
        </a:ln>
        <a:effectLst>
          <a:outerShdw blurRad="39000" dist="25400" dir="5400000" rotWithShape="0">
            <a:schemeClr val="accent2">
              <a:alpha val="90000"/>
              <a:hueOff val="0"/>
              <a:satOff val="0"/>
              <a:lumOff val="0"/>
              <a:alphaOff val="-2000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2486" tIns="0" rIns="232486" bIns="0" numCol="1" spcCol="1270" anchor="ctr" anchorCtr="0">
          <a:noAutofit/>
        </a:bodyPr>
        <a:lstStyle/>
        <a:p>
          <a:pPr lvl="0" algn="l" defTabSz="977900">
            <a:lnSpc>
              <a:spcPct val="90000"/>
            </a:lnSpc>
            <a:spcBef>
              <a:spcPct val="0"/>
            </a:spcBef>
            <a:spcAft>
              <a:spcPct val="35000"/>
            </a:spcAft>
          </a:pPr>
          <a:r>
            <a:rPr lang="en-US" sz="2200" kern="1200" dirty="0" smtClean="0"/>
            <a:t>-</a:t>
          </a:r>
          <a:r>
            <a:rPr lang="en-US" sz="2200" kern="1200" dirty="0" err="1" smtClean="0"/>
            <a:t>Adanya</a:t>
          </a:r>
          <a:r>
            <a:rPr lang="en-US" sz="2200" kern="1200" dirty="0" smtClean="0"/>
            <a:t> </a:t>
          </a:r>
          <a:r>
            <a:rPr lang="en-US" sz="2200" kern="1200" dirty="0" err="1" smtClean="0"/>
            <a:t>pertentangan</a:t>
          </a:r>
          <a:r>
            <a:rPr lang="en-US" sz="2200" kern="1200" dirty="0" smtClean="0"/>
            <a:t> </a:t>
          </a:r>
          <a:r>
            <a:rPr lang="en-US" sz="2200" kern="1200" dirty="0" err="1" smtClean="0"/>
            <a:t>antara</a:t>
          </a:r>
          <a:r>
            <a:rPr lang="en-US" sz="2200" kern="1200" dirty="0" smtClean="0"/>
            <a:t> </a:t>
          </a:r>
          <a:r>
            <a:rPr lang="en-US" sz="2200" kern="1200" dirty="0" err="1" smtClean="0"/>
            <a:t>kaum</a:t>
          </a:r>
          <a:r>
            <a:rPr lang="en-US" sz="2200" kern="1200" dirty="0" smtClean="0"/>
            <a:t> </a:t>
          </a:r>
          <a:r>
            <a:rPr lang="en-US" sz="2200" kern="1200" dirty="0" err="1" smtClean="0"/>
            <a:t>adat</a:t>
          </a:r>
          <a:r>
            <a:rPr lang="en-US" sz="2200" kern="1200" dirty="0" smtClean="0"/>
            <a:t> </a:t>
          </a:r>
          <a:r>
            <a:rPr lang="en-US" sz="2200" kern="1200" dirty="0" err="1" smtClean="0"/>
            <a:t>dan</a:t>
          </a:r>
          <a:r>
            <a:rPr lang="en-US" sz="2200" kern="1200" dirty="0" smtClean="0"/>
            <a:t> </a:t>
          </a:r>
          <a:r>
            <a:rPr lang="en-US" sz="2200" kern="1200" dirty="0" err="1" smtClean="0"/>
            <a:t>kaum</a:t>
          </a:r>
          <a:r>
            <a:rPr lang="en-US" sz="2200" kern="1200" dirty="0" smtClean="0"/>
            <a:t> </a:t>
          </a:r>
          <a:r>
            <a:rPr lang="en-US" sz="2200" kern="1200" dirty="0" err="1" smtClean="0"/>
            <a:t>paderi</a:t>
          </a:r>
          <a:endParaRPr lang="en-US" sz="2200" kern="1200" dirty="0"/>
        </a:p>
      </dsp:txBody>
      <dsp:txXfrm>
        <a:off x="490706" y="1176801"/>
        <a:ext cx="6204623" cy="949444"/>
      </dsp:txXfrm>
    </dsp:sp>
    <dsp:sp modelId="{42C66C0C-3E95-453D-805D-9D65538390FE}">
      <dsp:nvSpPr>
        <dsp:cNvPr id="0" name=""/>
        <dsp:cNvSpPr/>
      </dsp:nvSpPr>
      <dsp:spPr>
        <a:xfrm>
          <a:off x="0" y="3284732"/>
          <a:ext cx="8786874" cy="554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98D5FEC-96FA-4334-82A2-335DDB1A8718}">
      <dsp:nvSpPr>
        <dsp:cNvPr id="0" name=""/>
        <dsp:cNvSpPr/>
      </dsp:nvSpPr>
      <dsp:spPr>
        <a:xfrm>
          <a:off x="439343" y="2526088"/>
          <a:ext cx="5579339" cy="1083363"/>
        </a:xfrm>
        <a:prstGeom prst="roundRect">
          <a:avLst/>
        </a:prstGeom>
        <a:solidFill>
          <a:schemeClr val="accent2">
            <a:alpha val="90000"/>
            <a:hueOff val="0"/>
            <a:satOff val="0"/>
            <a:lumOff val="0"/>
            <a:alphaOff val="-40000"/>
          </a:schemeClr>
        </a:solidFill>
        <a:ln>
          <a:noFill/>
        </a:ln>
        <a:effectLst>
          <a:outerShdw blurRad="39000" dist="25400" dir="5400000" rotWithShape="0">
            <a:schemeClr val="accent2">
              <a:alpha val="90000"/>
              <a:hueOff val="0"/>
              <a:satOff val="0"/>
              <a:lumOff val="0"/>
              <a:alphaOff val="-4000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2486" tIns="0" rIns="232486" bIns="0" numCol="1" spcCol="1270" anchor="ctr" anchorCtr="0">
          <a:noAutofit/>
        </a:bodyPr>
        <a:lstStyle/>
        <a:p>
          <a:pPr lvl="0" algn="l" defTabSz="977900">
            <a:lnSpc>
              <a:spcPct val="90000"/>
            </a:lnSpc>
            <a:spcBef>
              <a:spcPct val="0"/>
            </a:spcBef>
            <a:spcAft>
              <a:spcPct val="35000"/>
            </a:spcAft>
          </a:pPr>
          <a:r>
            <a:rPr lang="en-US" sz="2200" kern="1200" dirty="0" smtClean="0"/>
            <a:t>-</a:t>
          </a:r>
          <a:r>
            <a:rPr lang="en-US" sz="2200" kern="1200" dirty="0" err="1" smtClean="0"/>
            <a:t>Belanda</a:t>
          </a:r>
          <a:r>
            <a:rPr lang="en-US" sz="2200" kern="1200" dirty="0" smtClean="0"/>
            <a:t> </a:t>
          </a:r>
          <a:r>
            <a:rPr lang="en-US" sz="2200" kern="1200" dirty="0" err="1" smtClean="0"/>
            <a:t>ikut</a:t>
          </a:r>
          <a:r>
            <a:rPr lang="en-US" sz="2200" kern="1200" dirty="0" smtClean="0"/>
            <a:t> </a:t>
          </a:r>
          <a:r>
            <a:rPr lang="en-US" sz="2200" kern="1200" dirty="0" err="1" smtClean="0"/>
            <a:t>campur</a:t>
          </a:r>
          <a:r>
            <a:rPr lang="en-US" sz="2200" kern="1200" dirty="0" smtClean="0"/>
            <a:t> </a:t>
          </a:r>
          <a:r>
            <a:rPr lang="en-US" sz="2200" kern="1200" dirty="0" err="1" smtClean="0"/>
            <a:t>tangan</a:t>
          </a:r>
          <a:r>
            <a:rPr lang="en-US" sz="2200" kern="1200" dirty="0" smtClean="0"/>
            <a:t> </a:t>
          </a:r>
          <a:r>
            <a:rPr lang="en-US" sz="2200" kern="1200" dirty="0" err="1" smtClean="0"/>
            <a:t>membantu</a:t>
          </a:r>
          <a:r>
            <a:rPr lang="en-US" sz="2200" kern="1200" dirty="0" smtClean="0"/>
            <a:t> </a:t>
          </a:r>
          <a:r>
            <a:rPr lang="en-US" sz="2200" kern="1200" dirty="0" err="1" smtClean="0"/>
            <a:t>kaum</a:t>
          </a:r>
          <a:r>
            <a:rPr lang="en-US" sz="2200" kern="1200" dirty="0" smtClean="0"/>
            <a:t> </a:t>
          </a:r>
          <a:r>
            <a:rPr lang="en-US" sz="2200" kern="1200" dirty="0" err="1" smtClean="0"/>
            <a:t>adat</a:t>
          </a:r>
          <a:endParaRPr lang="en-US" sz="2200" kern="1200" dirty="0"/>
        </a:p>
      </dsp:txBody>
      <dsp:txXfrm>
        <a:off x="492228" y="2578973"/>
        <a:ext cx="5473569" cy="9775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4279A-839C-434A-AE24-861ABC791F1C}">
      <dsp:nvSpPr>
        <dsp:cNvPr id="0" name=""/>
        <dsp:cNvSpPr/>
      </dsp:nvSpPr>
      <dsp:spPr>
        <a:xfrm>
          <a:off x="785783" y="0"/>
          <a:ext cx="7215245" cy="1357312"/>
        </a:xfrm>
        <a:prstGeom prst="roundRect">
          <a:avLst>
            <a:gd name="adj" fmla="val 10000"/>
          </a:avLst>
        </a:prstGeom>
        <a:solidFill>
          <a:schemeClr val="accent2">
            <a:alpha val="90000"/>
            <a:hueOff val="0"/>
            <a:satOff val="0"/>
            <a:lumOff val="0"/>
            <a:alphaOff val="0"/>
          </a:schemeClr>
        </a:solidFill>
        <a:ln>
          <a:noFill/>
        </a:ln>
        <a:effectLst>
          <a:outerShdw blurRad="39000" dist="25400" dir="5400000" rotWithShape="0">
            <a:schemeClr val="accent2">
              <a:alpha val="90000"/>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t>
          </a:r>
          <a:r>
            <a:rPr lang="en-US" sz="1800" kern="1200" dirty="0" err="1" smtClean="0"/>
            <a:t>Tahap</a:t>
          </a:r>
          <a:r>
            <a:rPr lang="en-US" sz="1800" kern="1200" dirty="0" smtClean="0"/>
            <a:t> 1(</a:t>
          </a:r>
          <a:r>
            <a:rPr lang="en-US" sz="1800" kern="1200" dirty="0" err="1" smtClean="0"/>
            <a:t>sebelum</a:t>
          </a:r>
          <a:r>
            <a:rPr lang="en-US" sz="1800" kern="1200" dirty="0" smtClean="0"/>
            <a:t> </a:t>
          </a:r>
          <a:r>
            <a:rPr lang="en-US" sz="1800" kern="1200" dirty="0" err="1" smtClean="0"/>
            <a:t>perang</a:t>
          </a:r>
          <a:r>
            <a:rPr lang="en-US" sz="1800" kern="1200" dirty="0" smtClean="0"/>
            <a:t> </a:t>
          </a:r>
          <a:r>
            <a:rPr lang="en-US" sz="1800" kern="1200" dirty="0" err="1" smtClean="0"/>
            <a:t>Diponegoro</a:t>
          </a:r>
          <a:r>
            <a:rPr lang="en-US" sz="1800" kern="1200" dirty="0" smtClean="0"/>
            <a:t> 1821-1821)	</a:t>
          </a:r>
          <a:endParaRPr lang="en-US" sz="1800" kern="1200" dirty="0"/>
        </a:p>
        <a:p>
          <a:pPr marL="114300" lvl="1" indent="-114300" algn="l" defTabSz="622300">
            <a:lnSpc>
              <a:spcPct val="90000"/>
            </a:lnSpc>
            <a:spcBef>
              <a:spcPct val="0"/>
            </a:spcBef>
            <a:spcAft>
              <a:spcPct val="15000"/>
            </a:spcAft>
            <a:buChar char="••"/>
          </a:pPr>
          <a:r>
            <a:rPr lang="en-US" sz="1400" kern="1200" dirty="0" err="1" smtClean="0"/>
            <a:t>Perang</a:t>
          </a:r>
          <a:r>
            <a:rPr lang="en-US" sz="1400" kern="1200" dirty="0" smtClean="0"/>
            <a:t> </a:t>
          </a:r>
          <a:r>
            <a:rPr lang="en-US" sz="1400" kern="1200" dirty="0" err="1" smtClean="0"/>
            <a:t>antara</a:t>
          </a:r>
          <a:r>
            <a:rPr lang="en-US" sz="1400" kern="1200" dirty="0" smtClean="0"/>
            <a:t> </a:t>
          </a:r>
          <a:r>
            <a:rPr lang="en-US" sz="1400" kern="1200" dirty="0" err="1" smtClean="0"/>
            <a:t>kaum</a:t>
          </a:r>
          <a:r>
            <a:rPr lang="en-US" sz="1400" kern="1200" dirty="0" smtClean="0"/>
            <a:t> </a:t>
          </a:r>
          <a:r>
            <a:rPr lang="en-US" sz="1400" kern="1200" dirty="0" err="1" smtClean="0"/>
            <a:t>Adat</a:t>
          </a:r>
          <a:r>
            <a:rPr lang="en-US" sz="1400" kern="1200" dirty="0" smtClean="0"/>
            <a:t> </a:t>
          </a:r>
          <a:r>
            <a:rPr lang="en-US" sz="1400" kern="1200" dirty="0" err="1" smtClean="0"/>
            <a:t>dengan</a:t>
          </a:r>
          <a:r>
            <a:rPr lang="en-US" sz="1400" kern="1200" dirty="0" smtClean="0"/>
            <a:t> </a:t>
          </a:r>
          <a:r>
            <a:rPr lang="en-US" sz="1400" kern="1200" dirty="0" err="1" smtClean="0"/>
            <a:t>kaum</a:t>
          </a:r>
          <a:r>
            <a:rPr lang="en-US" sz="1400" kern="1200" dirty="0" smtClean="0"/>
            <a:t> </a:t>
          </a:r>
          <a:r>
            <a:rPr lang="en-US" sz="1400" kern="1200" dirty="0" err="1" smtClean="0"/>
            <a:t>Paderi</a:t>
          </a:r>
          <a:r>
            <a:rPr lang="en-US" sz="1400" kern="1200" dirty="0" smtClean="0"/>
            <a:t>.</a:t>
          </a:r>
          <a:endParaRPr lang="en-US" sz="1400" kern="1200" dirty="0"/>
        </a:p>
      </dsp:txBody>
      <dsp:txXfrm>
        <a:off x="825537" y="39754"/>
        <a:ext cx="7135737" cy="1277804"/>
      </dsp:txXfrm>
    </dsp:sp>
    <dsp:sp modelId="{0AFE35F8-6980-4590-9681-727197E5C1C1}">
      <dsp:nvSpPr>
        <dsp:cNvPr id="0" name=""/>
        <dsp:cNvSpPr/>
      </dsp:nvSpPr>
      <dsp:spPr>
        <a:xfrm rot="5400000">
          <a:off x="4138909" y="1391245"/>
          <a:ext cx="508992" cy="610790"/>
        </a:xfrm>
        <a:prstGeom prst="rightArrow">
          <a:avLst>
            <a:gd name="adj1" fmla="val 60000"/>
            <a:gd name="adj2" fmla="val 50000"/>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4210168" y="1442144"/>
        <a:ext cx="366474" cy="356294"/>
      </dsp:txXfrm>
    </dsp:sp>
    <dsp:sp modelId="{6C21DF42-DD90-42A9-B918-E4BF97BFE0CD}">
      <dsp:nvSpPr>
        <dsp:cNvPr id="0" name=""/>
        <dsp:cNvSpPr/>
      </dsp:nvSpPr>
      <dsp:spPr>
        <a:xfrm>
          <a:off x="785783" y="2035968"/>
          <a:ext cx="7215245" cy="1357312"/>
        </a:xfrm>
        <a:prstGeom prst="roundRect">
          <a:avLst>
            <a:gd name="adj" fmla="val 10000"/>
          </a:avLst>
        </a:prstGeom>
        <a:solidFill>
          <a:schemeClr val="accent2">
            <a:alpha val="90000"/>
            <a:hueOff val="0"/>
            <a:satOff val="0"/>
            <a:lumOff val="0"/>
            <a:alphaOff val="-20000"/>
          </a:schemeClr>
        </a:solidFill>
        <a:ln>
          <a:noFill/>
        </a:ln>
        <a:effectLst>
          <a:outerShdw blurRad="39000" dist="25400" dir="5400000" rotWithShape="0">
            <a:schemeClr val="accent2">
              <a:alpha val="90000"/>
              <a:hueOff val="0"/>
              <a:satOff val="0"/>
              <a:lumOff val="0"/>
              <a:alphaOff val="-2000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t>
          </a:r>
          <a:r>
            <a:rPr lang="en-US" sz="1800" kern="1200" dirty="0" err="1" smtClean="0"/>
            <a:t>Tahap</a:t>
          </a:r>
          <a:r>
            <a:rPr lang="en-US" sz="1800" kern="1200" dirty="0" smtClean="0"/>
            <a:t> 2(</a:t>
          </a:r>
          <a:r>
            <a:rPr lang="en-US" sz="1800" kern="1200" dirty="0" err="1" smtClean="0"/>
            <a:t>sesudah</a:t>
          </a:r>
          <a:r>
            <a:rPr lang="en-US" sz="1800" kern="1200" dirty="0" smtClean="0"/>
            <a:t> </a:t>
          </a:r>
          <a:r>
            <a:rPr lang="en-US" sz="1800" kern="1200" dirty="0" err="1" smtClean="0"/>
            <a:t>perang</a:t>
          </a:r>
          <a:r>
            <a:rPr lang="en-US" sz="1800" kern="1200" dirty="0" smtClean="0"/>
            <a:t> </a:t>
          </a:r>
          <a:r>
            <a:rPr lang="en-US" sz="1800" kern="1200" dirty="0" err="1" smtClean="0"/>
            <a:t>Diponegoro</a:t>
          </a:r>
          <a:r>
            <a:rPr lang="en-US" sz="1800" kern="1200" dirty="0" smtClean="0"/>
            <a:t> 1830-1837)</a:t>
          </a:r>
          <a:endParaRPr lang="en-US" sz="1800" kern="1200" dirty="0"/>
        </a:p>
        <a:p>
          <a:pPr marL="114300" lvl="1" indent="-114300" algn="l" defTabSz="622300">
            <a:lnSpc>
              <a:spcPct val="90000"/>
            </a:lnSpc>
            <a:spcBef>
              <a:spcPct val="0"/>
            </a:spcBef>
            <a:spcAft>
              <a:spcPct val="15000"/>
            </a:spcAft>
            <a:buChar char="••"/>
          </a:pPr>
          <a:r>
            <a:rPr lang="en-US" sz="1400" kern="1200" dirty="0" err="1" smtClean="0"/>
            <a:t>Perang</a:t>
          </a:r>
          <a:r>
            <a:rPr lang="en-US" sz="1400" kern="1200" dirty="0" smtClean="0"/>
            <a:t> </a:t>
          </a:r>
          <a:r>
            <a:rPr lang="en-US" sz="1400" kern="1200" dirty="0" err="1" smtClean="0"/>
            <a:t>antara</a:t>
          </a:r>
          <a:r>
            <a:rPr lang="en-US" sz="1400" kern="1200" dirty="0" smtClean="0"/>
            <a:t> </a:t>
          </a:r>
          <a:r>
            <a:rPr lang="en-US" sz="1400" kern="1200" dirty="0" err="1" smtClean="0"/>
            <a:t>Kaum</a:t>
          </a:r>
          <a:r>
            <a:rPr lang="en-US" sz="1400" kern="1200" dirty="0" smtClean="0"/>
            <a:t> </a:t>
          </a:r>
          <a:r>
            <a:rPr lang="en-US" sz="1400" kern="1200" dirty="0" err="1" smtClean="0"/>
            <a:t>Adat</a:t>
          </a:r>
          <a:r>
            <a:rPr lang="en-US" sz="1400" kern="1200" dirty="0" smtClean="0"/>
            <a:t> </a:t>
          </a:r>
          <a:r>
            <a:rPr lang="en-US" sz="1400" kern="1200" dirty="0" err="1" smtClean="0"/>
            <a:t>dan</a:t>
          </a:r>
          <a:r>
            <a:rPr lang="en-US" sz="1400" kern="1200" dirty="0" smtClean="0"/>
            <a:t> </a:t>
          </a:r>
          <a:r>
            <a:rPr lang="en-US" sz="1400" kern="1200" dirty="0" err="1" smtClean="0"/>
            <a:t>Kaum</a:t>
          </a:r>
          <a:r>
            <a:rPr lang="en-US" sz="1400" kern="1200" dirty="0" smtClean="0"/>
            <a:t> </a:t>
          </a:r>
          <a:r>
            <a:rPr lang="en-US" sz="1400" kern="1200" dirty="0" err="1" smtClean="0"/>
            <a:t>Paderi</a:t>
          </a:r>
          <a:r>
            <a:rPr lang="en-US" sz="1400" kern="1200" dirty="0" smtClean="0"/>
            <a:t> </a:t>
          </a:r>
          <a:r>
            <a:rPr lang="en-US" sz="1400" kern="1200" dirty="0" err="1" smtClean="0"/>
            <a:t>melawan</a:t>
          </a:r>
          <a:r>
            <a:rPr lang="en-US" sz="1400" kern="1200" dirty="0" smtClean="0"/>
            <a:t> </a:t>
          </a:r>
          <a:r>
            <a:rPr lang="en-US" sz="1400" kern="1200" dirty="0" err="1" smtClean="0"/>
            <a:t>Belanda</a:t>
          </a:r>
          <a:endParaRPr lang="en-US" sz="1400" kern="1200" dirty="0"/>
        </a:p>
      </dsp:txBody>
      <dsp:txXfrm>
        <a:off x="825537" y="2075722"/>
        <a:ext cx="7135737" cy="1277804"/>
      </dsp:txXfrm>
    </dsp:sp>
    <dsp:sp modelId="{F365D6C1-59ED-4B3F-B2F8-A0D4C5829AAC}">
      <dsp:nvSpPr>
        <dsp:cNvPr id="0" name=""/>
        <dsp:cNvSpPr/>
      </dsp:nvSpPr>
      <dsp:spPr>
        <a:xfrm rot="5400000">
          <a:off x="4138909" y="3427214"/>
          <a:ext cx="508992" cy="610790"/>
        </a:xfrm>
        <a:prstGeom prst="rightArrow">
          <a:avLst>
            <a:gd name="adj1" fmla="val 60000"/>
            <a:gd name="adj2" fmla="val 50000"/>
          </a:avLst>
        </a:prstGeom>
        <a:solidFill>
          <a:schemeClr val="accent2">
            <a:shade val="90000"/>
            <a:hueOff val="-149257"/>
            <a:satOff val="-4740"/>
            <a:lumOff val="2888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4210168" y="3478113"/>
        <a:ext cx="366474" cy="356294"/>
      </dsp:txXfrm>
    </dsp:sp>
    <dsp:sp modelId="{4093B9BE-ACB1-47CF-94F6-CB29A610E93D}">
      <dsp:nvSpPr>
        <dsp:cNvPr id="0" name=""/>
        <dsp:cNvSpPr/>
      </dsp:nvSpPr>
      <dsp:spPr>
        <a:xfrm>
          <a:off x="642907" y="4071937"/>
          <a:ext cx="7500997" cy="1357312"/>
        </a:xfrm>
        <a:prstGeom prst="roundRect">
          <a:avLst>
            <a:gd name="adj" fmla="val 10000"/>
          </a:avLst>
        </a:prstGeom>
        <a:solidFill>
          <a:schemeClr val="accent2">
            <a:alpha val="90000"/>
            <a:hueOff val="0"/>
            <a:satOff val="0"/>
            <a:lumOff val="0"/>
            <a:alphaOff val="-40000"/>
          </a:schemeClr>
        </a:solidFill>
        <a:ln>
          <a:noFill/>
        </a:ln>
        <a:effectLst>
          <a:outerShdw blurRad="39000" dist="25400" dir="5400000" rotWithShape="0">
            <a:schemeClr val="accent2">
              <a:alpha val="90000"/>
              <a:hueOff val="0"/>
              <a:satOff val="0"/>
              <a:lumOff val="0"/>
              <a:alphaOff val="-4000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t>
          </a:r>
          <a:r>
            <a:rPr lang="en-US" sz="1800" kern="1200" dirty="0" err="1" smtClean="0"/>
            <a:t>Akhir</a:t>
          </a:r>
          <a:r>
            <a:rPr lang="en-US" sz="1800" kern="1200" dirty="0" smtClean="0"/>
            <a:t> </a:t>
          </a:r>
          <a:r>
            <a:rPr lang="en-US" sz="1800" kern="1200" dirty="0" err="1" smtClean="0"/>
            <a:t>perlawanan</a:t>
          </a:r>
          <a:endParaRPr lang="en-US" sz="1800" kern="1200" dirty="0"/>
        </a:p>
        <a:p>
          <a:pPr marL="114300" lvl="1" indent="-114300" algn="l" defTabSz="622300">
            <a:lnSpc>
              <a:spcPct val="90000"/>
            </a:lnSpc>
            <a:spcBef>
              <a:spcPct val="0"/>
            </a:spcBef>
            <a:spcAft>
              <a:spcPct val="15000"/>
            </a:spcAft>
            <a:buChar char="••"/>
          </a:pPr>
          <a:r>
            <a:rPr lang="en-US" sz="1400" kern="1200" dirty="0" err="1" smtClean="0"/>
            <a:t>Karena</a:t>
          </a:r>
          <a:r>
            <a:rPr lang="en-US" sz="1400" kern="1200" dirty="0" smtClean="0"/>
            <a:t> </a:t>
          </a:r>
          <a:r>
            <a:rPr lang="en-US" sz="1400" kern="1200" dirty="0" err="1" smtClean="0"/>
            <a:t>kekuatan</a:t>
          </a:r>
          <a:r>
            <a:rPr lang="en-US" sz="1400" kern="1200" dirty="0" smtClean="0"/>
            <a:t> yang </a:t>
          </a:r>
          <a:r>
            <a:rPr lang="en-US" sz="1400" kern="1200" dirty="0" err="1" smtClean="0"/>
            <a:t>tidak</a:t>
          </a:r>
          <a:r>
            <a:rPr lang="en-US" sz="1400" kern="1200" dirty="0" smtClean="0"/>
            <a:t> </a:t>
          </a:r>
          <a:r>
            <a:rPr lang="en-US" sz="1400" kern="1200" dirty="0" err="1" smtClean="0"/>
            <a:t>seimbang,tanggal</a:t>
          </a:r>
          <a:r>
            <a:rPr lang="en-US" sz="1400" kern="1200" dirty="0" smtClean="0"/>
            <a:t> 21 September 1837 </a:t>
          </a:r>
          <a:r>
            <a:rPr lang="en-US" sz="1400" kern="1200" dirty="0" err="1" smtClean="0"/>
            <a:t>Tuanku</a:t>
          </a:r>
          <a:r>
            <a:rPr lang="en-US" sz="1400" kern="1200" dirty="0" smtClean="0"/>
            <a:t> Imam </a:t>
          </a:r>
          <a:r>
            <a:rPr lang="en-US" sz="1400" kern="1200" dirty="0" err="1" smtClean="0"/>
            <a:t>Bonjol</a:t>
          </a:r>
          <a:r>
            <a:rPr lang="en-US" sz="1400" kern="1200" dirty="0" smtClean="0"/>
            <a:t> </a:t>
          </a:r>
          <a:r>
            <a:rPr lang="en-US" sz="1400" kern="1200" dirty="0" err="1" smtClean="0"/>
            <a:t>tertanglkap</a:t>
          </a:r>
          <a:r>
            <a:rPr lang="en-US" sz="1400" kern="1200" dirty="0" smtClean="0"/>
            <a:t> </a:t>
          </a:r>
          <a:r>
            <a:rPr lang="en-US" sz="1400" kern="1200" dirty="0" err="1" smtClean="0"/>
            <a:t>dan</a:t>
          </a:r>
          <a:r>
            <a:rPr lang="en-US" sz="1400" kern="1200" dirty="0" smtClean="0"/>
            <a:t> </a:t>
          </a:r>
          <a:r>
            <a:rPr lang="en-US" sz="1400" kern="1200" dirty="0" err="1" smtClean="0"/>
            <a:t>di</a:t>
          </a:r>
          <a:r>
            <a:rPr lang="en-US" sz="1400" kern="1200" dirty="0" smtClean="0"/>
            <a:t> </a:t>
          </a:r>
          <a:r>
            <a:rPr lang="en-US" sz="1400" kern="1200" dirty="0" err="1" smtClean="0"/>
            <a:t>asingkan</a:t>
          </a:r>
          <a:r>
            <a:rPr lang="en-US" sz="1400" kern="1200" dirty="0" smtClean="0"/>
            <a:t> </a:t>
          </a:r>
          <a:r>
            <a:rPr lang="en-US" sz="1400" kern="1200" dirty="0" err="1" smtClean="0"/>
            <a:t>ke</a:t>
          </a:r>
          <a:r>
            <a:rPr lang="en-US" sz="1400" kern="1200" dirty="0" smtClean="0"/>
            <a:t> </a:t>
          </a:r>
          <a:r>
            <a:rPr lang="en-US" sz="1400" kern="1200" dirty="0" err="1" smtClean="0"/>
            <a:t>Cianjur,Ambon</a:t>
          </a:r>
          <a:r>
            <a:rPr lang="en-US" sz="1400" kern="1200" dirty="0" smtClean="0"/>
            <a:t> </a:t>
          </a:r>
          <a:r>
            <a:rPr lang="en-US" sz="1400" kern="1200" dirty="0" err="1" smtClean="0"/>
            <a:t>lalu</a:t>
          </a:r>
          <a:r>
            <a:rPr lang="en-US" sz="1400" kern="1200" dirty="0" smtClean="0"/>
            <a:t> </a:t>
          </a:r>
          <a:r>
            <a:rPr lang="en-US" sz="1400" kern="1200" dirty="0" err="1" smtClean="0"/>
            <a:t>Minahasa</a:t>
          </a:r>
          <a:endParaRPr lang="en-US" sz="1400" kern="1200" dirty="0"/>
        </a:p>
      </dsp:txBody>
      <dsp:txXfrm>
        <a:off x="682661" y="4111691"/>
        <a:ext cx="7421489" cy="12778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244AA-CD3A-44EB-9742-C1B8281A19D5}">
      <dsp:nvSpPr>
        <dsp:cNvPr id="0" name=""/>
        <dsp:cNvSpPr/>
      </dsp:nvSpPr>
      <dsp:spPr>
        <a:xfrm>
          <a:off x="641977" y="673"/>
          <a:ext cx="3478779" cy="849506"/>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err="1" smtClean="0"/>
            <a:t>Sebab</a:t>
          </a:r>
          <a:r>
            <a:rPr lang="en-US" sz="4000" kern="1200" dirty="0" smtClean="0"/>
            <a:t> </a:t>
          </a:r>
          <a:r>
            <a:rPr lang="en-US" sz="4000" kern="1200" dirty="0" err="1" smtClean="0"/>
            <a:t>umum</a:t>
          </a:r>
          <a:endParaRPr lang="en-US" sz="4000" kern="1200" dirty="0"/>
        </a:p>
      </dsp:txBody>
      <dsp:txXfrm>
        <a:off x="666858" y="25554"/>
        <a:ext cx="3429017" cy="799744"/>
      </dsp:txXfrm>
    </dsp:sp>
    <dsp:sp modelId="{95EBA2C8-EB56-454B-9A0E-7F780C151823}">
      <dsp:nvSpPr>
        <dsp:cNvPr id="0" name=""/>
        <dsp:cNvSpPr/>
      </dsp:nvSpPr>
      <dsp:spPr>
        <a:xfrm>
          <a:off x="989855" y="850179"/>
          <a:ext cx="347877" cy="613768"/>
        </a:xfrm>
        <a:custGeom>
          <a:avLst/>
          <a:gdLst/>
          <a:ahLst/>
          <a:cxnLst/>
          <a:rect l="0" t="0" r="0" b="0"/>
          <a:pathLst>
            <a:path>
              <a:moveTo>
                <a:pt x="0" y="0"/>
              </a:moveTo>
              <a:lnTo>
                <a:pt x="0" y="613768"/>
              </a:lnTo>
              <a:lnTo>
                <a:pt x="347877" y="613768"/>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4F562C-F760-4F86-B323-BAA9EE2AA92C}">
      <dsp:nvSpPr>
        <dsp:cNvPr id="0" name=""/>
        <dsp:cNvSpPr/>
      </dsp:nvSpPr>
      <dsp:spPr>
        <a:xfrm>
          <a:off x="1337733" y="1062556"/>
          <a:ext cx="3805774" cy="802783"/>
        </a:xfrm>
        <a:prstGeom prst="roundRect">
          <a:avLst>
            <a:gd name="adj" fmla="val 10000"/>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t>
          </a:r>
          <a:r>
            <a:rPr lang="en-US" sz="2000" kern="1200" dirty="0" err="1" smtClean="0"/>
            <a:t>penderitaan</a:t>
          </a:r>
          <a:r>
            <a:rPr lang="en-US" sz="2000" kern="1200" dirty="0" smtClean="0"/>
            <a:t> </a:t>
          </a:r>
          <a:r>
            <a:rPr lang="en-US" sz="2000" kern="1200" dirty="0" err="1" smtClean="0"/>
            <a:t>rakyat</a:t>
          </a:r>
          <a:r>
            <a:rPr lang="en-US" sz="2000" kern="1200" dirty="0" smtClean="0"/>
            <a:t> </a:t>
          </a:r>
          <a:r>
            <a:rPr lang="en-US" sz="2000" kern="1200" dirty="0" err="1" smtClean="0"/>
            <a:t>akibat</a:t>
          </a:r>
          <a:r>
            <a:rPr lang="en-US" sz="2000" kern="1200" dirty="0" smtClean="0"/>
            <a:t> </a:t>
          </a:r>
          <a:r>
            <a:rPr lang="en-US" sz="2000" kern="1200" dirty="0" err="1" smtClean="0"/>
            <a:t>pajak</a:t>
          </a:r>
          <a:r>
            <a:rPr lang="en-US" sz="2000" kern="1200" dirty="0" smtClean="0"/>
            <a:t> yang </a:t>
          </a:r>
          <a:r>
            <a:rPr lang="en-US" sz="2000" kern="1200" dirty="0" err="1" smtClean="0"/>
            <a:t>berat</a:t>
          </a:r>
          <a:endParaRPr lang="en-US" sz="2000" kern="1200" dirty="0"/>
        </a:p>
      </dsp:txBody>
      <dsp:txXfrm>
        <a:off x="1361246" y="1086069"/>
        <a:ext cx="3758748" cy="755757"/>
      </dsp:txXfrm>
    </dsp:sp>
    <dsp:sp modelId="{159AC177-73F3-458B-9C3E-74FCE9A20914}">
      <dsp:nvSpPr>
        <dsp:cNvPr id="0" name=""/>
        <dsp:cNvSpPr/>
      </dsp:nvSpPr>
      <dsp:spPr>
        <a:xfrm>
          <a:off x="989855" y="850179"/>
          <a:ext cx="347877" cy="1652289"/>
        </a:xfrm>
        <a:custGeom>
          <a:avLst/>
          <a:gdLst/>
          <a:ahLst/>
          <a:cxnLst/>
          <a:rect l="0" t="0" r="0" b="0"/>
          <a:pathLst>
            <a:path>
              <a:moveTo>
                <a:pt x="0" y="0"/>
              </a:moveTo>
              <a:lnTo>
                <a:pt x="0" y="1652289"/>
              </a:lnTo>
              <a:lnTo>
                <a:pt x="347877" y="1652289"/>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8C5BD7-DDEA-4179-B6DF-D317568EED2C}">
      <dsp:nvSpPr>
        <dsp:cNvPr id="0" name=""/>
        <dsp:cNvSpPr/>
      </dsp:nvSpPr>
      <dsp:spPr>
        <a:xfrm>
          <a:off x="1337733" y="2077716"/>
          <a:ext cx="3753295" cy="849506"/>
        </a:xfrm>
        <a:prstGeom prst="roundRect">
          <a:avLst>
            <a:gd name="adj" fmla="val 10000"/>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t>
          </a:r>
          <a:r>
            <a:rPr lang="en-US" sz="2000" kern="1200" dirty="0" err="1" smtClean="0"/>
            <a:t>wilayah</a:t>
          </a:r>
          <a:r>
            <a:rPr lang="en-US" sz="2000" kern="1200" dirty="0" smtClean="0"/>
            <a:t> </a:t>
          </a:r>
          <a:r>
            <a:rPr lang="en-US" sz="2000" kern="1200" dirty="0" err="1" smtClean="0"/>
            <a:t>Mataram</a:t>
          </a:r>
          <a:r>
            <a:rPr lang="en-US" sz="2000" kern="1200" dirty="0" smtClean="0"/>
            <a:t> </a:t>
          </a:r>
          <a:r>
            <a:rPr lang="en-US" sz="2000" kern="1200" dirty="0" err="1" smtClean="0"/>
            <a:t>dipersempit</a:t>
          </a:r>
          <a:endParaRPr lang="en-US" sz="2000" kern="1200" dirty="0"/>
        </a:p>
      </dsp:txBody>
      <dsp:txXfrm>
        <a:off x="1362614" y="2102597"/>
        <a:ext cx="3703533" cy="799744"/>
      </dsp:txXfrm>
    </dsp:sp>
    <dsp:sp modelId="{02B0A125-684A-4F6A-8B95-1FB648B63599}">
      <dsp:nvSpPr>
        <dsp:cNvPr id="0" name=""/>
        <dsp:cNvSpPr/>
      </dsp:nvSpPr>
      <dsp:spPr>
        <a:xfrm>
          <a:off x="989855" y="850179"/>
          <a:ext cx="347877" cy="2714172"/>
        </a:xfrm>
        <a:custGeom>
          <a:avLst/>
          <a:gdLst/>
          <a:ahLst/>
          <a:cxnLst/>
          <a:rect l="0" t="0" r="0" b="0"/>
          <a:pathLst>
            <a:path>
              <a:moveTo>
                <a:pt x="0" y="0"/>
              </a:moveTo>
              <a:lnTo>
                <a:pt x="0" y="2714172"/>
              </a:lnTo>
              <a:lnTo>
                <a:pt x="347877" y="2714172"/>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ACC1-4B84-4A29-99F9-32601DE7D1FB}">
      <dsp:nvSpPr>
        <dsp:cNvPr id="0" name=""/>
        <dsp:cNvSpPr/>
      </dsp:nvSpPr>
      <dsp:spPr>
        <a:xfrm>
          <a:off x="1337733" y="3139599"/>
          <a:ext cx="3800989" cy="849506"/>
        </a:xfrm>
        <a:prstGeom prst="roundRect">
          <a:avLst>
            <a:gd name="adj" fmla="val 10000"/>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t>
          </a:r>
          <a:r>
            <a:rPr lang="en-US" sz="2000" kern="1200" dirty="0" err="1" smtClean="0"/>
            <a:t>Belanda</a:t>
          </a:r>
          <a:r>
            <a:rPr lang="en-US" sz="2000" kern="1200" dirty="0" smtClean="0"/>
            <a:t> </a:t>
          </a:r>
          <a:r>
            <a:rPr lang="en-US" sz="2000" kern="1200" dirty="0" err="1" smtClean="0"/>
            <a:t>ikut</a:t>
          </a:r>
          <a:r>
            <a:rPr lang="en-US" sz="2000" kern="1200" dirty="0" smtClean="0"/>
            <a:t> </a:t>
          </a:r>
          <a:r>
            <a:rPr lang="en-US" sz="2000" kern="1200" dirty="0" err="1" smtClean="0"/>
            <a:t>campur</a:t>
          </a:r>
          <a:r>
            <a:rPr lang="en-US" sz="2000" kern="1200" dirty="0" smtClean="0"/>
            <a:t> </a:t>
          </a:r>
          <a:r>
            <a:rPr lang="en-US" sz="2000" kern="1200" dirty="0" err="1" smtClean="0"/>
            <a:t>masalah</a:t>
          </a:r>
          <a:r>
            <a:rPr lang="en-US" sz="2000" kern="1200" dirty="0" smtClean="0"/>
            <a:t> </a:t>
          </a:r>
          <a:r>
            <a:rPr lang="en-US" sz="2000" kern="1200" dirty="0" err="1" smtClean="0"/>
            <a:t>kerajaan</a:t>
          </a:r>
          <a:endParaRPr lang="en-US" sz="2000" kern="1200" dirty="0"/>
        </a:p>
      </dsp:txBody>
      <dsp:txXfrm>
        <a:off x="1362614" y="3164480"/>
        <a:ext cx="3751227" cy="799744"/>
      </dsp:txXfrm>
    </dsp:sp>
    <dsp:sp modelId="{F602C670-854D-493D-9633-6EA6438305A3}">
      <dsp:nvSpPr>
        <dsp:cNvPr id="0" name=""/>
        <dsp:cNvSpPr/>
      </dsp:nvSpPr>
      <dsp:spPr>
        <a:xfrm>
          <a:off x="989855" y="850179"/>
          <a:ext cx="347877" cy="3776055"/>
        </a:xfrm>
        <a:custGeom>
          <a:avLst/>
          <a:gdLst/>
          <a:ahLst/>
          <a:cxnLst/>
          <a:rect l="0" t="0" r="0" b="0"/>
          <a:pathLst>
            <a:path>
              <a:moveTo>
                <a:pt x="0" y="0"/>
              </a:moveTo>
              <a:lnTo>
                <a:pt x="0" y="3776055"/>
              </a:lnTo>
              <a:lnTo>
                <a:pt x="347877" y="3776055"/>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BD4C07-4DD5-4EBA-96BD-0BD591A03DE7}">
      <dsp:nvSpPr>
        <dsp:cNvPr id="0" name=""/>
        <dsp:cNvSpPr/>
      </dsp:nvSpPr>
      <dsp:spPr>
        <a:xfrm>
          <a:off x="1337733" y="4201481"/>
          <a:ext cx="3873463" cy="849506"/>
        </a:xfrm>
        <a:prstGeom prst="roundRect">
          <a:avLst>
            <a:gd name="adj" fmla="val 10000"/>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t>
          </a:r>
          <a:r>
            <a:rPr lang="en-US" sz="2000" kern="1200" dirty="0" err="1" smtClean="0"/>
            <a:t>Bangsawan</a:t>
          </a:r>
          <a:r>
            <a:rPr lang="en-US" sz="2000" kern="1200" dirty="0" smtClean="0"/>
            <a:t> </a:t>
          </a:r>
          <a:r>
            <a:rPr lang="en-US" sz="2000" kern="1200" dirty="0" err="1" smtClean="0"/>
            <a:t>dilarang</a:t>
          </a:r>
          <a:r>
            <a:rPr lang="en-US" sz="2000" kern="1200" dirty="0" smtClean="0"/>
            <a:t> </a:t>
          </a:r>
          <a:r>
            <a:rPr lang="en-US" sz="2000" kern="1200" dirty="0" err="1" smtClean="0"/>
            <a:t>menyewakan</a:t>
          </a:r>
          <a:r>
            <a:rPr lang="en-US" sz="2000" kern="1200" dirty="0" smtClean="0"/>
            <a:t> </a:t>
          </a:r>
          <a:r>
            <a:rPr lang="en-US" sz="2000" kern="1200" dirty="0" err="1" smtClean="0"/>
            <a:t>tanahnya</a:t>
          </a:r>
          <a:endParaRPr lang="en-US" sz="2000" kern="1200" dirty="0"/>
        </a:p>
      </dsp:txBody>
      <dsp:txXfrm>
        <a:off x="1362614" y="4226362"/>
        <a:ext cx="3823701" cy="799744"/>
      </dsp:txXfrm>
    </dsp:sp>
    <dsp:sp modelId="{C4246566-FAE5-43F8-9A2F-0DDC383030DD}">
      <dsp:nvSpPr>
        <dsp:cNvPr id="0" name=""/>
        <dsp:cNvSpPr/>
      </dsp:nvSpPr>
      <dsp:spPr>
        <a:xfrm>
          <a:off x="989855" y="850179"/>
          <a:ext cx="347877" cy="4745821"/>
        </a:xfrm>
        <a:custGeom>
          <a:avLst/>
          <a:gdLst/>
          <a:ahLst/>
          <a:cxnLst/>
          <a:rect l="0" t="0" r="0" b="0"/>
          <a:pathLst>
            <a:path>
              <a:moveTo>
                <a:pt x="0" y="0"/>
              </a:moveTo>
              <a:lnTo>
                <a:pt x="0" y="4745821"/>
              </a:lnTo>
              <a:lnTo>
                <a:pt x="347877" y="4745821"/>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4F3752-54E1-4DE1-92E5-124126A5B12E}">
      <dsp:nvSpPr>
        <dsp:cNvPr id="0" name=""/>
        <dsp:cNvSpPr/>
      </dsp:nvSpPr>
      <dsp:spPr>
        <a:xfrm>
          <a:off x="1337733" y="5263364"/>
          <a:ext cx="3829288" cy="665273"/>
        </a:xfrm>
        <a:prstGeom prst="roundRect">
          <a:avLst>
            <a:gd name="adj" fmla="val 10000"/>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t>
          </a:r>
          <a:r>
            <a:rPr lang="en-US" sz="2000" kern="1200" dirty="0" err="1" smtClean="0"/>
            <a:t>Masuknya</a:t>
          </a:r>
          <a:r>
            <a:rPr lang="en-US" sz="2000" kern="1200" dirty="0" smtClean="0"/>
            <a:t> </a:t>
          </a:r>
          <a:r>
            <a:rPr lang="en-US" sz="2000" kern="1200" dirty="0" err="1" smtClean="0"/>
            <a:t>peradaban</a:t>
          </a:r>
          <a:r>
            <a:rPr lang="en-US" sz="2000" kern="1200" dirty="0" smtClean="0"/>
            <a:t> Barat </a:t>
          </a:r>
          <a:r>
            <a:rPr lang="en-US" sz="2000" kern="1200" dirty="0" err="1" smtClean="0"/>
            <a:t>ke</a:t>
          </a:r>
          <a:r>
            <a:rPr lang="en-US" sz="2000" kern="1200" dirty="0" smtClean="0"/>
            <a:t> </a:t>
          </a:r>
          <a:r>
            <a:rPr lang="en-US" sz="2000" kern="1200" dirty="0" err="1" smtClean="0"/>
            <a:t>Mataram</a:t>
          </a:r>
          <a:endParaRPr lang="en-US" sz="2000" kern="1200" dirty="0"/>
        </a:p>
      </dsp:txBody>
      <dsp:txXfrm>
        <a:off x="1357218" y="5282849"/>
        <a:ext cx="3790318" cy="626303"/>
      </dsp:txXfrm>
    </dsp:sp>
    <dsp:sp modelId="{15D862F4-235E-4B77-84A5-28C3EE92D7C5}">
      <dsp:nvSpPr>
        <dsp:cNvPr id="0" name=""/>
        <dsp:cNvSpPr/>
      </dsp:nvSpPr>
      <dsp:spPr>
        <a:xfrm>
          <a:off x="4924118" y="673"/>
          <a:ext cx="3220716" cy="849506"/>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err="1" smtClean="0"/>
            <a:t>Sebab</a:t>
          </a:r>
          <a:r>
            <a:rPr lang="en-US" sz="4000" kern="1200" dirty="0" smtClean="0"/>
            <a:t> </a:t>
          </a:r>
          <a:r>
            <a:rPr lang="en-US" sz="4000" kern="1200" dirty="0" err="1" smtClean="0"/>
            <a:t>khusus</a:t>
          </a:r>
          <a:endParaRPr lang="en-US" sz="4000" kern="1200" dirty="0"/>
        </a:p>
      </dsp:txBody>
      <dsp:txXfrm>
        <a:off x="4948999" y="25554"/>
        <a:ext cx="3170954" cy="799744"/>
      </dsp:txXfrm>
    </dsp:sp>
    <dsp:sp modelId="{5BA96850-890D-41CC-86BF-6435387FD835}">
      <dsp:nvSpPr>
        <dsp:cNvPr id="0" name=""/>
        <dsp:cNvSpPr/>
      </dsp:nvSpPr>
      <dsp:spPr>
        <a:xfrm>
          <a:off x="5246189" y="850179"/>
          <a:ext cx="322071" cy="994317"/>
        </a:xfrm>
        <a:custGeom>
          <a:avLst/>
          <a:gdLst/>
          <a:ahLst/>
          <a:cxnLst/>
          <a:rect l="0" t="0" r="0" b="0"/>
          <a:pathLst>
            <a:path>
              <a:moveTo>
                <a:pt x="0" y="0"/>
              </a:moveTo>
              <a:lnTo>
                <a:pt x="0" y="994317"/>
              </a:lnTo>
              <a:lnTo>
                <a:pt x="322071" y="994317"/>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B71C67-8E66-4764-97F7-9BDAC3D22038}">
      <dsp:nvSpPr>
        <dsp:cNvPr id="0" name=""/>
        <dsp:cNvSpPr/>
      </dsp:nvSpPr>
      <dsp:spPr>
        <a:xfrm>
          <a:off x="5568261" y="1062556"/>
          <a:ext cx="2459490" cy="1563881"/>
        </a:xfrm>
        <a:prstGeom prst="roundRect">
          <a:avLst>
            <a:gd name="adj" fmla="val 10000"/>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err="1" smtClean="0"/>
            <a:t>Belanda</a:t>
          </a:r>
          <a:r>
            <a:rPr lang="en-US" sz="1800" kern="1200" dirty="0" smtClean="0"/>
            <a:t> </a:t>
          </a:r>
          <a:r>
            <a:rPr lang="en-US" sz="1800" kern="1200" dirty="0" err="1" smtClean="0"/>
            <a:t>membuat</a:t>
          </a:r>
          <a:r>
            <a:rPr lang="en-US" sz="1800" kern="1200" dirty="0" smtClean="0"/>
            <a:t> </a:t>
          </a:r>
          <a:r>
            <a:rPr lang="en-US" sz="1800" kern="1200" dirty="0" err="1" smtClean="0"/>
            <a:t>jalan</a:t>
          </a:r>
          <a:r>
            <a:rPr lang="en-US" sz="1800" kern="1200" dirty="0" smtClean="0"/>
            <a:t> </a:t>
          </a:r>
          <a:r>
            <a:rPr lang="en-US" sz="1800" kern="1200" dirty="0" err="1" smtClean="0"/>
            <a:t>pintas</a:t>
          </a:r>
          <a:r>
            <a:rPr lang="en-US" sz="1800" kern="1200" dirty="0" smtClean="0"/>
            <a:t> </a:t>
          </a:r>
          <a:r>
            <a:rPr lang="en-US" sz="1800" kern="1200" dirty="0" err="1" smtClean="0"/>
            <a:t>ke</a:t>
          </a:r>
          <a:r>
            <a:rPr lang="en-US" sz="1800" kern="1200" dirty="0" smtClean="0"/>
            <a:t> </a:t>
          </a:r>
          <a:r>
            <a:rPr lang="en-US" sz="1800" kern="1200" dirty="0" err="1" smtClean="0"/>
            <a:t>Magelang</a:t>
          </a:r>
          <a:r>
            <a:rPr lang="en-US" sz="1800" kern="1200" dirty="0" smtClean="0"/>
            <a:t> yang </a:t>
          </a:r>
          <a:r>
            <a:rPr lang="en-US" sz="1800" kern="1200" dirty="0" err="1" smtClean="0"/>
            <a:t>melewati</a:t>
          </a:r>
          <a:r>
            <a:rPr lang="en-US" sz="1800" kern="1200" dirty="0" smtClean="0"/>
            <a:t> </a:t>
          </a:r>
          <a:r>
            <a:rPr lang="en-US" sz="1800" kern="1200" dirty="0" err="1" smtClean="0"/>
            <a:t>makam</a:t>
          </a:r>
          <a:r>
            <a:rPr lang="en-US" sz="1800" kern="1200" dirty="0" smtClean="0"/>
            <a:t> </a:t>
          </a:r>
          <a:r>
            <a:rPr lang="en-US" sz="1800" kern="1200" dirty="0" err="1" smtClean="0"/>
            <a:t>leluhur</a:t>
          </a:r>
          <a:r>
            <a:rPr lang="en-US" sz="1800" kern="1200" dirty="0" smtClean="0"/>
            <a:t>  </a:t>
          </a:r>
          <a:r>
            <a:rPr lang="en-US" sz="1800" kern="1200" dirty="0" err="1" smtClean="0"/>
            <a:t>Diponegoro</a:t>
          </a:r>
          <a:endParaRPr lang="en-US" sz="1800" kern="1200" dirty="0"/>
        </a:p>
      </dsp:txBody>
      <dsp:txXfrm>
        <a:off x="5614066" y="1108361"/>
        <a:ext cx="2367880" cy="14722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17613-D2D5-4C40-9614-F078F1B1461D}">
      <dsp:nvSpPr>
        <dsp:cNvPr id="0" name=""/>
        <dsp:cNvSpPr/>
      </dsp:nvSpPr>
      <dsp:spPr>
        <a:xfrm rot="16200000">
          <a:off x="-1467161" y="1608628"/>
          <a:ext cx="6215061" cy="2997804"/>
        </a:xfrm>
        <a:prstGeom prst="flowChartManualOperation">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en-US" sz="2400" kern="1200" dirty="0" err="1" smtClean="0"/>
            <a:t>Sebab</a:t>
          </a:r>
          <a:r>
            <a:rPr lang="en-US" sz="2400" kern="1200" dirty="0" smtClean="0"/>
            <a:t> : </a:t>
          </a:r>
        </a:p>
        <a:p>
          <a:pPr lvl="0" algn="ctr" defTabSz="1066800">
            <a:lnSpc>
              <a:spcPct val="90000"/>
            </a:lnSpc>
            <a:spcBef>
              <a:spcPct val="0"/>
            </a:spcBef>
            <a:spcAft>
              <a:spcPct val="35000"/>
            </a:spcAft>
          </a:pPr>
          <a:r>
            <a:rPr lang="en-US" sz="2400" kern="1200" dirty="0" err="1" smtClean="0"/>
            <a:t>Belanda</a:t>
          </a:r>
          <a:r>
            <a:rPr lang="en-US" sz="2400" kern="1200" dirty="0" smtClean="0"/>
            <a:t> </a:t>
          </a:r>
          <a:r>
            <a:rPr lang="en-US" sz="2400" kern="1200" dirty="0" err="1" smtClean="0"/>
            <a:t>menuntut</a:t>
          </a:r>
          <a:r>
            <a:rPr lang="en-US" sz="2400" kern="1200" dirty="0" smtClean="0"/>
            <a:t> </a:t>
          </a:r>
          <a:r>
            <a:rPr lang="en-US" sz="2400" kern="1200" dirty="0" err="1" smtClean="0"/>
            <a:t>hk</a:t>
          </a:r>
          <a:r>
            <a:rPr lang="en-US" sz="2400" kern="1200" dirty="0" smtClean="0"/>
            <a:t> </a:t>
          </a:r>
          <a:r>
            <a:rPr lang="en-US" sz="2400" kern="1200" dirty="0" err="1" smtClean="0"/>
            <a:t>tawan</a:t>
          </a:r>
          <a:r>
            <a:rPr lang="en-US" sz="2400" kern="1200" dirty="0" smtClean="0"/>
            <a:t> </a:t>
          </a:r>
          <a:r>
            <a:rPr lang="en-US" sz="2400" kern="1200" dirty="0" err="1" smtClean="0"/>
            <a:t>karang</a:t>
          </a:r>
          <a:r>
            <a:rPr lang="en-US" sz="2400" kern="1200" dirty="0" smtClean="0"/>
            <a:t> </a:t>
          </a:r>
          <a:r>
            <a:rPr lang="en-US" sz="2400" kern="1200" dirty="0" err="1" smtClean="0"/>
            <a:t>dihapus</a:t>
          </a:r>
          <a:endParaRPr lang="en-US" sz="2400" kern="1200" dirty="0" smtClean="0"/>
        </a:p>
        <a:p>
          <a:pPr lvl="0" algn="ctr" defTabSz="1066800">
            <a:lnSpc>
              <a:spcPct val="90000"/>
            </a:lnSpc>
            <a:spcBef>
              <a:spcPct val="0"/>
            </a:spcBef>
            <a:spcAft>
              <a:spcPct val="35000"/>
            </a:spcAft>
          </a:pPr>
          <a:r>
            <a:rPr lang="en-US" sz="2400" kern="1200" dirty="0" err="1" smtClean="0"/>
            <a:t>Belanda</a:t>
          </a:r>
          <a:r>
            <a:rPr lang="en-US" sz="2400" kern="1200" dirty="0" smtClean="0"/>
            <a:t> </a:t>
          </a:r>
          <a:r>
            <a:rPr lang="en-US" sz="2400" kern="1200" dirty="0" err="1" smtClean="0"/>
            <a:t>menuntut</a:t>
          </a:r>
          <a:r>
            <a:rPr lang="en-US" sz="2400" kern="1200" dirty="0" smtClean="0"/>
            <a:t> agar raja – raja </a:t>
          </a:r>
          <a:r>
            <a:rPr lang="en-US" sz="2400" kern="1200" dirty="0" err="1" smtClean="0"/>
            <a:t>di</a:t>
          </a:r>
          <a:r>
            <a:rPr lang="en-US" sz="2400" kern="1200" dirty="0" smtClean="0"/>
            <a:t> Bali </a:t>
          </a:r>
          <a:r>
            <a:rPr lang="en-US" sz="2400" kern="1200" dirty="0" err="1" smtClean="0"/>
            <a:t>mengakui</a:t>
          </a:r>
          <a:r>
            <a:rPr lang="en-US" sz="2400" kern="1200" dirty="0" smtClean="0"/>
            <a:t> </a:t>
          </a:r>
          <a:r>
            <a:rPr lang="en-US" sz="2400" kern="1200" dirty="0" err="1" smtClean="0"/>
            <a:t>kekuasaan</a:t>
          </a:r>
          <a:r>
            <a:rPr lang="en-US" sz="2400" kern="1200" dirty="0" smtClean="0"/>
            <a:t> </a:t>
          </a:r>
          <a:r>
            <a:rPr lang="en-US" sz="2400" kern="1200" dirty="0" err="1" smtClean="0"/>
            <a:t>Belanda</a:t>
          </a:r>
          <a:endParaRPr lang="en-US" sz="2400" kern="1200" dirty="0" smtClean="0"/>
        </a:p>
        <a:p>
          <a:pPr lvl="0" algn="ctr" defTabSz="1066800">
            <a:lnSpc>
              <a:spcPct val="90000"/>
            </a:lnSpc>
            <a:spcBef>
              <a:spcPct val="0"/>
            </a:spcBef>
            <a:spcAft>
              <a:spcPct val="35000"/>
            </a:spcAft>
          </a:pPr>
          <a:r>
            <a:rPr lang="en-US" sz="2400" kern="1200" dirty="0" smtClean="0"/>
            <a:t>Bali hrs </a:t>
          </a:r>
          <a:r>
            <a:rPr lang="en-US" sz="2400" kern="1200" dirty="0" err="1" smtClean="0"/>
            <a:t>melindun</a:t>
          </a:r>
          <a:r>
            <a:rPr lang="en-US" sz="2400" kern="1200" dirty="0" smtClean="0"/>
            <a:t> </a:t>
          </a:r>
          <a:r>
            <a:rPr lang="en-US" sz="2400" kern="1200" dirty="0" err="1" smtClean="0"/>
            <a:t>gi</a:t>
          </a:r>
          <a:r>
            <a:rPr lang="en-US" sz="2400" kern="1200" dirty="0" smtClean="0"/>
            <a:t> </a:t>
          </a:r>
          <a:r>
            <a:rPr lang="en-US" sz="2400" kern="1200" dirty="0" err="1" smtClean="0"/>
            <a:t>perdgng</a:t>
          </a:r>
          <a:r>
            <a:rPr lang="en-US" sz="2400" kern="1200" dirty="0" smtClean="0"/>
            <a:t> </a:t>
          </a:r>
          <a:r>
            <a:rPr lang="en-US" sz="2400" kern="1200" dirty="0" err="1" smtClean="0"/>
            <a:t>Bld</a:t>
          </a:r>
          <a:endParaRPr lang="en-US" sz="2400" kern="1200" dirty="0"/>
        </a:p>
      </dsp:txBody>
      <dsp:txXfrm rot="5400000">
        <a:off x="141467" y="1243012"/>
        <a:ext cx="2997804" cy="3729037"/>
      </dsp:txXfrm>
    </dsp:sp>
    <dsp:sp modelId="{5DA89B83-7DA1-41D5-A7DB-4EBF467AB693}">
      <dsp:nvSpPr>
        <dsp:cNvPr id="0" name=""/>
        <dsp:cNvSpPr/>
      </dsp:nvSpPr>
      <dsp:spPr>
        <a:xfrm rot="16200000">
          <a:off x="1564836" y="1696076"/>
          <a:ext cx="6215061" cy="2822909"/>
        </a:xfrm>
        <a:prstGeom prst="flowChartManualOperation">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en-US" sz="2400" kern="1200" dirty="0" err="1" smtClean="0"/>
            <a:t>Tokoh</a:t>
          </a:r>
          <a:r>
            <a:rPr lang="en-US" sz="2400" kern="1200" dirty="0" smtClean="0"/>
            <a:t> :</a:t>
          </a:r>
        </a:p>
        <a:p>
          <a:pPr lvl="0" algn="ctr" defTabSz="1066800">
            <a:lnSpc>
              <a:spcPct val="90000"/>
            </a:lnSpc>
            <a:spcBef>
              <a:spcPct val="0"/>
            </a:spcBef>
            <a:spcAft>
              <a:spcPct val="35000"/>
            </a:spcAft>
          </a:pPr>
          <a:r>
            <a:rPr lang="en-US" sz="2400" kern="1200" dirty="0" smtClean="0"/>
            <a:t>Raja </a:t>
          </a:r>
          <a:r>
            <a:rPr lang="en-US" sz="2400" kern="1200" dirty="0" err="1" smtClean="0"/>
            <a:t>Buleleng</a:t>
          </a:r>
          <a:endParaRPr lang="en-US" sz="2400" kern="1200" dirty="0" smtClean="0"/>
        </a:p>
        <a:p>
          <a:pPr lvl="0" algn="ctr" defTabSz="1066800">
            <a:lnSpc>
              <a:spcPct val="90000"/>
            </a:lnSpc>
            <a:spcBef>
              <a:spcPct val="0"/>
            </a:spcBef>
            <a:spcAft>
              <a:spcPct val="35000"/>
            </a:spcAft>
          </a:pPr>
          <a:r>
            <a:rPr lang="en-US" sz="2400" kern="1200" dirty="0" smtClean="0"/>
            <a:t>Raja </a:t>
          </a:r>
          <a:r>
            <a:rPr lang="en-US" sz="2400" kern="1200" dirty="0" err="1" smtClean="0"/>
            <a:t>Karang</a:t>
          </a:r>
          <a:r>
            <a:rPr lang="en-US" sz="2400" kern="1200" dirty="0" smtClean="0"/>
            <a:t> </a:t>
          </a:r>
          <a:r>
            <a:rPr lang="en-US" sz="2400" kern="1200" dirty="0" err="1" smtClean="0"/>
            <a:t>Asem</a:t>
          </a:r>
          <a:endParaRPr lang="en-US" sz="2400" kern="1200" dirty="0" smtClean="0"/>
        </a:p>
        <a:p>
          <a:pPr lvl="0" algn="ctr" defTabSz="1066800">
            <a:lnSpc>
              <a:spcPct val="90000"/>
            </a:lnSpc>
            <a:spcBef>
              <a:spcPct val="0"/>
            </a:spcBef>
            <a:spcAft>
              <a:spcPct val="35000"/>
            </a:spcAft>
          </a:pPr>
          <a:r>
            <a:rPr lang="en-US" sz="2400" kern="1200" dirty="0" err="1" smtClean="0"/>
            <a:t>Gusti</a:t>
          </a:r>
          <a:r>
            <a:rPr lang="en-US" sz="2400" kern="1200" dirty="0" smtClean="0"/>
            <a:t> </a:t>
          </a:r>
          <a:r>
            <a:rPr lang="en-US" sz="2400" kern="1200" dirty="0" err="1" smtClean="0"/>
            <a:t>Patih</a:t>
          </a:r>
          <a:r>
            <a:rPr lang="en-US" sz="2400" kern="1200" dirty="0" smtClean="0"/>
            <a:t> </a:t>
          </a:r>
          <a:r>
            <a:rPr lang="en-US" sz="2400" kern="1200" dirty="0" err="1" smtClean="0"/>
            <a:t>Ketut</a:t>
          </a:r>
          <a:r>
            <a:rPr lang="en-US" sz="2400" kern="1200" dirty="0" smtClean="0"/>
            <a:t> </a:t>
          </a:r>
          <a:r>
            <a:rPr lang="en-US" sz="2400" kern="1200" dirty="0" err="1" smtClean="0"/>
            <a:t>Jelantik</a:t>
          </a:r>
          <a:endParaRPr lang="en-US" sz="2400" kern="1200" dirty="0"/>
        </a:p>
      </dsp:txBody>
      <dsp:txXfrm rot="5400000">
        <a:off x="3260912" y="1243012"/>
        <a:ext cx="2822909" cy="3729037"/>
      </dsp:txXfrm>
    </dsp:sp>
    <dsp:sp modelId="{B2375E65-EA12-49D4-9C06-413C6A3076C2}">
      <dsp:nvSpPr>
        <dsp:cNvPr id="0" name=""/>
        <dsp:cNvSpPr/>
      </dsp:nvSpPr>
      <dsp:spPr>
        <a:xfrm rot="16200000">
          <a:off x="4389301" y="1820400"/>
          <a:ext cx="6215061" cy="2574261"/>
        </a:xfrm>
        <a:prstGeom prst="flowChartManualOperation">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en-US" sz="2000" kern="1200" dirty="0" err="1" smtClean="0"/>
            <a:t>Proses</a:t>
          </a:r>
          <a:r>
            <a:rPr lang="en-US" sz="2000" kern="1200" dirty="0" smtClean="0"/>
            <a:t> </a:t>
          </a:r>
          <a:r>
            <a:rPr lang="en-US" sz="2000" kern="1200" dirty="0" err="1" smtClean="0"/>
            <a:t>Perlawanan</a:t>
          </a:r>
          <a:r>
            <a:rPr lang="en-US" sz="2000" kern="1200" dirty="0" smtClean="0"/>
            <a:t> :</a:t>
          </a:r>
        </a:p>
        <a:p>
          <a:pPr lvl="0" algn="ctr" defTabSz="889000">
            <a:lnSpc>
              <a:spcPct val="90000"/>
            </a:lnSpc>
            <a:spcBef>
              <a:spcPct val="0"/>
            </a:spcBef>
            <a:spcAft>
              <a:spcPct val="35000"/>
            </a:spcAft>
          </a:pPr>
          <a:r>
            <a:rPr lang="en-US" sz="2000" kern="1200" dirty="0" err="1" smtClean="0"/>
            <a:t>Belanda</a:t>
          </a:r>
          <a:r>
            <a:rPr lang="en-US" sz="2000" kern="1200" dirty="0" smtClean="0"/>
            <a:t> </a:t>
          </a:r>
          <a:r>
            <a:rPr lang="en-US" sz="2000" kern="1200" dirty="0" err="1" smtClean="0"/>
            <a:t>menyerbu</a:t>
          </a:r>
          <a:r>
            <a:rPr lang="en-US" sz="2000" kern="1200" dirty="0" smtClean="0"/>
            <a:t> </a:t>
          </a:r>
          <a:r>
            <a:rPr lang="en-US" sz="2000" kern="1200" dirty="0" err="1" smtClean="0"/>
            <a:t>Benteng</a:t>
          </a:r>
          <a:r>
            <a:rPr lang="en-US" sz="2000" kern="1200" dirty="0" smtClean="0"/>
            <a:t> </a:t>
          </a:r>
          <a:r>
            <a:rPr lang="en-US" sz="2000" kern="1200" dirty="0" err="1" smtClean="0"/>
            <a:t>Jagaraga</a:t>
          </a:r>
          <a:r>
            <a:rPr lang="en-US" sz="2000" kern="1200" dirty="0" smtClean="0"/>
            <a:t> </a:t>
          </a:r>
          <a:r>
            <a:rPr lang="en-US" sz="2000" kern="1200" dirty="0" err="1" smtClean="0"/>
            <a:t>dipimpin</a:t>
          </a:r>
          <a:r>
            <a:rPr lang="en-US" sz="2000" kern="1200" dirty="0" smtClean="0"/>
            <a:t> </a:t>
          </a:r>
          <a:r>
            <a:rPr lang="en-US" sz="2000" kern="1200" dirty="0" err="1" smtClean="0"/>
            <a:t>Michaels,Patih</a:t>
          </a:r>
          <a:r>
            <a:rPr lang="en-US" sz="2000" kern="1200" dirty="0" smtClean="0"/>
            <a:t> </a:t>
          </a:r>
          <a:r>
            <a:rPr lang="en-US" sz="2000" kern="1200" dirty="0" err="1" smtClean="0"/>
            <a:t>Jelantik</a:t>
          </a:r>
          <a:r>
            <a:rPr lang="en-US" sz="2000" kern="1200" dirty="0" smtClean="0"/>
            <a:t> </a:t>
          </a:r>
          <a:r>
            <a:rPr lang="en-US" sz="2000" kern="1200" dirty="0" err="1" smtClean="0"/>
            <a:t>menggunakan</a:t>
          </a:r>
          <a:r>
            <a:rPr lang="en-US" sz="2000" kern="1200" dirty="0" smtClean="0"/>
            <a:t> </a:t>
          </a:r>
          <a:r>
            <a:rPr lang="en-US" sz="2000" kern="1200" dirty="0" err="1" smtClean="0"/>
            <a:t>siasat</a:t>
          </a:r>
          <a:r>
            <a:rPr lang="en-US" sz="2000" kern="1200" dirty="0" smtClean="0"/>
            <a:t> </a:t>
          </a:r>
          <a:r>
            <a:rPr lang="en-US" sz="2000" kern="1200" dirty="0" err="1" smtClean="0"/>
            <a:t>perang</a:t>
          </a:r>
          <a:r>
            <a:rPr lang="en-US" sz="2000" kern="1200" dirty="0" smtClean="0"/>
            <a:t> </a:t>
          </a:r>
          <a:r>
            <a:rPr lang="en-US" sz="2000" kern="1200" dirty="0" err="1" smtClean="0"/>
            <a:t>puputan</a:t>
          </a:r>
          <a:endParaRPr lang="en-US" sz="2000" kern="1200" dirty="0" smtClean="0"/>
        </a:p>
        <a:p>
          <a:pPr lvl="0" algn="ctr" defTabSz="889000">
            <a:lnSpc>
              <a:spcPct val="90000"/>
            </a:lnSpc>
            <a:spcBef>
              <a:spcPct val="0"/>
            </a:spcBef>
            <a:spcAft>
              <a:spcPct val="35000"/>
            </a:spcAft>
          </a:pPr>
          <a:r>
            <a:rPr lang="en-US" sz="2000" kern="1200" dirty="0" err="1" smtClean="0"/>
            <a:t>Akhirnya</a:t>
          </a:r>
          <a:r>
            <a:rPr lang="en-US" sz="2000" kern="1200" dirty="0" smtClean="0"/>
            <a:t> 1849, Bali </a:t>
          </a:r>
          <a:r>
            <a:rPr lang="en-US" sz="2000" kern="1200" dirty="0" err="1" smtClean="0"/>
            <a:t>dapat</a:t>
          </a:r>
          <a:r>
            <a:rPr lang="en-US" sz="2000" kern="1200" dirty="0" smtClean="0"/>
            <a:t> </a:t>
          </a:r>
          <a:r>
            <a:rPr lang="en-US" sz="2000" kern="1200" dirty="0" err="1" smtClean="0"/>
            <a:t>dikuasai</a:t>
          </a:r>
          <a:endParaRPr lang="en-US" sz="2000" kern="1200" dirty="0"/>
        </a:p>
      </dsp:txBody>
      <dsp:txXfrm rot="5400000">
        <a:off x="6209701" y="1243012"/>
        <a:ext cx="2574261" cy="372903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2BAC087-1251-4F54-BB5A-8369955283B0}" type="datetimeFigureOut">
              <a:rPr lang="en-US" smtClean="0"/>
              <a:pPr/>
              <a:t>3/1/2023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36F81BD-9F3A-4C85-8FA8-412E388B22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BAC087-1251-4F54-BB5A-8369955283B0}"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F81BD-9F3A-4C85-8FA8-412E388B2268}" type="slidenum">
              <a:rPr lang="en-US" smtClean="0"/>
              <a:pPr/>
              <a:t>‹#›</a:t>
            </a:fld>
            <a:endParaRPr lang="en-US"/>
          </a:p>
        </p:txBody>
      </p:sp>
    </p:spTree>
  </p:cSld>
  <p:clrMapOvr>
    <a:masterClrMapping/>
  </p:clrMapOvr>
  <p:transition spd="slow">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92BAC087-1251-4F54-BB5A-8369955283B0}" type="datetimeFigureOut">
              <a:rPr lang="en-US" smtClean="0"/>
              <a:pPr/>
              <a:t>3/1/2023</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36F81BD-9F3A-4C85-8FA8-412E388B2268}" type="slidenum">
              <a:rPr lang="en-US" smtClean="0"/>
              <a:pPr/>
              <a:t>‹#›</a:t>
            </a:fld>
            <a:endParaRPr lang="en-US"/>
          </a:p>
        </p:txBody>
      </p:sp>
    </p:spTree>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BAC087-1251-4F54-BB5A-8369955283B0}"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F81BD-9F3A-4C85-8FA8-412E388B2268}" type="slidenum">
              <a:rPr lang="en-US" smtClean="0"/>
              <a:pPr/>
              <a:t>‹#›</a:t>
            </a:fld>
            <a:endParaRPr lang="en-US"/>
          </a:p>
        </p:txBody>
      </p:sp>
    </p:spTree>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2BAC087-1251-4F54-BB5A-8369955283B0}" type="datetimeFigureOut">
              <a:rPr lang="en-US" smtClean="0"/>
              <a:pPr/>
              <a:t>3/1/2023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C36F81BD-9F3A-4C85-8FA8-412E388B22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BAC087-1251-4F54-BB5A-8369955283B0}"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F81BD-9F3A-4C85-8FA8-412E388B2268}" type="slidenum">
              <a:rPr lang="en-US" smtClean="0"/>
              <a:pPr/>
              <a:t>‹#›</a:t>
            </a:fld>
            <a:endParaRPr lang="en-US"/>
          </a:p>
        </p:txBody>
      </p:sp>
    </p:spTree>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BAC087-1251-4F54-BB5A-8369955283B0}" type="datetimeFigureOut">
              <a:rPr lang="en-US" smtClean="0"/>
              <a:pPr/>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6F81BD-9F3A-4C85-8FA8-412E388B2268}" type="slidenum">
              <a:rPr lang="en-US" smtClean="0"/>
              <a:pPr/>
              <a:t>‹#›</a:t>
            </a:fld>
            <a:endParaRPr lang="en-US"/>
          </a:p>
        </p:txBody>
      </p:sp>
    </p:spTree>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BAC087-1251-4F54-BB5A-8369955283B0}" type="datetimeFigureOut">
              <a:rPr lang="en-US" smtClean="0"/>
              <a:pPr/>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F81BD-9F3A-4C85-8FA8-412E388B2268}" type="slidenum">
              <a:rPr lang="en-US" smtClean="0"/>
              <a:pPr/>
              <a:t>‹#›</a:t>
            </a:fld>
            <a:endParaRPr lang="en-US"/>
          </a:p>
        </p:txBody>
      </p:sp>
    </p:spTree>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2BAC087-1251-4F54-BB5A-8369955283B0}" type="datetimeFigureOut">
              <a:rPr lang="en-US" smtClean="0"/>
              <a:pPr/>
              <a:t>3/1/2023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C36F81BD-9F3A-4C85-8FA8-412E388B2268}" type="slidenum">
              <a:rPr lang="en-US" smtClean="0"/>
              <a:pPr/>
              <a:t>‹#›</a:t>
            </a:fld>
            <a:endParaRPr lang="en-US"/>
          </a:p>
        </p:txBody>
      </p:sp>
    </p:spTree>
  </p:cSld>
  <p:clrMapOvr>
    <a:masterClrMapping/>
  </p:clrMapOvr>
  <p:transition spd="slow">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BAC087-1251-4F54-BB5A-8369955283B0}"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F81BD-9F3A-4C85-8FA8-412E388B2268}" type="slidenum">
              <a:rPr lang="en-US" smtClean="0"/>
              <a:pPr/>
              <a:t>‹#›</a:t>
            </a:fld>
            <a:endParaRPr lang="en-US"/>
          </a:p>
        </p:txBody>
      </p:sp>
    </p:spTree>
  </p:cSld>
  <p:clrMapOvr>
    <a:masterClrMapping/>
  </p:clrMapOvr>
  <p:transition spd="slow">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92BAC087-1251-4F54-BB5A-8369955283B0}"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F81BD-9F3A-4C85-8FA8-412E388B2268}"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spd="slow">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2BAC087-1251-4F54-BB5A-8369955283B0}" type="datetimeFigureOut">
              <a:rPr lang="en-US" smtClean="0"/>
              <a:pPr/>
              <a:t>3/1/2023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36F81BD-9F3A-4C85-8FA8-412E388B22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zoom dir="in"/>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6.jpe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IPS%208%20SEMESTER%20SATU.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1071546"/>
            <a:ext cx="6643734" cy="4368366"/>
          </a:xfrm>
        </p:spPr>
        <p:txBody>
          <a:bodyPr>
            <a:noAutofit/>
          </a:bodyPr>
          <a:lstStyle/>
          <a:p>
            <a:pPr algn="ctr"/>
            <a:r>
              <a:rPr lang="en-US" sz="5400" dirty="0" err="1" smtClean="0">
                <a:latin typeface="Arial Black" pitchFamily="34" charset="0"/>
              </a:rPr>
              <a:t>Proses</a:t>
            </a:r>
            <a:r>
              <a:rPr lang="en-US" sz="5400" dirty="0" smtClean="0">
                <a:latin typeface="Arial Black" pitchFamily="34" charset="0"/>
              </a:rPr>
              <a:t> </a:t>
            </a:r>
            <a:br>
              <a:rPr lang="en-US" sz="5400" dirty="0" smtClean="0">
                <a:latin typeface="Arial Black" pitchFamily="34" charset="0"/>
              </a:rPr>
            </a:br>
            <a:r>
              <a:rPr lang="en-US" sz="5400" dirty="0" err="1" smtClean="0">
                <a:latin typeface="Arial Black" pitchFamily="34" charset="0"/>
              </a:rPr>
              <a:t>perkembangan</a:t>
            </a:r>
            <a:r>
              <a:rPr lang="en-US" sz="5400" dirty="0" smtClean="0">
                <a:latin typeface="Arial Black" pitchFamily="34" charset="0"/>
              </a:rPr>
              <a:t/>
            </a:r>
            <a:br>
              <a:rPr lang="en-US" sz="5400" dirty="0" smtClean="0">
                <a:latin typeface="Arial Black" pitchFamily="34" charset="0"/>
              </a:rPr>
            </a:br>
            <a:r>
              <a:rPr lang="en-US" sz="5400" dirty="0" smtClean="0">
                <a:latin typeface="Arial Black" pitchFamily="34" charset="0"/>
              </a:rPr>
              <a:t> </a:t>
            </a:r>
            <a:r>
              <a:rPr lang="en-US" sz="5400" dirty="0" err="1" smtClean="0">
                <a:latin typeface="Arial Black" pitchFamily="34" charset="0"/>
              </a:rPr>
              <a:t>kolonialisme</a:t>
            </a:r>
            <a:r>
              <a:rPr lang="en-US" sz="5400" dirty="0" smtClean="0">
                <a:latin typeface="Arial Black" pitchFamily="34" charset="0"/>
              </a:rPr>
              <a:t> </a:t>
            </a:r>
            <a:r>
              <a:rPr lang="en-US" sz="5400" dirty="0" err="1" smtClean="0">
                <a:latin typeface="Arial Black" pitchFamily="34" charset="0"/>
              </a:rPr>
              <a:t>dan</a:t>
            </a:r>
            <a:r>
              <a:rPr lang="en-US" sz="5400" dirty="0" smtClean="0">
                <a:latin typeface="Arial Black" pitchFamily="34" charset="0"/>
              </a:rPr>
              <a:t/>
            </a:r>
            <a:br>
              <a:rPr lang="en-US" sz="5400" dirty="0" smtClean="0">
                <a:latin typeface="Arial Black" pitchFamily="34" charset="0"/>
              </a:rPr>
            </a:br>
            <a:r>
              <a:rPr lang="en-US" sz="5400" dirty="0" smtClean="0">
                <a:latin typeface="Arial Black" pitchFamily="34" charset="0"/>
              </a:rPr>
              <a:t> </a:t>
            </a:r>
            <a:r>
              <a:rPr lang="en-US" sz="5400" dirty="0" err="1" smtClean="0">
                <a:latin typeface="Arial Black" pitchFamily="34" charset="0"/>
              </a:rPr>
              <a:t>imperialisme</a:t>
            </a:r>
            <a:r>
              <a:rPr lang="en-US" sz="5400" dirty="0" smtClean="0">
                <a:latin typeface="Arial Black" pitchFamily="34" charset="0"/>
              </a:rPr>
              <a:t> </a:t>
            </a:r>
            <a:r>
              <a:rPr lang="en-US" sz="5400" dirty="0" err="1" smtClean="0">
                <a:latin typeface="Arial Black" pitchFamily="34" charset="0"/>
              </a:rPr>
              <a:t>barat</a:t>
            </a:r>
            <a:endParaRPr lang="en-US" sz="5400" dirty="0">
              <a:latin typeface="Arial Black"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5"/>
          <p:cNvSpPr>
            <a:spLocks noGrp="1"/>
          </p:cNvSpPr>
          <p:nvPr>
            <p:ph type="title"/>
          </p:nvPr>
        </p:nvSpPr>
        <p:spPr/>
        <p:txBody>
          <a:bodyPr>
            <a:normAutofit fontScale="90000"/>
          </a:bodyPr>
          <a:lstStyle/>
          <a:p>
            <a:pPr eaLnBrk="1" hangingPunct="1"/>
            <a:r>
              <a:rPr lang="en-US" smtClean="0"/>
              <a:t>   </a:t>
            </a:r>
            <a:br>
              <a:rPr lang="en-US" smtClean="0"/>
            </a:br>
            <a:r>
              <a:rPr lang="en-US" smtClean="0"/>
              <a:t/>
            </a:r>
            <a:br>
              <a:rPr lang="en-US" smtClean="0"/>
            </a:br>
            <a:r>
              <a:rPr lang="en-US" smtClean="0"/>
              <a:t/>
            </a:r>
            <a:br>
              <a:rPr lang="en-US" smtClean="0"/>
            </a:br>
            <a:endParaRPr lang="en-US" smtClean="0"/>
          </a:p>
        </p:txBody>
      </p:sp>
      <p:sp>
        <p:nvSpPr>
          <p:cNvPr id="7" name="Content Placeholder 6"/>
          <p:cNvSpPr>
            <a:spLocks noGrp="1"/>
          </p:cNvSpPr>
          <p:nvPr>
            <p:ph idx="1"/>
          </p:nvPr>
        </p:nvSpPr>
        <p:spPr>
          <a:xfrm>
            <a:off x="0" y="0"/>
            <a:ext cx="8715375" cy="6858000"/>
          </a:xfrm>
        </p:spPr>
        <p:txBody>
          <a:bodyPr>
            <a:normAutofit fontScale="92500" lnSpcReduction="10000"/>
          </a:bodyPr>
          <a:lstStyle/>
          <a:p>
            <a:pPr eaLnBrk="1" hangingPunct="1">
              <a:defRPr/>
            </a:pPr>
            <a:r>
              <a:rPr lang="en-US" dirty="0" smtClean="0"/>
              <a:t> - </a:t>
            </a:r>
            <a:r>
              <a:rPr lang="en-US" dirty="0" err="1" smtClean="0"/>
              <a:t>mencari</a:t>
            </a:r>
            <a:r>
              <a:rPr lang="en-US" dirty="0" smtClean="0"/>
              <a:t> </a:t>
            </a:r>
            <a:r>
              <a:rPr lang="en-US" dirty="0" err="1" smtClean="0"/>
              <a:t>keuntungan</a:t>
            </a:r>
            <a:r>
              <a:rPr lang="en-US" dirty="0" smtClean="0"/>
              <a:t> </a:t>
            </a:r>
          </a:p>
          <a:p>
            <a:pPr marL="354013" indent="-354013" eaLnBrk="1" hangingPunct="1">
              <a:buFont typeface="Wingdings 2" pitchFamily="18" charset="2"/>
              <a:buNone/>
              <a:defRPr/>
            </a:pPr>
            <a:r>
              <a:rPr lang="en-US" dirty="0" smtClean="0"/>
              <a:t>	- </a:t>
            </a:r>
            <a:r>
              <a:rPr lang="en-US" dirty="0" err="1" smtClean="0"/>
              <a:t>menyaingi</a:t>
            </a:r>
            <a:r>
              <a:rPr lang="en-US" dirty="0" smtClean="0"/>
              <a:t> </a:t>
            </a:r>
            <a:r>
              <a:rPr lang="en-US" dirty="0" err="1" smtClean="0"/>
              <a:t>kongsi</a:t>
            </a:r>
            <a:r>
              <a:rPr lang="en-US" dirty="0" smtClean="0"/>
              <a:t> </a:t>
            </a:r>
            <a:r>
              <a:rPr lang="en-US" dirty="0" err="1" smtClean="0"/>
              <a:t>dagang</a:t>
            </a:r>
            <a:r>
              <a:rPr lang="en-US" dirty="0" smtClean="0"/>
              <a:t> </a:t>
            </a:r>
            <a:r>
              <a:rPr lang="en-US" dirty="0" err="1" smtClean="0"/>
              <a:t>Inggris</a:t>
            </a:r>
            <a:r>
              <a:rPr lang="en-US" dirty="0" smtClean="0"/>
              <a:t> </a:t>
            </a:r>
            <a:r>
              <a:rPr lang="en-US" dirty="0" err="1" smtClean="0"/>
              <a:t>dan</a:t>
            </a:r>
            <a:r>
              <a:rPr lang="en-US" dirty="0" smtClean="0"/>
              <a:t> </a:t>
            </a:r>
            <a:r>
              <a:rPr lang="en-US" dirty="0" err="1" smtClean="0"/>
              <a:t>Portugis</a:t>
            </a:r>
            <a:endParaRPr lang="en-US" dirty="0" smtClean="0"/>
          </a:p>
          <a:p>
            <a:pPr marL="354013" indent="-354013" eaLnBrk="1" hangingPunct="1">
              <a:buFont typeface="Wingdings 2" pitchFamily="18" charset="2"/>
              <a:buNone/>
              <a:defRPr/>
            </a:pPr>
            <a:r>
              <a:rPr lang="en-US" dirty="0" smtClean="0"/>
              <a:t>	- </a:t>
            </a:r>
            <a:r>
              <a:rPr lang="en-US" dirty="0" err="1" smtClean="0"/>
              <a:t>menguasai</a:t>
            </a:r>
            <a:r>
              <a:rPr lang="en-US" dirty="0" smtClean="0"/>
              <a:t> </a:t>
            </a:r>
            <a:r>
              <a:rPr lang="en-US" dirty="0" err="1" smtClean="0"/>
              <a:t>kerajaan</a:t>
            </a:r>
            <a:r>
              <a:rPr lang="en-US" dirty="0" smtClean="0"/>
              <a:t> , </a:t>
            </a:r>
            <a:r>
              <a:rPr lang="en-US" dirty="0" err="1" smtClean="0"/>
              <a:t>pelabuhan</a:t>
            </a:r>
            <a:r>
              <a:rPr lang="en-US" dirty="0" smtClean="0"/>
              <a:t>, </a:t>
            </a:r>
            <a:r>
              <a:rPr lang="en-US" dirty="0" err="1" smtClean="0"/>
              <a:t>dan</a:t>
            </a:r>
            <a:r>
              <a:rPr lang="en-US" dirty="0" smtClean="0"/>
              <a:t> </a:t>
            </a:r>
            <a:r>
              <a:rPr lang="en-US" dirty="0" err="1" smtClean="0"/>
              <a:t>memonopoli</a:t>
            </a:r>
            <a:r>
              <a:rPr lang="en-US" dirty="0" smtClean="0"/>
              <a:t>  </a:t>
            </a:r>
          </a:p>
          <a:p>
            <a:pPr marL="354013" indent="-354013" eaLnBrk="1" hangingPunct="1">
              <a:buFont typeface="Wingdings 2" pitchFamily="18" charset="2"/>
              <a:buNone/>
              <a:defRPr/>
            </a:pPr>
            <a:r>
              <a:rPr lang="en-US" dirty="0" smtClean="0"/>
              <a:t>	   </a:t>
            </a:r>
            <a:r>
              <a:rPr lang="en-US" dirty="0" err="1" smtClean="0"/>
              <a:t>perdagangan</a:t>
            </a:r>
            <a:r>
              <a:rPr lang="en-US" dirty="0" smtClean="0"/>
              <a:t> </a:t>
            </a:r>
            <a:r>
              <a:rPr lang="en-US" dirty="0" err="1" smtClean="0"/>
              <a:t>di</a:t>
            </a:r>
            <a:r>
              <a:rPr lang="en-US" dirty="0" smtClean="0"/>
              <a:t> Indonesia</a:t>
            </a:r>
          </a:p>
          <a:p>
            <a:pPr marL="354013" indent="-354013" eaLnBrk="1" hangingPunct="1">
              <a:buFont typeface="Wingdings" pitchFamily="2" charset="2"/>
              <a:buChar char="v"/>
              <a:defRPr/>
            </a:pPr>
            <a:r>
              <a:rPr lang="en-US" dirty="0" err="1" smtClean="0"/>
              <a:t>Hak</a:t>
            </a:r>
            <a:r>
              <a:rPr lang="en-US" dirty="0" smtClean="0"/>
              <a:t> </a:t>
            </a:r>
            <a:r>
              <a:rPr lang="en-US" dirty="0" err="1" smtClean="0"/>
              <a:t>istimewa</a:t>
            </a:r>
            <a:r>
              <a:rPr lang="en-US" dirty="0" smtClean="0"/>
              <a:t> VOC ( </a:t>
            </a:r>
            <a:r>
              <a:rPr lang="en-US" dirty="0" err="1" smtClean="0"/>
              <a:t>Hak</a:t>
            </a:r>
            <a:r>
              <a:rPr lang="en-US" dirty="0" smtClean="0"/>
              <a:t> </a:t>
            </a:r>
            <a:r>
              <a:rPr lang="en-US" dirty="0" err="1" smtClean="0"/>
              <a:t>Okstroi</a:t>
            </a:r>
            <a:r>
              <a:rPr lang="en-US" dirty="0" smtClean="0"/>
              <a:t> ) :</a:t>
            </a:r>
          </a:p>
          <a:p>
            <a:pPr marL="354013" indent="-354013" eaLnBrk="1" hangingPunct="1">
              <a:buFont typeface="Wingdings 2" pitchFamily="18" charset="2"/>
              <a:buNone/>
              <a:defRPr/>
            </a:pPr>
            <a:r>
              <a:rPr lang="en-US" dirty="0" smtClean="0"/>
              <a:t>	-  </a:t>
            </a:r>
            <a:r>
              <a:rPr lang="en-US" dirty="0" err="1" smtClean="0"/>
              <a:t>Hak</a:t>
            </a:r>
            <a:r>
              <a:rPr lang="en-US" dirty="0" smtClean="0"/>
              <a:t> </a:t>
            </a:r>
            <a:r>
              <a:rPr lang="en-US" dirty="0" err="1" smtClean="0"/>
              <a:t>memonopoli</a:t>
            </a:r>
            <a:r>
              <a:rPr lang="en-US" dirty="0" smtClean="0"/>
              <a:t> </a:t>
            </a:r>
            <a:r>
              <a:rPr lang="en-US" dirty="0" err="1" smtClean="0"/>
              <a:t>perdagangan</a:t>
            </a:r>
            <a:endParaRPr lang="en-US" dirty="0" smtClean="0"/>
          </a:p>
          <a:p>
            <a:pPr marL="354013" indent="-354013" eaLnBrk="1" hangingPunct="1">
              <a:buFont typeface="Wingdings 2" pitchFamily="18" charset="2"/>
              <a:buNone/>
              <a:defRPr/>
            </a:pPr>
            <a:r>
              <a:rPr lang="en-US" dirty="0" smtClean="0"/>
              <a:t>	-  </a:t>
            </a:r>
            <a:r>
              <a:rPr lang="en-US" dirty="0" err="1" smtClean="0"/>
              <a:t>Memiliki</a:t>
            </a:r>
            <a:r>
              <a:rPr lang="en-US" dirty="0" smtClean="0"/>
              <a:t> </a:t>
            </a:r>
            <a:r>
              <a:rPr lang="en-US" dirty="0" err="1" smtClean="0"/>
              <a:t>tentara</a:t>
            </a:r>
            <a:r>
              <a:rPr lang="en-US" dirty="0" smtClean="0"/>
              <a:t> </a:t>
            </a:r>
            <a:r>
              <a:rPr lang="en-US" dirty="0" err="1" smtClean="0"/>
              <a:t>dan</a:t>
            </a:r>
            <a:r>
              <a:rPr lang="en-US" dirty="0" smtClean="0"/>
              <a:t> </a:t>
            </a:r>
            <a:r>
              <a:rPr lang="en-US" dirty="0" err="1" smtClean="0"/>
              <a:t>mengumumkan</a:t>
            </a:r>
            <a:r>
              <a:rPr lang="en-US" dirty="0" smtClean="0"/>
              <a:t> </a:t>
            </a:r>
            <a:r>
              <a:rPr lang="en-US" dirty="0" err="1" smtClean="0"/>
              <a:t>perang</a:t>
            </a:r>
            <a:endParaRPr lang="en-US" dirty="0" smtClean="0"/>
          </a:p>
          <a:p>
            <a:pPr marL="354013" indent="-354013" eaLnBrk="1" hangingPunct="1">
              <a:buFont typeface="Wingdings 2" pitchFamily="18" charset="2"/>
              <a:buNone/>
              <a:defRPr/>
            </a:pPr>
            <a:r>
              <a:rPr lang="en-US" dirty="0" smtClean="0"/>
              <a:t>	-  </a:t>
            </a:r>
            <a:r>
              <a:rPr lang="en-US" dirty="0" err="1" smtClean="0"/>
              <a:t>Mencetak</a:t>
            </a:r>
            <a:r>
              <a:rPr lang="en-US" dirty="0" smtClean="0"/>
              <a:t> </a:t>
            </a:r>
            <a:r>
              <a:rPr lang="en-US" dirty="0" err="1" smtClean="0"/>
              <a:t>uang</a:t>
            </a:r>
            <a:endParaRPr lang="en-US" dirty="0" smtClean="0"/>
          </a:p>
          <a:p>
            <a:pPr marL="354013" indent="-354013" eaLnBrk="1" hangingPunct="1">
              <a:buFont typeface="Wingdings 2" pitchFamily="18" charset="2"/>
              <a:buNone/>
              <a:defRPr/>
            </a:pPr>
            <a:r>
              <a:rPr lang="en-US" dirty="0" smtClean="0"/>
              <a:t>	-  </a:t>
            </a:r>
            <a:r>
              <a:rPr lang="en-US" dirty="0" err="1" smtClean="0"/>
              <a:t>Mengadakan</a:t>
            </a:r>
            <a:r>
              <a:rPr lang="en-US" dirty="0" smtClean="0"/>
              <a:t> </a:t>
            </a:r>
            <a:r>
              <a:rPr lang="en-US" dirty="0" err="1" smtClean="0"/>
              <a:t>perjanjian</a:t>
            </a:r>
            <a:r>
              <a:rPr lang="en-US" dirty="0" smtClean="0"/>
              <a:t> </a:t>
            </a:r>
            <a:r>
              <a:rPr lang="en-US" dirty="0" err="1" smtClean="0"/>
              <a:t>dengan</a:t>
            </a:r>
            <a:r>
              <a:rPr lang="en-US" dirty="0" smtClean="0"/>
              <a:t> </a:t>
            </a:r>
            <a:r>
              <a:rPr lang="en-US" dirty="0" err="1" smtClean="0"/>
              <a:t>penguasa</a:t>
            </a:r>
            <a:r>
              <a:rPr lang="en-US" dirty="0" smtClean="0"/>
              <a:t> </a:t>
            </a:r>
            <a:r>
              <a:rPr lang="en-US" dirty="0" err="1" smtClean="0"/>
              <a:t>setempat</a:t>
            </a:r>
            <a:r>
              <a:rPr lang="en-US" dirty="0" smtClean="0"/>
              <a:t>  </a:t>
            </a:r>
          </a:p>
          <a:p>
            <a:pPr marL="354013" indent="-354013" eaLnBrk="1" hangingPunct="1">
              <a:buFont typeface="Wingdings" pitchFamily="2" charset="2"/>
              <a:buChar char="v"/>
              <a:defRPr/>
            </a:pPr>
            <a:r>
              <a:rPr lang="en-US" dirty="0" err="1" smtClean="0"/>
              <a:t>Gubernur</a:t>
            </a:r>
            <a:r>
              <a:rPr lang="en-US" dirty="0" smtClean="0"/>
              <a:t> VOC : I. Pieter Both    II. JP </a:t>
            </a:r>
            <a:r>
              <a:rPr lang="en-US" dirty="0" err="1" smtClean="0"/>
              <a:t>Coen</a:t>
            </a:r>
            <a:endParaRPr lang="en-US" dirty="0" smtClean="0"/>
          </a:p>
          <a:p>
            <a:pPr marL="354013" indent="-354013" eaLnBrk="1" hangingPunct="1">
              <a:buFont typeface="Wingdings" pitchFamily="2" charset="2"/>
              <a:buChar char="v"/>
              <a:defRPr/>
            </a:pPr>
            <a:r>
              <a:rPr lang="en-US" dirty="0" err="1" smtClean="0"/>
              <a:t>Sebab</a:t>
            </a:r>
            <a:r>
              <a:rPr lang="en-US" dirty="0" smtClean="0"/>
              <a:t> – </a:t>
            </a:r>
            <a:r>
              <a:rPr lang="en-US" dirty="0" err="1" smtClean="0"/>
              <a:t>Sebab</a:t>
            </a:r>
            <a:r>
              <a:rPr lang="en-US" dirty="0" smtClean="0"/>
              <a:t> VOC </a:t>
            </a:r>
            <a:r>
              <a:rPr lang="en-US" dirty="0" err="1" smtClean="0"/>
              <a:t>bubar</a:t>
            </a:r>
            <a:r>
              <a:rPr lang="en-US" dirty="0" smtClean="0"/>
              <a:t> :</a:t>
            </a:r>
          </a:p>
          <a:p>
            <a:pPr marL="354013" indent="-354013" eaLnBrk="1" hangingPunct="1">
              <a:buFont typeface="Wingdings 2" pitchFamily="18" charset="2"/>
              <a:buNone/>
              <a:defRPr/>
            </a:pPr>
            <a:r>
              <a:rPr lang="en-US" dirty="0" smtClean="0"/>
              <a:t>	-  Daerah </a:t>
            </a:r>
            <a:r>
              <a:rPr lang="en-US" dirty="0" err="1" smtClean="0"/>
              <a:t>yg</a:t>
            </a:r>
            <a:r>
              <a:rPr lang="en-US" dirty="0" smtClean="0"/>
              <a:t> </a:t>
            </a:r>
            <a:r>
              <a:rPr lang="en-US" dirty="0" err="1" smtClean="0"/>
              <a:t>sangat</a:t>
            </a:r>
            <a:r>
              <a:rPr lang="en-US" dirty="0" smtClean="0"/>
              <a:t> </a:t>
            </a:r>
            <a:r>
              <a:rPr lang="en-US" dirty="0" err="1" smtClean="0"/>
              <a:t>luas</a:t>
            </a:r>
            <a:r>
              <a:rPr lang="en-US" dirty="0" smtClean="0"/>
              <a:t>, </a:t>
            </a:r>
            <a:r>
              <a:rPr lang="en-US" dirty="0" err="1" smtClean="0"/>
              <a:t>shg</a:t>
            </a:r>
            <a:r>
              <a:rPr lang="en-US" dirty="0" smtClean="0"/>
              <a:t> VOC </a:t>
            </a:r>
            <a:r>
              <a:rPr lang="en-US" dirty="0" err="1" smtClean="0"/>
              <a:t>tdk</a:t>
            </a:r>
            <a:r>
              <a:rPr lang="en-US" dirty="0" smtClean="0"/>
              <a:t> </a:t>
            </a:r>
            <a:r>
              <a:rPr lang="en-US" dirty="0" err="1" smtClean="0"/>
              <a:t>dpt</a:t>
            </a:r>
            <a:r>
              <a:rPr lang="en-US" dirty="0" smtClean="0"/>
              <a:t> </a:t>
            </a:r>
            <a:r>
              <a:rPr lang="en-US" dirty="0" err="1" smtClean="0"/>
              <a:t>dipertahankan</a:t>
            </a:r>
            <a:endParaRPr lang="en-US" dirty="0" smtClean="0"/>
          </a:p>
          <a:p>
            <a:pPr marL="355600" indent="-177800" eaLnBrk="1" hangingPunct="1">
              <a:buFont typeface="Wingdings 2" pitchFamily="18" charset="2"/>
              <a:buNone/>
              <a:defRPr/>
            </a:pPr>
            <a:r>
              <a:rPr lang="en-US" dirty="0" smtClean="0"/>
              <a:t>	-  </a:t>
            </a:r>
            <a:r>
              <a:rPr lang="en-US" dirty="0" err="1" smtClean="0"/>
              <a:t>Pegawai</a:t>
            </a:r>
            <a:r>
              <a:rPr lang="en-US" dirty="0" smtClean="0"/>
              <a:t> </a:t>
            </a:r>
            <a:r>
              <a:rPr lang="en-US" dirty="0" err="1" smtClean="0"/>
              <a:t>korupsi</a:t>
            </a:r>
            <a:r>
              <a:rPr lang="en-US" dirty="0" smtClean="0"/>
              <a:t> </a:t>
            </a:r>
            <a:r>
              <a:rPr lang="en-US" dirty="0" err="1" smtClean="0"/>
              <a:t>dan</a:t>
            </a:r>
            <a:r>
              <a:rPr lang="en-US" dirty="0" smtClean="0"/>
              <a:t> VOC </a:t>
            </a:r>
            <a:r>
              <a:rPr lang="en-US" dirty="0" err="1" smtClean="0"/>
              <a:t>tdk</a:t>
            </a:r>
            <a:r>
              <a:rPr lang="en-US" dirty="0" smtClean="0"/>
              <a:t> </a:t>
            </a:r>
            <a:r>
              <a:rPr lang="en-US" dirty="0" err="1" smtClean="0"/>
              <a:t>mampu</a:t>
            </a:r>
            <a:r>
              <a:rPr lang="en-US" dirty="0" smtClean="0"/>
              <a:t> </a:t>
            </a:r>
            <a:r>
              <a:rPr lang="en-US" dirty="0" err="1" smtClean="0"/>
              <a:t>bersaing</a:t>
            </a:r>
            <a:r>
              <a:rPr lang="en-US" dirty="0" smtClean="0"/>
              <a:t> dg </a:t>
            </a:r>
          </a:p>
          <a:p>
            <a:pPr marL="355600" indent="-177800" eaLnBrk="1" hangingPunct="1">
              <a:buFont typeface="Wingdings 2" pitchFamily="18" charset="2"/>
              <a:buNone/>
              <a:defRPr/>
            </a:pPr>
            <a:r>
              <a:rPr lang="en-US" dirty="0" smtClean="0"/>
              <a:t>     </a:t>
            </a:r>
            <a:r>
              <a:rPr lang="en-US" dirty="0" err="1" smtClean="0"/>
              <a:t>kongsi</a:t>
            </a:r>
            <a:r>
              <a:rPr lang="en-US" dirty="0" smtClean="0"/>
              <a:t> </a:t>
            </a:r>
            <a:r>
              <a:rPr lang="en-US" dirty="0" err="1" smtClean="0"/>
              <a:t>dagang</a:t>
            </a:r>
            <a:r>
              <a:rPr lang="en-US" dirty="0" smtClean="0"/>
              <a:t> lain                                             </a:t>
            </a:r>
          </a:p>
          <a:p>
            <a:pPr marL="354013" indent="-354013" eaLnBrk="1" hangingPunct="1">
              <a:buFont typeface="Wingdings 2" pitchFamily="18" charset="2"/>
              <a:buNone/>
              <a:defRPr/>
            </a:pPr>
            <a:r>
              <a:rPr lang="en-US" dirty="0" smtClean="0"/>
              <a:t>	-  </a:t>
            </a:r>
            <a:r>
              <a:rPr lang="en-US" dirty="0" err="1" smtClean="0"/>
              <a:t>Biaya</a:t>
            </a:r>
            <a:r>
              <a:rPr lang="en-US" dirty="0" smtClean="0"/>
              <a:t> </a:t>
            </a:r>
            <a:r>
              <a:rPr lang="en-US" dirty="0" err="1" smtClean="0"/>
              <a:t>yg</a:t>
            </a:r>
            <a:r>
              <a:rPr lang="en-US" dirty="0" smtClean="0"/>
              <a:t> </a:t>
            </a:r>
            <a:r>
              <a:rPr lang="en-US" dirty="0" err="1" smtClean="0"/>
              <a:t>tinggi</a:t>
            </a:r>
            <a:r>
              <a:rPr lang="en-US" dirty="0" smtClean="0"/>
              <a:t> </a:t>
            </a:r>
            <a:r>
              <a:rPr lang="en-US" dirty="0" err="1" smtClean="0"/>
              <a:t>untuk</a:t>
            </a:r>
            <a:r>
              <a:rPr lang="en-US" dirty="0" smtClean="0"/>
              <a:t> </a:t>
            </a:r>
            <a:r>
              <a:rPr lang="en-US" dirty="0" err="1" smtClean="0"/>
              <a:t>membiayai</a:t>
            </a:r>
            <a:r>
              <a:rPr lang="en-US" dirty="0" smtClean="0"/>
              <a:t> </a:t>
            </a:r>
            <a:r>
              <a:rPr lang="en-US" dirty="0" err="1" smtClean="0"/>
              <a:t>perang</a:t>
            </a:r>
            <a:r>
              <a:rPr lang="en-US" dirty="0" smtClean="0"/>
              <a:t> </a:t>
            </a:r>
          </a:p>
          <a:p>
            <a:pPr marL="354013" indent="-354013" eaLnBrk="1" hangingPunct="1">
              <a:buFont typeface="Wingdings 2" pitchFamily="18" charset="2"/>
              <a:buNone/>
              <a:defRPr/>
            </a:pPr>
            <a:r>
              <a:rPr lang="en-US" dirty="0" smtClean="0"/>
              <a:t>		                </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down)">
                                      <p:cBhvr>
                                        <p:cTn id="16" dur="500"/>
                                        <p:tgtEl>
                                          <p:spTgt spid="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down)">
                                      <p:cBhvr>
                                        <p:cTn id="19" dur="500"/>
                                        <p:tgtEl>
                                          <p:spTgt spid="7">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wipe(down)">
                                      <p:cBhvr>
                                        <p:cTn id="22" dur="500"/>
                                        <p:tgtEl>
                                          <p:spTgt spid="7">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wipe(down)">
                                      <p:cBhvr>
                                        <p:cTn id="25" dur="500"/>
                                        <p:tgtEl>
                                          <p:spTgt spid="7">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wipe(down)">
                                      <p:cBhvr>
                                        <p:cTn id="28" dur="500"/>
                                        <p:tgtEl>
                                          <p:spTgt spid="7">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wipe(down)">
                                      <p:cBhvr>
                                        <p:cTn id="31" dur="500"/>
                                        <p:tgtEl>
                                          <p:spTgt spid="7">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wipe(down)">
                                      <p:cBhvr>
                                        <p:cTn id="34" dur="500"/>
                                        <p:tgtEl>
                                          <p:spTgt spid="7">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wipe(down)">
                                      <p:cBhvr>
                                        <p:cTn id="37" dur="500"/>
                                        <p:tgtEl>
                                          <p:spTgt spid="7">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wipe(down)">
                                      <p:cBhvr>
                                        <p:cTn id="40" dur="500"/>
                                        <p:tgtEl>
                                          <p:spTgt spid="7">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wipe(down)">
                                      <p:cBhvr>
                                        <p:cTn id="43" dur="500"/>
                                        <p:tgtEl>
                                          <p:spTgt spid="7">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wipe(down)">
                                      <p:cBhvr>
                                        <p:cTn id="46" dur="500"/>
                                        <p:tgtEl>
                                          <p:spTgt spid="7">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7">
                                            <p:txEl>
                                              <p:pRg st="14" end="14"/>
                                            </p:txEl>
                                          </p:spTgt>
                                        </p:tgtEl>
                                        <p:attrNameLst>
                                          <p:attrName>style.visibility</p:attrName>
                                        </p:attrNameLst>
                                      </p:cBhvr>
                                      <p:to>
                                        <p:strVal val="visible"/>
                                      </p:to>
                                    </p:set>
                                    <p:animEffect transition="in" filter="wipe(down)">
                                      <p:cBhvr>
                                        <p:cTn id="49" dur="500"/>
                                        <p:tgtEl>
                                          <p:spTgt spid="7">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
                                            <p:txEl>
                                              <p:pRg st="15" end="15"/>
                                            </p:txEl>
                                          </p:spTgt>
                                        </p:tgtEl>
                                        <p:attrNameLst>
                                          <p:attrName>style.visibility</p:attrName>
                                        </p:attrNameLst>
                                      </p:cBhvr>
                                      <p:to>
                                        <p:strVal val="visible"/>
                                      </p:to>
                                    </p:set>
                                    <p:animEffect transition="in" filter="wipe(down)">
                                      <p:cBhvr>
                                        <p:cTn id="52" dur="500"/>
                                        <p:tgtEl>
                                          <p:spTgt spid="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14313" y="0"/>
            <a:ext cx="8929687" cy="785794"/>
          </a:xfrm>
        </p:spPr>
        <p:txBody>
          <a:bodyPr>
            <a:normAutofit/>
          </a:bodyPr>
          <a:lstStyle/>
          <a:p>
            <a:pPr eaLnBrk="1" hangingPunct="1">
              <a:buFont typeface="Wingdings" pitchFamily="2" charset="2"/>
              <a:buChar char="v"/>
            </a:pPr>
            <a:r>
              <a:rPr lang="en-US" sz="3200" dirty="0" smtClean="0"/>
              <a:t> PERLAWANAN TERHADAP VOC</a:t>
            </a:r>
          </a:p>
        </p:txBody>
      </p:sp>
      <p:sp>
        <p:nvSpPr>
          <p:cNvPr id="33795" name="Content Placeholder 2"/>
          <p:cNvSpPr>
            <a:spLocks noGrp="1"/>
          </p:cNvSpPr>
          <p:nvPr>
            <p:ph idx="1"/>
          </p:nvPr>
        </p:nvSpPr>
        <p:spPr>
          <a:xfrm>
            <a:off x="142875" y="1142984"/>
            <a:ext cx="8786813" cy="5715016"/>
          </a:xfrm>
        </p:spPr>
        <p:txBody>
          <a:bodyPr>
            <a:normAutofit fontScale="92500" lnSpcReduction="10000"/>
          </a:bodyPr>
          <a:lstStyle/>
          <a:p>
            <a:pPr marL="514350" indent="-514350" eaLnBrk="1" hangingPunct="1">
              <a:buFont typeface="Wingdings 2" pitchFamily="18" charset="2"/>
              <a:buAutoNum type="arabicPeriod"/>
            </a:pPr>
            <a:r>
              <a:rPr lang="en-US" dirty="0" err="1" smtClean="0"/>
              <a:t>Mataram</a:t>
            </a:r>
            <a:r>
              <a:rPr lang="en-US" dirty="0" smtClean="0"/>
              <a:t> ( 1628 – 1629 ) </a:t>
            </a:r>
            <a:r>
              <a:rPr lang="en-US" dirty="0" err="1" smtClean="0"/>
              <a:t>dipimpin</a:t>
            </a:r>
            <a:r>
              <a:rPr lang="en-US" dirty="0" smtClean="0"/>
              <a:t> </a:t>
            </a:r>
            <a:r>
              <a:rPr lang="en-US" dirty="0" err="1" smtClean="0"/>
              <a:t>oleh</a:t>
            </a:r>
            <a:r>
              <a:rPr lang="en-US" dirty="0" smtClean="0"/>
              <a:t> Sultan </a:t>
            </a:r>
            <a:r>
              <a:rPr lang="en-US" dirty="0" err="1" smtClean="0"/>
              <a:t>Agung</a:t>
            </a:r>
            <a:endParaRPr lang="en-US" dirty="0" smtClean="0"/>
          </a:p>
          <a:p>
            <a:pPr marL="514350" indent="-514350" eaLnBrk="1" hangingPunct="1">
              <a:buFont typeface="Wingdings 2" pitchFamily="18" charset="2"/>
              <a:buNone/>
            </a:pPr>
            <a:r>
              <a:rPr lang="en-US" dirty="0" smtClean="0"/>
              <a:t>	</a:t>
            </a:r>
            <a:r>
              <a:rPr lang="en-US" dirty="0" err="1" smtClean="0"/>
              <a:t>sebabnya</a:t>
            </a:r>
            <a:r>
              <a:rPr lang="en-US" dirty="0" smtClean="0"/>
              <a:t> : VOC </a:t>
            </a:r>
            <a:r>
              <a:rPr lang="en-US" dirty="0" err="1" smtClean="0"/>
              <a:t>menuntut</a:t>
            </a:r>
            <a:r>
              <a:rPr lang="en-US" dirty="0" smtClean="0"/>
              <a:t> </a:t>
            </a:r>
            <a:r>
              <a:rPr lang="en-US" dirty="0" err="1" smtClean="0"/>
              <a:t>monopoli</a:t>
            </a:r>
            <a:r>
              <a:rPr lang="en-US" dirty="0" smtClean="0"/>
              <a:t> </a:t>
            </a:r>
          </a:p>
          <a:p>
            <a:pPr marL="514350" indent="-514350" eaLnBrk="1" hangingPunct="1">
              <a:buFont typeface="Wingdings 2" pitchFamily="18" charset="2"/>
              <a:buNone/>
            </a:pPr>
            <a:r>
              <a:rPr lang="en-US" dirty="0" smtClean="0"/>
              <a:t>			   VOC </a:t>
            </a:r>
            <a:r>
              <a:rPr lang="en-US" dirty="0" err="1" smtClean="0"/>
              <a:t>tdk</a:t>
            </a:r>
            <a:r>
              <a:rPr lang="en-US" dirty="0" smtClean="0"/>
              <a:t> </a:t>
            </a:r>
            <a:r>
              <a:rPr lang="en-US" dirty="0" err="1" smtClean="0"/>
              <a:t>mau</a:t>
            </a:r>
            <a:r>
              <a:rPr lang="en-US" dirty="0" smtClean="0"/>
              <a:t> </a:t>
            </a:r>
            <a:r>
              <a:rPr lang="en-US" dirty="0" err="1" smtClean="0"/>
              <a:t>mengakui</a:t>
            </a:r>
            <a:r>
              <a:rPr lang="en-US" dirty="0" smtClean="0"/>
              <a:t> </a:t>
            </a:r>
            <a:r>
              <a:rPr lang="en-US" dirty="0" err="1" smtClean="0"/>
              <a:t>kedaulatan</a:t>
            </a:r>
            <a:r>
              <a:rPr lang="en-US" dirty="0" smtClean="0"/>
              <a:t> </a:t>
            </a:r>
            <a:r>
              <a:rPr lang="en-US" dirty="0" err="1" smtClean="0"/>
              <a:t>Mataram</a:t>
            </a:r>
            <a:endParaRPr lang="en-US" dirty="0" smtClean="0"/>
          </a:p>
          <a:p>
            <a:pPr marL="514350" indent="-514350" eaLnBrk="1" hangingPunct="1">
              <a:buFont typeface="Wingdings 2" pitchFamily="18" charset="2"/>
              <a:buNone/>
            </a:pPr>
            <a:r>
              <a:rPr lang="en-US" dirty="0" smtClean="0"/>
              <a:t>			   VOC </a:t>
            </a:r>
            <a:r>
              <a:rPr lang="en-US" dirty="0" err="1" smtClean="0"/>
              <a:t>merintangi</a:t>
            </a:r>
            <a:r>
              <a:rPr lang="en-US" dirty="0" smtClean="0"/>
              <a:t> </a:t>
            </a:r>
            <a:r>
              <a:rPr lang="en-US" dirty="0" err="1" smtClean="0"/>
              <a:t>cita</a:t>
            </a:r>
            <a:r>
              <a:rPr lang="en-US" dirty="0" smtClean="0"/>
              <a:t> – </a:t>
            </a:r>
            <a:r>
              <a:rPr lang="en-US" dirty="0" err="1" smtClean="0"/>
              <a:t>cita</a:t>
            </a:r>
            <a:r>
              <a:rPr lang="en-US" dirty="0" smtClean="0"/>
              <a:t> </a:t>
            </a:r>
            <a:r>
              <a:rPr lang="en-US" dirty="0" err="1" smtClean="0"/>
              <a:t>Mataram</a:t>
            </a:r>
            <a:r>
              <a:rPr lang="en-US" dirty="0" smtClean="0"/>
              <a:t> </a:t>
            </a:r>
            <a:r>
              <a:rPr lang="en-US" dirty="0" err="1" smtClean="0"/>
              <a:t>untuk</a:t>
            </a:r>
            <a:r>
              <a:rPr lang="en-US" dirty="0" smtClean="0"/>
              <a:t> </a:t>
            </a:r>
          </a:p>
          <a:p>
            <a:pPr marL="514350" indent="-514350" eaLnBrk="1" hangingPunct="1">
              <a:buFont typeface="Wingdings 2" pitchFamily="18" charset="2"/>
              <a:buNone/>
            </a:pPr>
            <a:r>
              <a:rPr lang="en-US" dirty="0" smtClean="0"/>
              <a:t>			   </a:t>
            </a:r>
            <a:r>
              <a:rPr lang="en-US" dirty="0" err="1" smtClean="0"/>
              <a:t>menguasai</a:t>
            </a:r>
            <a:r>
              <a:rPr lang="en-US" dirty="0" smtClean="0"/>
              <a:t> </a:t>
            </a:r>
            <a:r>
              <a:rPr lang="en-US" dirty="0" err="1" smtClean="0"/>
              <a:t>seluruh</a:t>
            </a:r>
            <a:r>
              <a:rPr lang="en-US" dirty="0" smtClean="0"/>
              <a:t> </a:t>
            </a:r>
            <a:r>
              <a:rPr lang="en-US" dirty="0" err="1" smtClean="0"/>
              <a:t>Jawa</a:t>
            </a:r>
            <a:endParaRPr lang="en-US" dirty="0" smtClean="0"/>
          </a:p>
          <a:p>
            <a:pPr marL="514350" indent="-514350" eaLnBrk="1" hangingPunct="1">
              <a:buFont typeface="Wingdings 2" pitchFamily="18" charset="2"/>
              <a:buAutoNum type="arabicPeriod" startAt="2"/>
            </a:pPr>
            <a:r>
              <a:rPr lang="en-US" dirty="0" err="1" smtClean="0"/>
              <a:t>Trunojoyo</a:t>
            </a:r>
            <a:r>
              <a:rPr lang="en-US" dirty="0" smtClean="0"/>
              <a:t> ( 1674 – 1680 )</a:t>
            </a:r>
          </a:p>
          <a:p>
            <a:pPr marL="514350" indent="-514350" eaLnBrk="1" hangingPunct="1">
              <a:buFont typeface="Wingdings 2" pitchFamily="18" charset="2"/>
              <a:buNone/>
            </a:pPr>
            <a:r>
              <a:rPr lang="en-US" dirty="0" smtClean="0"/>
              <a:t>	</a:t>
            </a:r>
            <a:r>
              <a:rPr lang="en-US" dirty="0" err="1" smtClean="0"/>
              <a:t>sebabnya</a:t>
            </a:r>
            <a:r>
              <a:rPr lang="en-US" dirty="0" smtClean="0"/>
              <a:t> : Sultan </a:t>
            </a:r>
            <a:r>
              <a:rPr lang="en-US" dirty="0" err="1" smtClean="0"/>
              <a:t>Amangkurat</a:t>
            </a:r>
            <a:r>
              <a:rPr lang="en-US" dirty="0" smtClean="0"/>
              <a:t> I </a:t>
            </a:r>
            <a:r>
              <a:rPr lang="en-US" dirty="0" err="1" smtClean="0"/>
              <a:t>sewenang</a:t>
            </a:r>
            <a:r>
              <a:rPr lang="en-US" dirty="0" smtClean="0"/>
              <a:t> – </a:t>
            </a:r>
            <a:r>
              <a:rPr lang="en-US" dirty="0" err="1" smtClean="0"/>
              <a:t>wenang</a:t>
            </a:r>
            <a:r>
              <a:rPr lang="en-US" dirty="0" smtClean="0"/>
              <a:t> </a:t>
            </a:r>
            <a:r>
              <a:rPr lang="en-US" dirty="0" err="1" smtClean="0"/>
              <a:t>thd</a:t>
            </a:r>
            <a:endParaRPr lang="en-US" dirty="0" smtClean="0"/>
          </a:p>
          <a:p>
            <a:pPr marL="514350" indent="-514350" eaLnBrk="1" hangingPunct="1">
              <a:buFont typeface="Wingdings 2" pitchFamily="18" charset="2"/>
              <a:buNone/>
            </a:pPr>
            <a:r>
              <a:rPr lang="en-US" dirty="0" smtClean="0"/>
              <a:t>	</a:t>
            </a:r>
            <a:r>
              <a:rPr lang="en-US" dirty="0" err="1" smtClean="0"/>
              <a:t>rakyat</a:t>
            </a:r>
            <a:r>
              <a:rPr lang="en-US" dirty="0" smtClean="0"/>
              <a:t> </a:t>
            </a:r>
            <a:r>
              <a:rPr lang="en-US" dirty="0" err="1" smtClean="0"/>
              <a:t>dan</a:t>
            </a:r>
            <a:r>
              <a:rPr lang="en-US" dirty="0" smtClean="0"/>
              <a:t> </a:t>
            </a:r>
            <a:r>
              <a:rPr lang="en-US" dirty="0" err="1" smtClean="0"/>
              <a:t>bersahabat</a:t>
            </a:r>
            <a:r>
              <a:rPr lang="en-US" dirty="0" smtClean="0"/>
              <a:t> dg VOC</a:t>
            </a:r>
          </a:p>
          <a:p>
            <a:pPr marL="514350" indent="-514350" eaLnBrk="1" hangingPunct="1">
              <a:buFont typeface="Wingdings 2" pitchFamily="18" charset="2"/>
              <a:buAutoNum type="arabicPeriod" startAt="3"/>
            </a:pPr>
            <a:r>
              <a:rPr lang="en-US" dirty="0" err="1" smtClean="0"/>
              <a:t>Untung</a:t>
            </a:r>
            <a:r>
              <a:rPr lang="en-US" dirty="0" smtClean="0"/>
              <a:t> </a:t>
            </a:r>
            <a:r>
              <a:rPr lang="en-US" dirty="0" err="1" smtClean="0"/>
              <a:t>Suropati</a:t>
            </a:r>
            <a:r>
              <a:rPr lang="en-US" dirty="0" smtClean="0"/>
              <a:t> ( 1686 – 1706 )</a:t>
            </a:r>
          </a:p>
          <a:p>
            <a:pPr marL="514350" indent="-514350" eaLnBrk="1" hangingPunct="1">
              <a:buFont typeface="Wingdings 2" pitchFamily="18" charset="2"/>
              <a:buNone/>
            </a:pPr>
            <a:r>
              <a:rPr lang="en-US" dirty="0" smtClean="0"/>
              <a:t>	</a:t>
            </a:r>
            <a:r>
              <a:rPr lang="en-US" dirty="0" err="1" smtClean="0"/>
              <a:t>sebabnya</a:t>
            </a:r>
            <a:r>
              <a:rPr lang="en-US" dirty="0" smtClean="0"/>
              <a:t> : VOC </a:t>
            </a:r>
            <a:r>
              <a:rPr lang="en-US" dirty="0" err="1" smtClean="0"/>
              <a:t>ingkar</a:t>
            </a:r>
            <a:r>
              <a:rPr lang="en-US" dirty="0" smtClean="0"/>
              <a:t> </a:t>
            </a:r>
            <a:r>
              <a:rPr lang="en-US" dirty="0" err="1" smtClean="0"/>
              <a:t>janji</a:t>
            </a:r>
            <a:r>
              <a:rPr lang="en-US" dirty="0" smtClean="0"/>
              <a:t> </a:t>
            </a:r>
            <a:r>
              <a:rPr lang="en-US" dirty="0" err="1" smtClean="0"/>
              <a:t>thd</a:t>
            </a:r>
            <a:r>
              <a:rPr lang="en-US" dirty="0" smtClean="0"/>
              <a:t> </a:t>
            </a:r>
            <a:r>
              <a:rPr lang="en-US" dirty="0" err="1" smtClean="0"/>
              <a:t>Untung</a:t>
            </a:r>
            <a:r>
              <a:rPr lang="en-US" dirty="0" smtClean="0"/>
              <a:t> </a:t>
            </a:r>
            <a:r>
              <a:rPr lang="en-US" dirty="0" err="1" smtClean="0"/>
              <a:t>Suropati</a:t>
            </a:r>
            <a:r>
              <a:rPr lang="en-US" dirty="0" smtClean="0"/>
              <a:t> </a:t>
            </a:r>
            <a:r>
              <a:rPr lang="en-US" dirty="0" err="1" smtClean="0"/>
              <a:t>yaitu</a:t>
            </a:r>
            <a:r>
              <a:rPr lang="en-US" dirty="0" smtClean="0"/>
              <a:t> </a:t>
            </a:r>
            <a:r>
              <a:rPr lang="en-US" dirty="0" err="1" smtClean="0"/>
              <a:t>jika</a:t>
            </a:r>
            <a:r>
              <a:rPr lang="en-US" dirty="0" smtClean="0"/>
              <a:t> </a:t>
            </a:r>
            <a:r>
              <a:rPr lang="en-US" dirty="0" err="1" smtClean="0"/>
              <a:t>ia</a:t>
            </a:r>
            <a:r>
              <a:rPr lang="en-US" dirty="0" smtClean="0"/>
              <a:t> </a:t>
            </a:r>
            <a:r>
              <a:rPr lang="en-US" dirty="0" err="1" smtClean="0"/>
              <a:t>berhasil</a:t>
            </a:r>
            <a:r>
              <a:rPr lang="en-US" dirty="0" smtClean="0"/>
              <a:t> </a:t>
            </a:r>
            <a:r>
              <a:rPr lang="en-US" dirty="0" err="1" smtClean="0"/>
              <a:t>menangkap</a:t>
            </a:r>
            <a:r>
              <a:rPr lang="en-US" dirty="0" smtClean="0"/>
              <a:t> P </a:t>
            </a:r>
            <a:r>
              <a:rPr lang="en-US" dirty="0" err="1" smtClean="0"/>
              <a:t>Purboyo</a:t>
            </a:r>
            <a:r>
              <a:rPr lang="en-US" dirty="0" smtClean="0"/>
              <a:t>, </a:t>
            </a:r>
            <a:r>
              <a:rPr lang="en-US" dirty="0" err="1" smtClean="0"/>
              <a:t>ia</a:t>
            </a:r>
            <a:r>
              <a:rPr lang="en-US" dirty="0" smtClean="0"/>
              <a:t> </a:t>
            </a:r>
            <a:r>
              <a:rPr lang="en-US" dirty="0" err="1" smtClean="0"/>
              <a:t>akan</a:t>
            </a:r>
            <a:r>
              <a:rPr lang="en-US" dirty="0" smtClean="0"/>
              <a:t> </a:t>
            </a:r>
            <a:r>
              <a:rPr lang="en-US" dirty="0" err="1" smtClean="0"/>
              <a:t>dinaikkan</a:t>
            </a:r>
            <a:r>
              <a:rPr lang="en-US" dirty="0" smtClean="0"/>
              <a:t> </a:t>
            </a:r>
            <a:r>
              <a:rPr lang="en-US" dirty="0" err="1" smtClean="0"/>
              <a:t>pangkatnya</a:t>
            </a:r>
            <a:r>
              <a:rPr lang="en-US" dirty="0" smtClean="0"/>
              <a:t> </a:t>
            </a:r>
            <a:r>
              <a:rPr lang="en-US" dirty="0" err="1" smtClean="0"/>
              <a:t>menjadi</a:t>
            </a:r>
            <a:r>
              <a:rPr lang="en-US" dirty="0" smtClean="0"/>
              <a:t> </a:t>
            </a:r>
            <a:r>
              <a:rPr lang="en-US" dirty="0" err="1" smtClean="0"/>
              <a:t>letnan</a:t>
            </a:r>
            <a:r>
              <a:rPr lang="en-US" dirty="0" smtClean="0"/>
              <a:t> </a:t>
            </a:r>
            <a:r>
              <a:rPr lang="en-US" dirty="0" err="1" smtClean="0"/>
              <a:t>dan</a:t>
            </a:r>
            <a:r>
              <a:rPr lang="en-US" dirty="0" smtClean="0"/>
              <a:t> </a:t>
            </a:r>
            <a:r>
              <a:rPr lang="en-US" dirty="0" err="1" smtClean="0"/>
              <a:t>perselisihan</a:t>
            </a:r>
            <a:r>
              <a:rPr lang="en-US" dirty="0" smtClean="0"/>
              <a:t> </a:t>
            </a:r>
            <a:r>
              <a:rPr lang="en-US" dirty="0" err="1" smtClean="0"/>
              <a:t>ia</a:t>
            </a:r>
            <a:r>
              <a:rPr lang="en-US" dirty="0" smtClean="0"/>
              <a:t> dg </a:t>
            </a:r>
            <a:r>
              <a:rPr lang="en-US" dirty="0" err="1" smtClean="0"/>
              <a:t>Kuffeler</a:t>
            </a:r>
            <a:endParaRPr lang="en-US" dirty="0" smtClean="0"/>
          </a:p>
          <a:p>
            <a:pPr marL="514350" indent="-514350" eaLnBrk="1" hangingPunct="1">
              <a:buNone/>
            </a:pPr>
            <a:endParaRPr lang="en-US" dirty="0" smtClean="0"/>
          </a:p>
          <a:p>
            <a:pPr marL="514350" indent="-514350" eaLnBrk="1" hangingPunct="1">
              <a:buFont typeface="Wingdings 2" pitchFamily="18" charset="2"/>
              <a:buNone/>
            </a:pPr>
            <a:r>
              <a:rPr lang="en-US" dirty="0" smtClean="0"/>
              <a:t> </a:t>
            </a:r>
          </a:p>
          <a:p>
            <a:pPr marL="514350" indent="-514350" eaLnBrk="1" hangingPunct="1">
              <a:buFont typeface="Wingdings 2" pitchFamily="18" charset="2"/>
              <a:buNone/>
            </a:pPr>
            <a:endParaRPr lang="en-US" dirty="0" smtClean="0"/>
          </a:p>
          <a:p>
            <a:pPr marL="514350" indent="-514350" eaLnBrk="1" hangingPunct="1">
              <a:buFont typeface="Wingdings 2" pitchFamily="18" charset="2"/>
              <a:buNone/>
            </a:pPr>
            <a:endParaRPr lang="en-US"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down)">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fade">
                                      <p:cBhvr>
                                        <p:cTn id="12" dur="2000"/>
                                        <p:tgtEl>
                                          <p:spTgt spid="337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795">
                                            <p:txEl>
                                              <p:pRg st="1" end="1"/>
                                            </p:txEl>
                                          </p:spTgt>
                                        </p:tgtEl>
                                        <p:attrNameLst>
                                          <p:attrName>style.visibility</p:attrName>
                                        </p:attrNameLst>
                                      </p:cBhvr>
                                      <p:to>
                                        <p:strVal val="visible"/>
                                      </p:to>
                                    </p:set>
                                    <p:animEffect transition="in" filter="fade">
                                      <p:cBhvr>
                                        <p:cTn id="17" dur="2000"/>
                                        <p:tgtEl>
                                          <p:spTgt spid="337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795">
                                            <p:txEl>
                                              <p:pRg st="2" end="2"/>
                                            </p:txEl>
                                          </p:spTgt>
                                        </p:tgtEl>
                                        <p:attrNameLst>
                                          <p:attrName>style.visibility</p:attrName>
                                        </p:attrNameLst>
                                      </p:cBhvr>
                                      <p:to>
                                        <p:strVal val="visible"/>
                                      </p:to>
                                    </p:set>
                                    <p:animEffect transition="in" filter="fade">
                                      <p:cBhvr>
                                        <p:cTn id="22" dur="2000"/>
                                        <p:tgtEl>
                                          <p:spTgt spid="337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animEffect transition="in" filter="fade">
                                      <p:cBhvr>
                                        <p:cTn id="27" dur="2000"/>
                                        <p:tgtEl>
                                          <p:spTgt spid="337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795">
                                            <p:txEl>
                                              <p:pRg st="4" end="4"/>
                                            </p:txEl>
                                          </p:spTgt>
                                        </p:tgtEl>
                                        <p:attrNameLst>
                                          <p:attrName>style.visibility</p:attrName>
                                        </p:attrNameLst>
                                      </p:cBhvr>
                                      <p:to>
                                        <p:strVal val="visible"/>
                                      </p:to>
                                    </p:set>
                                    <p:animEffect transition="in" filter="fade">
                                      <p:cBhvr>
                                        <p:cTn id="32" dur="2000"/>
                                        <p:tgtEl>
                                          <p:spTgt spid="3379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Effect transition="in" filter="fade">
                                      <p:cBhvr>
                                        <p:cTn id="37" dur="2000"/>
                                        <p:tgtEl>
                                          <p:spTgt spid="3379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795">
                                            <p:txEl>
                                              <p:pRg st="6" end="6"/>
                                            </p:txEl>
                                          </p:spTgt>
                                        </p:tgtEl>
                                        <p:attrNameLst>
                                          <p:attrName>style.visibility</p:attrName>
                                        </p:attrNameLst>
                                      </p:cBhvr>
                                      <p:to>
                                        <p:strVal val="visible"/>
                                      </p:to>
                                    </p:set>
                                    <p:animEffect transition="in" filter="fade">
                                      <p:cBhvr>
                                        <p:cTn id="42" dur="2000"/>
                                        <p:tgtEl>
                                          <p:spTgt spid="3379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795">
                                            <p:txEl>
                                              <p:pRg st="7" end="7"/>
                                            </p:txEl>
                                          </p:spTgt>
                                        </p:tgtEl>
                                        <p:attrNameLst>
                                          <p:attrName>style.visibility</p:attrName>
                                        </p:attrNameLst>
                                      </p:cBhvr>
                                      <p:to>
                                        <p:strVal val="visible"/>
                                      </p:to>
                                    </p:set>
                                    <p:animEffect transition="in" filter="fade">
                                      <p:cBhvr>
                                        <p:cTn id="47" dur="2000"/>
                                        <p:tgtEl>
                                          <p:spTgt spid="3379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795">
                                            <p:txEl>
                                              <p:pRg st="8" end="8"/>
                                            </p:txEl>
                                          </p:spTgt>
                                        </p:tgtEl>
                                        <p:attrNameLst>
                                          <p:attrName>style.visibility</p:attrName>
                                        </p:attrNameLst>
                                      </p:cBhvr>
                                      <p:to>
                                        <p:strVal val="visible"/>
                                      </p:to>
                                    </p:set>
                                    <p:animEffect transition="in" filter="fade">
                                      <p:cBhvr>
                                        <p:cTn id="52" dur="2000"/>
                                        <p:tgtEl>
                                          <p:spTgt spid="3379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3795">
                                            <p:txEl>
                                              <p:pRg st="9" end="9"/>
                                            </p:txEl>
                                          </p:spTgt>
                                        </p:tgtEl>
                                        <p:attrNameLst>
                                          <p:attrName>style.visibility</p:attrName>
                                        </p:attrNameLst>
                                      </p:cBhvr>
                                      <p:to>
                                        <p:strVal val="visible"/>
                                      </p:to>
                                    </p:set>
                                    <p:animEffect transition="in" filter="fade">
                                      <p:cBhvr>
                                        <p:cTn id="57" dur="2000"/>
                                        <p:tgtEl>
                                          <p:spTgt spid="3379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3795">
                                            <p:txEl>
                                              <p:pRg st="11" end="11"/>
                                            </p:txEl>
                                          </p:spTgt>
                                        </p:tgtEl>
                                        <p:attrNameLst>
                                          <p:attrName>style.visibility</p:attrName>
                                        </p:attrNameLst>
                                      </p:cBhvr>
                                      <p:to>
                                        <p:strVal val="visible"/>
                                      </p:to>
                                    </p:set>
                                    <p:animEffect transition="in" filter="fade">
                                      <p:cBhvr>
                                        <p:cTn id="62" dur="2000"/>
                                        <p:tgtEl>
                                          <p:spTgt spid="337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57188" y="1"/>
            <a:ext cx="8515350" cy="714356"/>
          </a:xfrm>
        </p:spPr>
        <p:txBody>
          <a:bodyPr>
            <a:normAutofit/>
          </a:bodyPr>
          <a:lstStyle/>
          <a:p>
            <a:pPr eaLnBrk="1" hangingPunct="1"/>
            <a:r>
              <a:rPr lang="en-US" sz="3200" dirty="0" err="1" smtClean="0"/>
              <a:t>lanjutan</a:t>
            </a:r>
            <a:endParaRPr lang="en-US" sz="3200" dirty="0" smtClean="0"/>
          </a:p>
        </p:txBody>
      </p:sp>
      <p:sp>
        <p:nvSpPr>
          <p:cNvPr id="34819" name="Content Placeholder 3"/>
          <p:cNvSpPr>
            <a:spLocks noGrp="1"/>
          </p:cNvSpPr>
          <p:nvPr>
            <p:ph idx="1"/>
          </p:nvPr>
        </p:nvSpPr>
        <p:spPr>
          <a:xfrm>
            <a:off x="214282" y="1071546"/>
            <a:ext cx="8658225" cy="6286544"/>
          </a:xfrm>
        </p:spPr>
        <p:txBody>
          <a:bodyPr>
            <a:normAutofit/>
          </a:bodyPr>
          <a:lstStyle/>
          <a:p>
            <a:pPr eaLnBrk="1" hangingPunct="1">
              <a:buFont typeface="Wingdings 2" pitchFamily="18" charset="2"/>
              <a:buNone/>
            </a:pPr>
            <a:r>
              <a:rPr lang="en-US" dirty="0" smtClean="0"/>
              <a:t>4. </a:t>
            </a:r>
            <a:r>
              <a:rPr lang="en-US" dirty="0" err="1" smtClean="0"/>
              <a:t>Perlawanan</a:t>
            </a:r>
            <a:r>
              <a:rPr lang="en-US" dirty="0" smtClean="0"/>
              <a:t> </a:t>
            </a:r>
            <a:r>
              <a:rPr lang="en-US" dirty="0" err="1" smtClean="0"/>
              <a:t>Raden</a:t>
            </a:r>
            <a:r>
              <a:rPr lang="en-US" dirty="0" smtClean="0"/>
              <a:t> </a:t>
            </a:r>
            <a:r>
              <a:rPr lang="en-US" dirty="0" err="1" smtClean="0"/>
              <a:t>Mas</a:t>
            </a:r>
            <a:r>
              <a:rPr lang="en-US" dirty="0" smtClean="0"/>
              <a:t> Said &amp; </a:t>
            </a:r>
            <a:r>
              <a:rPr lang="en-US" dirty="0" err="1" smtClean="0"/>
              <a:t>Mangkubumi</a:t>
            </a:r>
            <a:endParaRPr lang="en-US" dirty="0" smtClean="0"/>
          </a:p>
          <a:p>
            <a:pPr eaLnBrk="1" hangingPunct="1">
              <a:buFont typeface="Wingdings 2" pitchFamily="18" charset="2"/>
              <a:buNone/>
            </a:pPr>
            <a:r>
              <a:rPr lang="en-US" dirty="0" err="1" smtClean="0"/>
              <a:t>Sebabnya</a:t>
            </a:r>
            <a:r>
              <a:rPr lang="en-US" dirty="0" smtClean="0"/>
              <a:t> :</a:t>
            </a:r>
          </a:p>
          <a:p>
            <a:pPr eaLnBrk="1" hangingPunct="1">
              <a:buFont typeface="Wingdings 2" pitchFamily="18" charset="2"/>
              <a:buNone/>
            </a:pPr>
            <a:r>
              <a:rPr lang="en-US" dirty="0" smtClean="0"/>
              <a:t>-VOC </a:t>
            </a:r>
            <a:r>
              <a:rPr lang="en-US" dirty="0" err="1" smtClean="0"/>
              <a:t>ikut</a:t>
            </a:r>
            <a:r>
              <a:rPr lang="en-US" dirty="0" smtClean="0"/>
              <a:t> </a:t>
            </a:r>
            <a:r>
              <a:rPr lang="en-US" dirty="0" err="1" smtClean="0"/>
              <a:t>campur</a:t>
            </a:r>
            <a:r>
              <a:rPr lang="en-US" dirty="0" smtClean="0"/>
              <a:t> </a:t>
            </a:r>
            <a:r>
              <a:rPr lang="en-US" dirty="0" err="1" smtClean="0"/>
              <a:t>urusan</a:t>
            </a:r>
            <a:r>
              <a:rPr lang="en-US" dirty="0" smtClean="0"/>
              <a:t> </a:t>
            </a:r>
            <a:r>
              <a:rPr lang="en-US" dirty="0" err="1" smtClean="0"/>
              <a:t>pemerinyah</a:t>
            </a:r>
            <a:r>
              <a:rPr lang="en-US" dirty="0" smtClean="0"/>
              <a:t> </a:t>
            </a:r>
            <a:r>
              <a:rPr lang="en-US" dirty="0" err="1" smtClean="0"/>
              <a:t>mataram</a:t>
            </a:r>
            <a:endParaRPr lang="en-US" dirty="0" smtClean="0"/>
          </a:p>
          <a:p>
            <a:pPr eaLnBrk="1" hangingPunct="1">
              <a:buFont typeface="Wingdings 2" pitchFamily="18" charset="2"/>
              <a:buNone/>
            </a:pPr>
            <a:r>
              <a:rPr lang="en-US" dirty="0" smtClean="0"/>
              <a:t>-</a:t>
            </a:r>
            <a:r>
              <a:rPr lang="en-US" dirty="0" err="1" smtClean="0"/>
              <a:t>Paku</a:t>
            </a:r>
            <a:r>
              <a:rPr lang="en-US" dirty="0" smtClean="0"/>
              <a:t> </a:t>
            </a:r>
            <a:r>
              <a:rPr lang="en-US" dirty="0" err="1" smtClean="0"/>
              <a:t>Buono</a:t>
            </a:r>
            <a:r>
              <a:rPr lang="en-US" dirty="0" smtClean="0"/>
              <a:t> II </a:t>
            </a:r>
            <a:r>
              <a:rPr lang="en-US" dirty="0" err="1" smtClean="0"/>
              <a:t>ingkar</a:t>
            </a:r>
            <a:r>
              <a:rPr lang="en-US" dirty="0" smtClean="0"/>
              <a:t> </a:t>
            </a:r>
            <a:r>
              <a:rPr lang="en-US" dirty="0" err="1" smtClean="0"/>
              <a:t>janji</a:t>
            </a:r>
            <a:r>
              <a:rPr lang="en-US" dirty="0" smtClean="0"/>
              <a:t> </a:t>
            </a:r>
            <a:r>
              <a:rPr lang="en-US" dirty="0" err="1" smtClean="0"/>
              <a:t>pada</a:t>
            </a:r>
            <a:r>
              <a:rPr lang="en-US" dirty="0" smtClean="0"/>
              <a:t> </a:t>
            </a:r>
            <a:r>
              <a:rPr lang="en-US" dirty="0" err="1" smtClean="0"/>
              <a:t>Mangkubumi</a:t>
            </a:r>
            <a:endParaRPr lang="en-US" dirty="0" smtClean="0"/>
          </a:p>
          <a:p>
            <a:pPr eaLnBrk="1" hangingPunct="1">
              <a:buFont typeface="Wingdings 2" pitchFamily="18" charset="2"/>
              <a:buNone/>
            </a:pPr>
            <a:r>
              <a:rPr lang="en-US" dirty="0" err="1" smtClean="0"/>
              <a:t>Perlawanan</a:t>
            </a:r>
            <a:r>
              <a:rPr lang="en-US" dirty="0" smtClean="0"/>
              <a:t> </a:t>
            </a:r>
            <a:r>
              <a:rPr lang="en-US" dirty="0" err="1" smtClean="0"/>
              <a:t>diakhiri</a:t>
            </a:r>
            <a:r>
              <a:rPr lang="en-US" dirty="0" smtClean="0"/>
              <a:t> </a:t>
            </a:r>
            <a:r>
              <a:rPr lang="en-US" dirty="0" err="1" smtClean="0"/>
              <a:t>dengan</a:t>
            </a:r>
            <a:r>
              <a:rPr lang="en-US" dirty="0" smtClean="0"/>
              <a:t> </a:t>
            </a:r>
            <a:r>
              <a:rPr lang="en-US" dirty="0" err="1" smtClean="0"/>
              <a:t>perjanjian</a:t>
            </a:r>
            <a:r>
              <a:rPr lang="en-US" dirty="0" smtClean="0"/>
              <a:t> </a:t>
            </a:r>
            <a:r>
              <a:rPr lang="en-US" dirty="0" err="1" smtClean="0"/>
              <a:t>giyanti</a:t>
            </a:r>
            <a:r>
              <a:rPr lang="en-US" dirty="0" smtClean="0"/>
              <a:t>:</a:t>
            </a:r>
          </a:p>
          <a:p>
            <a:pPr eaLnBrk="1" hangingPunct="1">
              <a:buFont typeface="Wingdings 2" pitchFamily="18" charset="2"/>
              <a:buNone/>
            </a:pPr>
            <a:r>
              <a:rPr lang="en-US" dirty="0" smtClean="0"/>
              <a:t>-</a:t>
            </a:r>
            <a:r>
              <a:rPr lang="en-US" dirty="0" err="1" smtClean="0"/>
              <a:t>Mataram</a:t>
            </a:r>
            <a:r>
              <a:rPr lang="en-US" dirty="0" smtClean="0"/>
              <a:t> Barat </a:t>
            </a:r>
            <a:r>
              <a:rPr lang="en-US" dirty="0" err="1" smtClean="0"/>
              <a:t>atau</a:t>
            </a:r>
            <a:r>
              <a:rPr lang="en-US" dirty="0" smtClean="0"/>
              <a:t> </a:t>
            </a:r>
            <a:r>
              <a:rPr lang="en-US" dirty="0" err="1" smtClean="0"/>
              <a:t>Kesultanan</a:t>
            </a:r>
            <a:r>
              <a:rPr lang="en-US" dirty="0" smtClean="0"/>
              <a:t> Yogyakarta </a:t>
            </a:r>
            <a:r>
              <a:rPr lang="en-US" dirty="0" err="1" smtClean="0"/>
              <a:t>di</a:t>
            </a:r>
            <a:r>
              <a:rPr lang="en-US" dirty="0" smtClean="0"/>
              <a:t> </a:t>
            </a:r>
            <a:r>
              <a:rPr lang="en-US" dirty="0" err="1" smtClean="0"/>
              <a:t>bawah</a:t>
            </a:r>
            <a:r>
              <a:rPr lang="en-US" dirty="0" smtClean="0"/>
              <a:t> </a:t>
            </a:r>
            <a:r>
              <a:rPr lang="en-US" dirty="0" err="1" smtClean="0"/>
              <a:t>Mangkubumi</a:t>
            </a:r>
            <a:r>
              <a:rPr lang="en-US" dirty="0" smtClean="0"/>
              <a:t> </a:t>
            </a:r>
            <a:r>
              <a:rPr lang="en-US" dirty="0" err="1" smtClean="0"/>
              <a:t>dengan</a:t>
            </a:r>
            <a:r>
              <a:rPr lang="en-US" dirty="0" smtClean="0"/>
              <a:t> </a:t>
            </a:r>
            <a:r>
              <a:rPr lang="en-US" dirty="0" err="1" smtClean="0"/>
              <a:t>gelar</a:t>
            </a:r>
            <a:r>
              <a:rPr lang="en-US" dirty="0" smtClean="0"/>
              <a:t> </a:t>
            </a:r>
            <a:r>
              <a:rPr lang="en-US" dirty="0" err="1" smtClean="0"/>
              <a:t>Hamengku</a:t>
            </a:r>
            <a:r>
              <a:rPr lang="en-US" dirty="0" smtClean="0"/>
              <a:t> </a:t>
            </a:r>
            <a:r>
              <a:rPr lang="en-US" dirty="0" err="1" smtClean="0"/>
              <a:t>Buwono</a:t>
            </a:r>
            <a:r>
              <a:rPr lang="en-US" dirty="0" smtClean="0"/>
              <a:t> I.</a:t>
            </a:r>
          </a:p>
          <a:p>
            <a:pPr eaLnBrk="1" hangingPunct="1">
              <a:buFont typeface="Wingdings 2" pitchFamily="18" charset="2"/>
              <a:buNone/>
            </a:pPr>
            <a:r>
              <a:rPr lang="en-US" dirty="0" smtClean="0"/>
              <a:t>-</a:t>
            </a:r>
            <a:r>
              <a:rPr lang="en-US" dirty="0" err="1" smtClean="0"/>
              <a:t>Mataram</a:t>
            </a:r>
            <a:r>
              <a:rPr lang="en-US" dirty="0" smtClean="0"/>
              <a:t> </a:t>
            </a:r>
            <a:r>
              <a:rPr lang="en-US" dirty="0" err="1" smtClean="0"/>
              <a:t>Timur</a:t>
            </a:r>
            <a:r>
              <a:rPr lang="en-US" dirty="0" smtClean="0"/>
              <a:t> </a:t>
            </a:r>
            <a:r>
              <a:rPr lang="en-US" dirty="0" err="1" smtClean="0"/>
              <a:t>atau</a:t>
            </a:r>
            <a:r>
              <a:rPr lang="en-US" dirty="0" smtClean="0"/>
              <a:t> </a:t>
            </a:r>
            <a:r>
              <a:rPr lang="en-US" dirty="0" err="1" smtClean="0"/>
              <a:t>Kasunanan</a:t>
            </a:r>
            <a:r>
              <a:rPr lang="en-US" dirty="0" smtClean="0"/>
              <a:t> Surakarta </a:t>
            </a:r>
            <a:r>
              <a:rPr lang="en-US" dirty="0" err="1" smtClean="0"/>
              <a:t>dibawah</a:t>
            </a:r>
            <a:r>
              <a:rPr lang="en-US" dirty="0" smtClean="0"/>
              <a:t> </a:t>
            </a:r>
            <a:r>
              <a:rPr lang="en-US" dirty="0" err="1" smtClean="0"/>
              <a:t>Pakubuwono</a:t>
            </a:r>
            <a:r>
              <a:rPr lang="en-US" dirty="0" smtClean="0"/>
              <a:t> III yang </a:t>
            </a:r>
            <a:r>
              <a:rPr lang="en-US" dirty="0" err="1" smtClean="0"/>
              <a:t>bergelar</a:t>
            </a:r>
            <a:r>
              <a:rPr lang="en-US" dirty="0" smtClean="0"/>
              <a:t> </a:t>
            </a:r>
            <a:r>
              <a:rPr lang="en-US" dirty="0" err="1" smtClean="0"/>
              <a:t>Senopati</a:t>
            </a:r>
            <a:r>
              <a:rPr lang="en-US" dirty="0" smtClean="0"/>
              <a:t> </a:t>
            </a:r>
            <a:r>
              <a:rPr lang="en-US" dirty="0" err="1" smtClean="0"/>
              <a:t>Ing</a:t>
            </a:r>
            <a:r>
              <a:rPr lang="en-US" dirty="0" smtClean="0"/>
              <a:t> </a:t>
            </a:r>
            <a:r>
              <a:rPr lang="en-US" dirty="0" err="1" smtClean="0"/>
              <a:t>Ngalogo</a:t>
            </a:r>
            <a:r>
              <a:rPr lang="en-US" dirty="0" smtClean="0"/>
              <a:t>.</a:t>
            </a:r>
          </a:p>
          <a:p>
            <a:pPr eaLnBrk="1" hangingPunct="1">
              <a:buFont typeface="Wingdings 2" pitchFamily="18" charset="2"/>
              <a:buNone/>
            </a:pPr>
            <a:r>
              <a:rPr lang="en-US" dirty="0" err="1" smtClean="0"/>
              <a:t>Perjanjian</a:t>
            </a:r>
            <a:r>
              <a:rPr lang="en-US" dirty="0" smtClean="0"/>
              <a:t> </a:t>
            </a:r>
            <a:r>
              <a:rPr lang="en-US" dirty="0" err="1" smtClean="0"/>
              <a:t>Salatiga</a:t>
            </a:r>
            <a:r>
              <a:rPr lang="en-US" dirty="0" smtClean="0"/>
              <a:t>, </a:t>
            </a:r>
            <a:r>
              <a:rPr lang="en-US" dirty="0" err="1" smtClean="0"/>
              <a:t>isinya</a:t>
            </a:r>
            <a:r>
              <a:rPr lang="en-US" dirty="0" smtClean="0"/>
              <a:t>:</a:t>
            </a:r>
          </a:p>
          <a:p>
            <a:pPr eaLnBrk="1" hangingPunct="1">
              <a:buFont typeface="Wingdings 2" pitchFamily="18" charset="2"/>
              <a:buNone/>
            </a:pPr>
            <a:r>
              <a:rPr lang="en-US" dirty="0" smtClean="0"/>
              <a:t>Surakarta </a:t>
            </a:r>
            <a:r>
              <a:rPr lang="en-US" dirty="0" err="1" smtClean="0"/>
              <a:t>dibagi</a:t>
            </a:r>
            <a:r>
              <a:rPr lang="en-US" dirty="0" smtClean="0"/>
              <a:t> </a:t>
            </a:r>
            <a:r>
              <a:rPr lang="en-US" dirty="0" err="1" smtClean="0"/>
              <a:t>menjadi</a:t>
            </a:r>
            <a:r>
              <a:rPr lang="en-US" dirty="0" smtClean="0"/>
              <a:t> </a:t>
            </a:r>
            <a:r>
              <a:rPr lang="en-US" dirty="0" err="1" smtClean="0"/>
              <a:t>dua</a:t>
            </a:r>
            <a:r>
              <a:rPr lang="en-US" dirty="0" smtClean="0"/>
              <a:t> </a:t>
            </a:r>
            <a:r>
              <a:rPr lang="en-US" dirty="0" err="1" smtClean="0"/>
              <a:t>yaitu</a:t>
            </a:r>
            <a:r>
              <a:rPr lang="en-US" dirty="0" smtClean="0"/>
              <a:t> </a:t>
            </a:r>
            <a:r>
              <a:rPr lang="en-US" dirty="0" err="1" smtClean="0"/>
              <a:t>Kasunanan</a:t>
            </a:r>
            <a:r>
              <a:rPr lang="en-US" dirty="0" smtClean="0"/>
              <a:t> </a:t>
            </a:r>
            <a:r>
              <a:rPr lang="en-US" dirty="0" err="1" smtClean="0"/>
              <a:t>dan</a:t>
            </a:r>
            <a:r>
              <a:rPr lang="en-US" dirty="0" smtClean="0"/>
              <a:t> </a:t>
            </a:r>
            <a:r>
              <a:rPr lang="en-US" dirty="0" err="1" smtClean="0"/>
              <a:t>Mangkunegaraan</a:t>
            </a:r>
            <a:r>
              <a:rPr lang="en-US" dirty="0" smtClean="0"/>
              <a:t>.</a:t>
            </a:r>
          </a:p>
          <a:p>
            <a:pPr eaLnBrk="1" hangingPunct="1">
              <a:buFont typeface="Wingdings 2" pitchFamily="18" charset="2"/>
              <a:buNone/>
            </a:pPr>
            <a:endParaRPr lang="en-US"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 calcmode="lin" valueType="num">
                                      <p:cBhvr additive="base">
                                        <p:cTn id="25"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 calcmode="lin" valueType="num">
                                      <p:cBhvr additive="base">
                                        <p:cTn id="31"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819">
                                            <p:txEl>
                                              <p:pRg st="5" end="5"/>
                                            </p:txEl>
                                          </p:spTgt>
                                        </p:tgtEl>
                                        <p:attrNameLst>
                                          <p:attrName>style.visibility</p:attrName>
                                        </p:attrNameLst>
                                      </p:cBhvr>
                                      <p:to>
                                        <p:strVal val="visible"/>
                                      </p:to>
                                    </p:set>
                                    <p:anim calcmode="lin" valueType="num">
                                      <p:cBhvr additive="base">
                                        <p:cTn id="37"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819">
                                            <p:txEl>
                                              <p:pRg st="6" end="6"/>
                                            </p:txEl>
                                          </p:spTgt>
                                        </p:tgtEl>
                                        <p:attrNameLst>
                                          <p:attrName>style.visibility</p:attrName>
                                        </p:attrNameLst>
                                      </p:cBhvr>
                                      <p:to>
                                        <p:strVal val="visible"/>
                                      </p:to>
                                    </p:set>
                                    <p:anim calcmode="lin" valueType="num">
                                      <p:cBhvr additive="base">
                                        <p:cTn id="43"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819">
                                            <p:txEl>
                                              <p:pRg st="7" end="7"/>
                                            </p:txEl>
                                          </p:spTgt>
                                        </p:tgtEl>
                                        <p:attrNameLst>
                                          <p:attrName>style.visibility</p:attrName>
                                        </p:attrNameLst>
                                      </p:cBhvr>
                                      <p:to>
                                        <p:strVal val="visible"/>
                                      </p:to>
                                    </p:set>
                                    <p:anim calcmode="lin" valueType="num">
                                      <p:cBhvr additive="base">
                                        <p:cTn id="49"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4819">
                                            <p:txEl>
                                              <p:pRg st="8" end="8"/>
                                            </p:txEl>
                                          </p:spTgt>
                                        </p:tgtEl>
                                        <p:attrNameLst>
                                          <p:attrName>style.visibility</p:attrName>
                                        </p:attrNameLst>
                                      </p:cBhvr>
                                      <p:to>
                                        <p:strVal val="visible"/>
                                      </p:to>
                                    </p:set>
                                    <p:anim calcmode="lin" valueType="num">
                                      <p:cBhvr additive="base">
                                        <p:cTn id="55" dur="500" fill="hold"/>
                                        <p:tgtEl>
                                          <p:spTgt spid="3481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0"/>
            <a:ext cx="8229600" cy="928688"/>
          </a:xfrm>
        </p:spPr>
        <p:txBody>
          <a:bodyPr>
            <a:normAutofit fontScale="90000"/>
          </a:bodyPr>
          <a:lstStyle/>
          <a:p>
            <a:pPr algn="ctr"/>
            <a:r>
              <a:rPr lang="en-US" sz="3200" dirty="0" smtClean="0"/>
              <a:t>B.PERUBAHAN KEKUASAAN DARI VOC KE PEMERINTAH KOLONIAL BELANDA</a:t>
            </a:r>
          </a:p>
        </p:txBody>
      </p:sp>
      <p:sp>
        <p:nvSpPr>
          <p:cNvPr id="3" name="Content Placeholder 2"/>
          <p:cNvSpPr>
            <a:spLocks noGrp="1"/>
          </p:cNvSpPr>
          <p:nvPr>
            <p:ph idx="1"/>
          </p:nvPr>
        </p:nvSpPr>
        <p:spPr>
          <a:xfrm>
            <a:off x="142875" y="857250"/>
            <a:ext cx="8786813" cy="5786438"/>
          </a:xfrm>
        </p:spPr>
        <p:txBody>
          <a:bodyPr>
            <a:normAutofit fontScale="92500"/>
          </a:bodyPr>
          <a:lstStyle/>
          <a:p>
            <a:pPr marL="514350" indent="-514350">
              <a:buFont typeface="Wingdings 2" pitchFamily="18" charset="2"/>
              <a:buNone/>
              <a:defRPr/>
            </a:pPr>
            <a:r>
              <a:rPr lang="en-US" dirty="0" smtClean="0"/>
              <a:t>1.MASA GUB. JEND. HW DAENDELS ( 1808 – 1811 ) </a:t>
            </a:r>
          </a:p>
          <a:p>
            <a:pPr>
              <a:buFont typeface="Wingdings 2" pitchFamily="18" charset="2"/>
              <a:buNone/>
              <a:defRPr/>
            </a:pPr>
            <a:r>
              <a:rPr lang="en-US" dirty="0" smtClean="0"/>
              <a:t> 	- </a:t>
            </a:r>
            <a:r>
              <a:rPr lang="en-US" sz="2000" dirty="0" err="1" smtClean="0"/>
              <a:t>Tugas</a:t>
            </a:r>
            <a:r>
              <a:rPr lang="en-US" sz="2000" dirty="0" smtClean="0"/>
              <a:t> </a:t>
            </a:r>
            <a:r>
              <a:rPr lang="en-US" sz="2000" dirty="0" err="1" smtClean="0"/>
              <a:t>utama</a:t>
            </a:r>
            <a:r>
              <a:rPr lang="en-US" sz="2000" dirty="0" smtClean="0"/>
              <a:t> : </a:t>
            </a:r>
            <a:r>
              <a:rPr lang="en-US" sz="2000" dirty="0" err="1" smtClean="0"/>
              <a:t>mempertahankan</a:t>
            </a:r>
            <a:r>
              <a:rPr lang="en-US" sz="2000" dirty="0" smtClean="0"/>
              <a:t> P </a:t>
            </a:r>
            <a:r>
              <a:rPr lang="en-US" sz="2000" dirty="0" err="1" smtClean="0"/>
              <a:t>jawa</a:t>
            </a:r>
            <a:r>
              <a:rPr lang="en-US" sz="2000" dirty="0" smtClean="0"/>
              <a:t> </a:t>
            </a:r>
            <a:r>
              <a:rPr lang="en-US" sz="2000" dirty="0" err="1" smtClean="0"/>
              <a:t>dari</a:t>
            </a:r>
            <a:r>
              <a:rPr lang="en-US" sz="2000" dirty="0" smtClean="0"/>
              <a:t> </a:t>
            </a:r>
            <a:r>
              <a:rPr lang="en-US" sz="2000" dirty="0" err="1" smtClean="0"/>
              <a:t>ancaman</a:t>
            </a:r>
            <a:r>
              <a:rPr lang="en-US" sz="2000" dirty="0" smtClean="0"/>
              <a:t> </a:t>
            </a:r>
            <a:r>
              <a:rPr lang="en-US" sz="2000" dirty="0" err="1" smtClean="0"/>
              <a:t>Inggris</a:t>
            </a:r>
            <a:r>
              <a:rPr lang="en-US" sz="2000" dirty="0" smtClean="0"/>
              <a:t> </a:t>
            </a:r>
            <a:r>
              <a:rPr lang="en-US" sz="2000" dirty="0" err="1" smtClean="0"/>
              <a:t>dan</a:t>
            </a:r>
            <a:r>
              <a:rPr lang="en-US" sz="2000" dirty="0" smtClean="0"/>
              <a:t> </a:t>
            </a:r>
            <a:r>
              <a:rPr lang="en-US" sz="2000" dirty="0" err="1" smtClean="0"/>
              <a:t>meng</a:t>
            </a:r>
            <a:r>
              <a:rPr lang="en-US" sz="2000" dirty="0" smtClean="0"/>
              <a:t>  </a:t>
            </a:r>
          </a:p>
          <a:p>
            <a:pPr>
              <a:buFont typeface="Wingdings 2" pitchFamily="18" charset="2"/>
              <a:buNone/>
              <a:defRPr/>
            </a:pPr>
            <a:r>
              <a:rPr lang="en-US" sz="2000" dirty="0" smtClean="0"/>
              <a:t>	    </a:t>
            </a:r>
            <a:r>
              <a:rPr lang="en-US" sz="2000" dirty="0" err="1" smtClean="0"/>
              <a:t>atur</a:t>
            </a:r>
            <a:r>
              <a:rPr lang="en-US" sz="2000" dirty="0" smtClean="0"/>
              <a:t> </a:t>
            </a:r>
            <a:r>
              <a:rPr lang="en-US" sz="2000" dirty="0" err="1" smtClean="0"/>
              <a:t>pemerintahan</a:t>
            </a:r>
            <a:r>
              <a:rPr lang="en-US" sz="2000" dirty="0" smtClean="0"/>
              <a:t> </a:t>
            </a:r>
            <a:r>
              <a:rPr lang="en-US" sz="2000" dirty="0" err="1" smtClean="0"/>
              <a:t>di</a:t>
            </a:r>
            <a:r>
              <a:rPr lang="en-US" sz="2000" dirty="0" smtClean="0"/>
              <a:t> Indonesia. </a:t>
            </a:r>
          </a:p>
          <a:p>
            <a:pPr>
              <a:buFont typeface="Wingdings 2" pitchFamily="18" charset="2"/>
              <a:buNone/>
              <a:defRPr/>
            </a:pPr>
            <a:r>
              <a:rPr lang="en-US" sz="2000" dirty="0" smtClean="0"/>
              <a:t>	-  </a:t>
            </a:r>
            <a:r>
              <a:rPr lang="en-US" sz="2000" dirty="0" err="1" smtClean="0"/>
              <a:t>Usahanya</a:t>
            </a:r>
            <a:r>
              <a:rPr lang="en-US" sz="2000" dirty="0" smtClean="0"/>
              <a:t> : </a:t>
            </a:r>
            <a:r>
              <a:rPr lang="en-US" sz="2000" dirty="0" err="1" smtClean="0"/>
              <a:t>membangun</a:t>
            </a:r>
            <a:r>
              <a:rPr lang="en-US" sz="2000" dirty="0" smtClean="0"/>
              <a:t> </a:t>
            </a:r>
            <a:r>
              <a:rPr lang="en-US" sz="2000" dirty="0" err="1" smtClean="0"/>
              <a:t>pangkalan</a:t>
            </a:r>
            <a:r>
              <a:rPr lang="en-US" sz="2000" dirty="0" smtClean="0"/>
              <a:t> armada </a:t>
            </a:r>
            <a:r>
              <a:rPr lang="en-US" sz="2000" dirty="0" err="1" smtClean="0"/>
              <a:t>di</a:t>
            </a:r>
            <a:r>
              <a:rPr lang="en-US" sz="2000" dirty="0" smtClean="0"/>
              <a:t> </a:t>
            </a:r>
            <a:r>
              <a:rPr lang="en-US" sz="2000" dirty="0" err="1" smtClean="0"/>
              <a:t>Anyer</a:t>
            </a:r>
            <a:r>
              <a:rPr lang="en-US" sz="2000" dirty="0" smtClean="0"/>
              <a:t> &amp; Ujung </a:t>
            </a:r>
            <a:r>
              <a:rPr lang="en-US" sz="2000" dirty="0" err="1" smtClean="0"/>
              <a:t>Kulon</a:t>
            </a:r>
            <a:r>
              <a:rPr lang="en-US" sz="2000" dirty="0" smtClean="0"/>
              <a:t> </a:t>
            </a:r>
          </a:p>
          <a:p>
            <a:pPr>
              <a:buFont typeface="Wingdings 2" pitchFamily="18" charset="2"/>
              <a:buNone/>
              <a:defRPr/>
            </a:pPr>
            <a:r>
              <a:rPr lang="en-US" sz="2000" dirty="0" smtClean="0"/>
              <a:t>		             </a:t>
            </a:r>
            <a:r>
              <a:rPr lang="en-US" sz="2000" dirty="0" err="1" smtClean="0"/>
              <a:t>membangun</a:t>
            </a:r>
            <a:r>
              <a:rPr lang="en-US" sz="2000" dirty="0" smtClean="0"/>
              <a:t> </a:t>
            </a:r>
            <a:r>
              <a:rPr lang="en-US" sz="2000" dirty="0" err="1" smtClean="0"/>
              <a:t>pabrik</a:t>
            </a:r>
            <a:r>
              <a:rPr lang="en-US" sz="2000" dirty="0" smtClean="0"/>
              <a:t> </a:t>
            </a:r>
            <a:r>
              <a:rPr lang="en-US" sz="2000" dirty="0" err="1" smtClean="0"/>
              <a:t>senjata</a:t>
            </a:r>
            <a:r>
              <a:rPr lang="en-US" sz="2000" dirty="0" smtClean="0"/>
              <a:t> </a:t>
            </a:r>
            <a:r>
              <a:rPr lang="en-US" sz="2000" dirty="0" err="1" smtClean="0"/>
              <a:t>di</a:t>
            </a:r>
            <a:r>
              <a:rPr lang="en-US" sz="2000" dirty="0" smtClean="0"/>
              <a:t> Semarang </a:t>
            </a:r>
          </a:p>
          <a:p>
            <a:pPr>
              <a:buFont typeface="Wingdings 2" pitchFamily="18" charset="2"/>
              <a:buNone/>
              <a:tabLst>
                <a:tab pos="1706563" algn="l"/>
              </a:tabLst>
              <a:defRPr/>
            </a:pPr>
            <a:r>
              <a:rPr lang="en-US" sz="2000" dirty="0" smtClean="0"/>
              <a:t>		</a:t>
            </a:r>
            <a:r>
              <a:rPr lang="en-US" sz="2000" dirty="0" err="1" smtClean="0"/>
              <a:t>membangun</a:t>
            </a:r>
            <a:r>
              <a:rPr lang="en-US" sz="2000" dirty="0" smtClean="0"/>
              <a:t> </a:t>
            </a:r>
            <a:r>
              <a:rPr lang="en-US" sz="2000" dirty="0" err="1" smtClean="0"/>
              <a:t>jalan</a:t>
            </a:r>
            <a:r>
              <a:rPr lang="en-US" sz="2000" dirty="0" smtClean="0"/>
              <a:t> </a:t>
            </a:r>
            <a:r>
              <a:rPr lang="en-US" sz="2000" dirty="0" err="1" smtClean="0"/>
              <a:t>raya</a:t>
            </a:r>
            <a:r>
              <a:rPr lang="en-US" sz="2000" dirty="0" smtClean="0"/>
              <a:t> </a:t>
            </a:r>
            <a:r>
              <a:rPr lang="en-US" sz="2000" dirty="0" err="1" smtClean="0"/>
              <a:t>dari</a:t>
            </a:r>
            <a:r>
              <a:rPr lang="en-US" sz="2000" dirty="0" smtClean="0"/>
              <a:t> </a:t>
            </a:r>
            <a:r>
              <a:rPr lang="en-US" sz="2000" dirty="0" err="1" smtClean="0"/>
              <a:t>Anyer</a:t>
            </a:r>
            <a:r>
              <a:rPr lang="en-US" sz="2000" dirty="0" smtClean="0"/>
              <a:t>  - </a:t>
            </a:r>
            <a:r>
              <a:rPr lang="en-US" sz="2000" dirty="0" err="1" smtClean="0"/>
              <a:t>Panarukan</a:t>
            </a:r>
            <a:r>
              <a:rPr lang="en-US" sz="2000" dirty="0" smtClean="0"/>
              <a:t> (1100 Km ) </a:t>
            </a:r>
          </a:p>
          <a:p>
            <a:pPr>
              <a:buFont typeface="Wingdings 2" pitchFamily="18" charset="2"/>
              <a:buNone/>
              <a:tabLst>
                <a:tab pos="1706563" algn="l"/>
              </a:tabLst>
              <a:defRPr/>
            </a:pPr>
            <a:r>
              <a:rPr lang="en-US" sz="2000" dirty="0" smtClean="0"/>
              <a:t>		</a:t>
            </a:r>
            <a:r>
              <a:rPr lang="en-US" sz="2000" dirty="0" err="1" smtClean="0"/>
              <a:t>merekrut</a:t>
            </a:r>
            <a:r>
              <a:rPr lang="en-US" sz="2000" dirty="0" smtClean="0"/>
              <a:t> </a:t>
            </a:r>
            <a:r>
              <a:rPr lang="en-US" sz="2000" dirty="0" err="1" smtClean="0"/>
              <a:t>orang</a:t>
            </a:r>
            <a:r>
              <a:rPr lang="en-US" sz="2000" dirty="0" smtClean="0"/>
              <a:t> Indonesia </a:t>
            </a:r>
            <a:r>
              <a:rPr lang="en-US" sz="2000" dirty="0" err="1" smtClean="0"/>
              <a:t>menjadi</a:t>
            </a:r>
            <a:r>
              <a:rPr lang="en-US" sz="2000" dirty="0" smtClean="0"/>
              <a:t> </a:t>
            </a:r>
            <a:r>
              <a:rPr lang="en-US" sz="2000" dirty="0" err="1" smtClean="0"/>
              <a:t>tentara</a:t>
            </a:r>
            <a:endParaRPr lang="en-US" sz="2000" dirty="0" smtClean="0"/>
          </a:p>
          <a:p>
            <a:pPr>
              <a:buFont typeface="Wingdings 2" pitchFamily="18" charset="2"/>
              <a:buNone/>
              <a:tabLst>
                <a:tab pos="450850" algn="l"/>
                <a:tab pos="1706563" algn="l"/>
              </a:tabLst>
              <a:defRPr/>
            </a:pPr>
            <a:r>
              <a:rPr lang="en-US" sz="2000" dirty="0" smtClean="0"/>
              <a:t>	- </a:t>
            </a:r>
            <a:r>
              <a:rPr lang="en-US" sz="2000" dirty="0" err="1" smtClean="0"/>
              <a:t>Untuk</a:t>
            </a:r>
            <a:r>
              <a:rPr lang="en-US" sz="2000" dirty="0" smtClean="0"/>
              <a:t> </a:t>
            </a:r>
            <a:r>
              <a:rPr lang="en-US" sz="2000" dirty="0" err="1" smtClean="0"/>
              <a:t>membiayai</a:t>
            </a:r>
            <a:r>
              <a:rPr lang="en-US" sz="2000" dirty="0" smtClean="0"/>
              <a:t> </a:t>
            </a:r>
            <a:r>
              <a:rPr lang="en-US" sz="2000" dirty="0" err="1" smtClean="0"/>
              <a:t>dengan</a:t>
            </a:r>
            <a:r>
              <a:rPr lang="en-US" sz="2000" dirty="0" smtClean="0"/>
              <a:t> </a:t>
            </a:r>
            <a:r>
              <a:rPr lang="en-US" sz="2000" dirty="0" err="1" smtClean="0"/>
              <a:t>cara</a:t>
            </a:r>
            <a:r>
              <a:rPr lang="en-US" sz="2000" dirty="0" smtClean="0"/>
              <a:t> :</a:t>
            </a:r>
          </a:p>
          <a:p>
            <a:pPr>
              <a:buFont typeface="Wingdings 2" pitchFamily="18" charset="2"/>
              <a:buNone/>
              <a:tabLst>
                <a:tab pos="450850" algn="l"/>
                <a:tab pos="1706563" algn="l"/>
              </a:tabLst>
              <a:defRPr/>
            </a:pPr>
            <a:r>
              <a:rPr lang="en-US" sz="2000" dirty="0" smtClean="0"/>
              <a:t>		1. </a:t>
            </a:r>
            <a:r>
              <a:rPr lang="en-US" sz="2000" dirty="0" err="1" smtClean="0"/>
              <a:t>melaksanakan</a:t>
            </a:r>
            <a:r>
              <a:rPr lang="en-US" sz="2000" dirty="0" smtClean="0"/>
              <a:t> </a:t>
            </a:r>
            <a:r>
              <a:rPr lang="en-US" sz="2000" dirty="0" err="1" smtClean="0"/>
              <a:t>contingenten</a:t>
            </a:r>
            <a:r>
              <a:rPr lang="en-US" sz="2000" dirty="0" smtClean="0"/>
              <a:t> ( </a:t>
            </a:r>
            <a:r>
              <a:rPr lang="en-US" sz="2000" dirty="0" err="1" smtClean="0"/>
              <a:t>pajak</a:t>
            </a:r>
            <a:r>
              <a:rPr lang="en-US" sz="2000" dirty="0" smtClean="0"/>
              <a:t> </a:t>
            </a:r>
            <a:r>
              <a:rPr lang="en-US" sz="2000" dirty="0" err="1" smtClean="0"/>
              <a:t>hasil</a:t>
            </a:r>
            <a:r>
              <a:rPr lang="en-US" sz="2000" dirty="0" smtClean="0"/>
              <a:t> </a:t>
            </a:r>
            <a:r>
              <a:rPr lang="en-US" sz="2000" dirty="0" err="1" smtClean="0"/>
              <a:t>bumi</a:t>
            </a:r>
            <a:r>
              <a:rPr lang="en-US" sz="2000" dirty="0" smtClean="0"/>
              <a:t> )</a:t>
            </a:r>
          </a:p>
          <a:p>
            <a:pPr>
              <a:buFont typeface="Wingdings 2" pitchFamily="18" charset="2"/>
              <a:buNone/>
              <a:tabLst>
                <a:tab pos="450850" algn="l"/>
                <a:tab pos="1706563" algn="l"/>
              </a:tabLst>
              <a:defRPr/>
            </a:pPr>
            <a:r>
              <a:rPr lang="en-US" sz="2000" dirty="0" smtClean="0"/>
              <a:t>		2. </a:t>
            </a:r>
            <a:r>
              <a:rPr lang="en-US" sz="2000" dirty="0" err="1" smtClean="0"/>
              <a:t>melaksanakan</a:t>
            </a:r>
            <a:r>
              <a:rPr lang="en-US" sz="2000" dirty="0" smtClean="0"/>
              <a:t> </a:t>
            </a:r>
            <a:r>
              <a:rPr lang="en-US" sz="2000" dirty="0" err="1" smtClean="0"/>
              <a:t>verplichte</a:t>
            </a:r>
            <a:r>
              <a:rPr lang="en-US" sz="2000" dirty="0" smtClean="0"/>
              <a:t> </a:t>
            </a:r>
            <a:r>
              <a:rPr lang="en-US" sz="2000" dirty="0" err="1" smtClean="0"/>
              <a:t>leverentie</a:t>
            </a:r>
            <a:r>
              <a:rPr lang="en-US" sz="2000" dirty="0" smtClean="0"/>
              <a:t> ( </a:t>
            </a:r>
            <a:r>
              <a:rPr lang="en-US" sz="2000" dirty="0" err="1" smtClean="0"/>
              <a:t>menjual</a:t>
            </a:r>
            <a:r>
              <a:rPr lang="en-US" sz="2000" dirty="0" smtClean="0"/>
              <a:t> </a:t>
            </a:r>
            <a:r>
              <a:rPr lang="en-US" sz="2000" dirty="0" err="1" smtClean="0"/>
              <a:t>hasil</a:t>
            </a:r>
            <a:r>
              <a:rPr lang="en-US" sz="2000" dirty="0" smtClean="0"/>
              <a:t> </a:t>
            </a:r>
            <a:r>
              <a:rPr lang="en-US" sz="2000" dirty="0" err="1" smtClean="0"/>
              <a:t>bumi</a:t>
            </a:r>
            <a:r>
              <a:rPr lang="en-US" sz="2000" dirty="0" smtClean="0"/>
              <a:t> </a:t>
            </a:r>
            <a:r>
              <a:rPr lang="en-US" sz="2000" dirty="0" err="1" smtClean="0"/>
              <a:t>ke</a:t>
            </a:r>
            <a:r>
              <a:rPr lang="en-US" sz="2000" dirty="0" smtClean="0"/>
              <a:t> </a:t>
            </a:r>
            <a:r>
              <a:rPr lang="en-US" sz="2000" dirty="0" err="1" smtClean="0"/>
              <a:t>belanda</a:t>
            </a:r>
            <a:r>
              <a:rPr lang="en-US" sz="2000" dirty="0" smtClean="0"/>
              <a:t> )</a:t>
            </a:r>
          </a:p>
          <a:p>
            <a:pPr>
              <a:buFont typeface="Wingdings 2" pitchFamily="18" charset="2"/>
              <a:buNone/>
              <a:tabLst>
                <a:tab pos="450850" algn="l"/>
                <a:tab pos="1706563" algn="l"/>
              </a:tabLst>
              <a:defRPr/>
            </a:pPr>
            <a:r>
              <a:rPr lang="en-US" sz="2000" dirty="0" smtClean="0"/>
              <a:t>		3. </a:t>
            </a:r>
            <a:r>
              <a:rPr lang="en-US" sz="2000" dirty="0" err="1" smtClean="0"/>
              <a:t>melaksanakan</a:t>
            </a:r>
            <a:r>
              <a:rPr lang="en-US" sz="2000" dirty="0" smtClean="0"/>
              <a:t> </a:t>
            </a:r>
            <a:r>
              <a:rPr lang="en-US" sz="2000" dirty="0" err="1" smtClean="0"/>
              <a:t>preanger</a:t>
            </a:r>
            <a:r>
              <a:rPr lang="en-US" sz="2000" dirty="0" smtClean="0"/>
              <a:t> </a:t>
            </a:r>
            <a:r>
              <a:rPr lang="en-US" sz="2000" dirty="0" err="1" smtClean="0"/>
              <a:t>stelsel</a:t>
            </a:r>
            <a:r>
              <a:rPr lang="en-US" sz="2000" dirty="0" smtClean="0"/>
              <a:t> ( </a:t>
            </a:r>
            <a:r>
              <a:rPr lang="en-US" sz="2000" dirty="0" err="1" smtClean="0"/>
              <a:t>kewajiban</a:t>
            </a:r>
            <a:r>
              <a:rPr lang="en-US" sz="2000" dirty="0" smtClean="0"/>
              <a:t> </a:t>
            </a:r>
            <a:r>
              <a:rPr lang="en-US" sz="2000" dirty="0" err="1" smtClean="0"/>
              <a:t>menanam</a:t>
            </a:r>
            <a:r>
              <a:rPr lang="en-US" sz="2000" dirty="0" smtClean="0"/>
              <a:t> kopi </a:t>
            </a:r>
            <a:r>
              <a:rPr lang="en-US" sz="2000" dirty="0" err="1" smtClean="0"/>
              <a:t>di</a:t>
            </a:r>
            <a:r>
              <a:rPr lang="en-US" sz="2000" dirty="0" smtClean="0"/>
              <a:t> </a:t>
            </a:r>
            <a:r>
              <a:rPr lang="en-US" sz="2000" dirty="0" err="1" smtClean="0"/>
              <a:t>Priangan</a:t>
            </a:r>
            <a:r>
              <a:rPr lang="en-US" sz="2000" dirty="0" smtClean="0"/>
              <a:t> )</a:t>
            </a:r>
          </a:p>
          <a:p>
            <a:pPr>
              <a:buFont typeface="Wingdings 2" pitchFamily="18" charset="2"/>
              <a:buNone/>
              <a:tabLst>
                <a:tab pos="450850" algn="l"/>
                <a:tab pos="1706563" algn="l"/>
              </a:tabLst>
              <a:defRPr/>
            </a:pPr>
            <a:r>
              <a:rPr lang="en-US" sz="2000" dirty="0" smtClean="0"/>
              <a:t>		4. </a:t>
            </a:r>
            <a:r>
              <a:rPr lang="en-US" sz="2000" dirty="0" err="1" smtClean="0"/>
              <a:t>menjual</a:t>
            </a:r>
            <a:r>
              <a:rPr lang="en-US" sz="2000" dirty="0" smtClean="0"/>
              <a:t> </a:t>
            </a:r>
            <a:r>
              <a:rPr lang="en-US" sz="2000" dirty="0" err="1" smtClean="0"/>
              <a:t>tanah</a:t>
            </a:r>
            <a:r>
              <a:rPr lang="en-US" sz="2000" dirty="0" smtClean="0"/>
              <a:t> </a:t>
            </a:r>
            <a:r>
              <a:rPr lang="en-US" sz="2000" dirty="0" err="1" smtClean="0"/>
              <a:t>kepada</a:t>
            </a:r>
            <a:r>
              <a:rPr lang="en-US" sz="2000" dirty="0" smtClean="0"/>
              <a:t> </a:t>
            </a:r>
            <a:r>
              <a:rPr lang="en-US" sz="2000" dirty="0" err="1" smtClean="0"/>
              <a:t>swasta</a:t>
            </a:r>
            <a:r>
              <a:rPr lang="en-US" sz="2000" dirty="0" smtClean="0"/>
              <a:t> </a:t>
            </a:r>
          </a:p>
          <a:p>
            <a:pPr>
              <a:buFont typeface="Wingdings 2" pitchFamily="18" charset="2"/>
              <a:buNone/>
              <a:tabLst>
                <a:tab pos="450850" algn="l"/>
                <a:tab pos="1706563" algn="l"/>
              </a:tabLst>
              <a:defRPr/>
            </a:pPr>
            <a:r>
              <a:rPr lang="en-US" sz="2000" dirty="0" smtClean="0"/>
              <a:t>	- </a:t>
            </a:r>
            <a:r>
              <a:rPr lang="en-US" sz="2000" dirty="0" err="1" smtClean="0"/>
              <a:t>Tindakannya</a:t>
            </a:r>
            <a:r>
              <a:rPr lang="en-US" sz="2000" dirty="0" smtClean="0"/>
              <a:t> yang no. 4 </a:t>
            </a:r>
            <a:r>
              <a:rPr lang="en-US" sz="2000" dirty="0" err="1" smtClean="0"/>
              <a:t>dianggab</a:t>
            </a:r>
            <a:r>
              <a:rPr lang="en-US" sz="2000" dirty="0" smtClean="0"/>
              <a:t> </a:t>
            </a:r>
            <a:r>
              <a:rPr lang="en-US" sz="2000" dirty="0" err="1" smtClean="0"/>
              <a:t>sebagai</a:t>
            </a:r>
            <a:r>
              <a:rPr lang="en-US" sz="2000" dirty="0" smtClean="0"/>
              <a:t> </a:t>
            </a:r>
            <a:r>
              <a:rPr lang="en-US" sz="2000" dirty="0" err="1" smtClean="0"/>
              <a:t>suatu</a:t>
            </a:r>
            <a:r>
              <a:rPr lang="en-US" sz="2000" dirty="0" smtClean="0"/>
              <a:t> </a:t>
            </a:r>
            <a:r>
              <a:rPr lang="en-US" sz="2000" dirty="0" err="1" smtClean="0"/>
              <a:t>kesalahan</a:t>
            </a:r>
            <a:r>
              <a:rPr lang="en-US" sz="2000" dirty="0" smtClean="0"/>
              <a:t>, </a:t>
            </a:r>
            <a:r>
              <a:rPr lang="en-US" sz="2000" dirty="0" err="1" smtClean="0"/>
              <a:t>shg</a:t>
            </a:r>
            <a:r>
              <a:rPr lang="en-US" sz="2000" dirty="0" smtClean="0"/>
              <a:t> </a:t>
            </a:r>
            <a:r>
              <a:rPr lang="en-US" sz="2000" dirty="0" err="1" smtClean="0"/>
              <a:t>dia</a:t>
            </a:r>
            <a:r>
              <a:rPr lang="en-US" sz="2000" dirty="0" smtClean="0"/>
              <a:t> </a:t>
            </a:r>
            <a:r>
              <a:rPr lang="en-US" sz="2000" dirty="0" err="1" smtClean="0"/>
              <a:t>pecat</a:t>
            </a:r>
            <a:r>
              <a:rPr lang="en-US" sz="2000" dirty="0" smtClean="0"/>
              <a:t> </a:t>
            </a:r>
          </a:p>
          <a:p>
            <a:pPr>
              <a:buFont typeface="Wingdings 2" pitchFamily="18" charset="2"/>
              <a:buNone/>
              <a:tabLst>
                <a:tab pos="450850" algn="l"/>
                <a:tab pos="1706563" algn="l"/>
              </a:tabLst>
              <a:defRPr/>
            </a:pPr>
            <a:r>
              <a:rPr lang="en-US" sz="2000" dirty="0" smtClean="0"/>
              <a:t>		</a:t>
            </a:r>
            <a:r>
              <a:rPr lang="en-US" sz="2000" dirty="0" err="1" smtClean="0"/>
              <a:t>dan</a:t>
            </a:r>
            <a:r>
              <a:rPr lang="en-US" sz="2000" dirty="0" smtClean="0"/>
              <a:t> </a:t>
            </a:r>
            <a:r>
              <a:rPr lang="en-US" sz="2000" dirty="0" err="1" smtClean="0"/>
              <a:t>diganti</a:t>
            </a:r>
            <a:r>
              <a:rPr lang="en-US" sz="2000" dirty="0" smtClean="0"/>
              <a:t> </a:t>
            </a:r>
            <a:r>
              <a:rPr lang="en-US" sz="2000" dirty="0" err="1" smtClean="0"/>
              <a:t>oleh</a:t>
            </a:r>
            <a:r>
              <a:rPr lang="en-US" sz="2000" dirty="0" smtClean="0"/>
              <a:t> </a:t>
            </a:r>
            <a:r>
              <a:rPr lang="en-US" sz="2000" dirty="0" err="1" smtClean="0"/>
              <a:t>jendral</a:t>
            </a:r>
            <a:r>
              <a:rPr lang="en-US" sz="2000" dirty="0" smtClean="0"/>
              <a:t> </a:t>
            </a:r>
            <a:r>
              <a:rPr lang="en-US" sz="2000" dirty="0" err="1" smtClean="0"/>
              <a:t>Janssens,ttp</a:t>
            </a:r>
            <a:r>
              <a:rPr lang="en-US" sz="2000" dirty="0" smtClean="0"/>
              <a:t> </a:t>
            </a:r>
            <a:r>
              <a:rPr lang="en-US" sz="2000" dirty="0" err="1" smtClean="0"/>
              <a:t>ia</a:t>
            </a:r>
            <a:r>
              <a:rPr lang="en-US" sz="2000" dirty="0" smtClean="0"/>
              <a:t> </a:t>
            </a:r>
            <a:r>
              <a:rPr lang="en-US" sz="2000" dirty="0" err="1" smtClean="0"/>
              <a:t>kurang</a:t>
            </a:r>
            <a:r>
              <a:rPr lang="en-US" sz="2000" dirty="0" smtClean="0"/>
              <a:t> </a:t>
            </a:r>
            <a:r>
              <a:rPr lang="en-US" sz="2000" dirty="0" err="1" smtClean="0"/>
              <a:t>cakap</a:t>
            </a:r>
            <a:r>
              <a:rPr lang="en-US" sz="2000" dirty="0" smtClean="0"/>
              <a:t> </a:t>
            </a:r>
            <a:r>
              <a:rPr lang="en-US" sz="2000" dirty="0" err="1" smtClean="0"/>
              <a:t>akibatnya</a:t>
            </a:r>
            <a:r>
              <a:rPr lang="en-US" sz="2000" dirty="0" smtClean="0"/>
              <a:t> </a:t>
            </a:r>
            <a:r>
              <a:rPr lang="en-US" sz="2000" dirty="0" err="1" smtClean="0"/>
              <a:t>ia</a:t>
            </a:r>
            <a:r>
              <a:rPr lang="en-US" sz="2000" dirty="0" smtClean="0"/>
              <a:t> </a:t>
            </a:r>
            <a:r>
              <a:rPr lang="en-US" sz="2000" dirty="0" err="1" smtClean="0"/>
              <a:t>harus</a:t>
            </a:r>
            <a:r>
              <a:rPr lang="en-US" sz="2000" dirty="0" smtClean="0"/>
              <a:t> </a:t>
            </a:r>
          </a:p>
          <a:p>
            <a:pPr>
              <a:buFont typeface="Wingdings 2" pitchFamily="18" charset="2"/>
              <a:buNone/>
              <a:tabLst>
                <a:tab pos="450850" algn="l"/>
                <a:tab pos="1706563" algn="l"/>
              </a:tabLst>
              <a:defRPr/>
            </a:pPr>
            <a:r>
              <a:rPr lang="en-US" sz="2000" dirty="0" smtClean="0"/>
              <a:t>		</a:t>
            </a:r>
            <a:r>
              <a:rPr lang="en-US" sz="2000" dirty="0" err="1" smtClean="0"/>
              <a:t>menyerah</a:t>
            </a:r>
            <a:r>
              <a:rPr lang="en-US" sz="2000" dirty="0" smtClean="0"/>
              <a:t> </a:t>
            </a:r>
            <a:r>
              <a:rPr lang="en-US" sz="2000" dirty="0" err="1" smtClean="0"/>
              <a:t>kpd</a:t>
            </a:r>
            <a:r>
              <a:rPr lang="en-US" sz="2000" dirty="0" smtClean="0"/>
              <a:t> </a:t>
            </a:r>
            <a:r>
              <a:rPr lang="en-US" sz="2000" dirty="0" err="1" smtClean="0"/>
              <a:t>Inggris</a:t>
            </a:r>
            <a:r>
              <a:rPr lang="en-US" sz="2000" dirty="0" smtClean="0"/>
              <a:t> ( KAPITULASI TUNTANG ) </a:t>
            </a:r>
            <a:endParaRPr lang="en-US" dirty="0" smtClean="0"/>
          </a:p>
        </p:txBody>
      </p:sp>
    </p:spTree>
  </p:cSld>
  <p:clrMapOvr>
    <a:masterClrMapping/>
  </p:clrMapOvr>
  <p:transition spd="slow">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0"/>
            <a:ext cx="8229600" cy="642938"/>
          </a:xfrm>
        </p:spPr>
        <p:txBody>
          <a:bodyPr>
            <a:normAutofit/>
          </a:bodyPr>
          <a:lstStyle/>
          <a:p>
            <a:pPr eaLnBrk="1" hangingPunct="1"/>
            <a:r>
              <a:rPr lang="en-US" smtClean="0"/>
              <a:t>Perlawanan Banten</a:t>
            </a:r>
          </a:p>
        </p:txBody>
      </p:sp>
      <p:sp>
        <p:nvSpPr>
          <p:cNvPr id="36867" name="Content Placeholder 2"/>
          <p:cNvSpPr>
            <a:spLocks noGrp="1"/>
          </p:cNvSpPr>
          <p:nvPr>
            <p:ph idx="1"/>
          </p:nvPr>
        </p:nvSpPr>
        <p:spPr>
          <a:xfrm>
            <a:off x="214313" y="571500"/>
            <a:ext cx="8715375" cy="6143625"/>
          </a:xfrm>
        </p:spPr>
        <p:txBody>
          <a:bodyPr/>
          <a:lstStyle/>
          <a:p>
            <a:pPr eaLnBrk="1" hangingPunct="1">
              <a:buFont typeface="Wingdings 2" pitchFamily="18" charset="2"/>
              <a:buNone/>
            </a:pPr>
            <a:r>
              <a:rPr lang="en-US" sz="2800" smtClean="0"/>
              <a:t>Sebabnya:</a:t>
            </a:r>
          </a:p>
          <a:p>
            <a:pPr eaLnBrk="1" hangingPunct="1">
              <a:buFont typeface="Wingdings 2" pitchFamily="18" charset="2"/>
              <a:buNone/>
            </a:pPr>
            <a:r>
              <a:rPr lang="en-US" sz="2800" smtClean="0"/>
              <a:t>VOC ingin menguasai perdagangan di Selat Sunda.</a:t>
            </a:r>
          </a:p>
          <a:p>
            <a:pPr eaLnBrk="1" hangingPunct="1">
              <a:buFont typeface="Wingdings 2" pitchFamily="18" charset="2"/>
              <a:buNone/>
            </a:pPr>
            <a:r>
              <a:rPr lang="en-US" sz="2800" smtClean="0"/>
              <a:t>Tokohnya: </a:t>
            </a:r>
          </a:p>
          <a:p>
            <a:pPr eaLnBrk="1" hangingPunct="1">
              <a:buFont typeface="Wingdings 2" pitchFamily="18" charset="2"/>
              <a:buNone/>
            </a:pPr>
            <a:r>
              <a:rPr lang="en-US" sz="2800" smtClean="0"/>
              <a:t>Sultan Ageng Tirtayasa dan Pangeran Purbaya. </a:t>
            </a:r>
          </a:p>
          <a:p>
            <a:pPr eaLnBrk="1" hangingPunct="1">
              <a:buFont typeface="Wingdings 2" pitchFamily="18" charset="2"/>
              <a:buNone/>
            </a:pPr>
            <a:r>
              <a:rPr lang="en-US" sz="2800" smtClean="0"/>
              <a:t>Perlawanan Makassar</a:t>
            </a:r>
          </a:p>
          <a:p>
            <a:pPr eaLnBrk="1" hangingPunct="1">
              <a:buFont typeface="Wingdings 2" pitchFamily="18" charset="2"/>
              <a:buNone/>
            </a:pPr>
            <a:r>
              <a:rPr lang="en-US" sz="2800" smtClean="0"/>
              <a:t>Sebabnya: </a:t>
            </a:r>
          </a:p>
          <a:p>
            <a:pPr eaLnBrk="1" hangingPunct="1">
              <a:buFont typeface="Wingdings 2" pitchFamily="18" charset="2"/>
              <a:buNone/>
            </a:pPr>
            <a:r>
              <a:rPr lang="en-US" sz="2800" smtClean="0"/>
              <a:t>-Makassar menolak monopoli dagang VOC. </a:t>
            </a:r>
          </a:p>
          <a:p>
            <a:pPr eaLnBrk="1" hangingPunct="1">
              <a:buFont typeface="Wingdings 2" pitchFamily="18" charset="2"/>
              <a:buNone/>
            </a:pPr>
            <a:r>
              <a:rPr lang="en-US" sz="2800" smtClean="0"/>
              <a:t>-Persaingan dagang di Maluku. </a:t>
            </a:r>
          </a:p>
          <a:p>
            <a:pPr eaLnBrk="1" hangingPunct="1">
              <a:buFont typeface="Wingdings 2" pitchFamily="18" charset="2"/>
              <a:buNone/>
            </a:pPr>
            <a:r>
              <a:rPr lang="en-US" sz="2800" smtClean="0"/>
              <a:t>-VOC melarang kapal dagang Makassar membeli rempah-rempah di Maluku. </a:t>
            </a:r>
          </a:p>
          <a:p>
            <a:pPr eaLnBrk="1" hangingPunct="1">
              <a:buFont typeface="Wingdings 2" pitchFamily="18" charset="2"/>
              <a:buNone/>
            </a:pPr>
            <a:r>
              <a:rPr lang="en-US" sz="2800" smtClean="0"/>
              <a:t>-Makassar menolak Belanda untuk menyerang Banda. </a:t>
            </a:r>
          </a:p>
          <a:p>
            <a:pPr eaLnBrk="1" hangingPunct="1">
              <a:buFont typeface="Wingdings 2" pitchFamily="18" charset="2"/>
              <a:buNone/>
            </a:pPr>
            <a:r>
              <a:rPr lang="en-US" sz="2800" smtClean="0"/>
              <a:t>Tokoh :Sultan Hassanudin. </a:t>
            </a:r>
          </a:p>
          <a:p>
            <a:pPr eaLnBrk="1" hangingPunct="1">
              <a:buFont typeface="Wingdings 2" pitchFamily="18" charset="2"/>
              <a:buNone/>
            </a:pPr>
            <a:endParaRPr lang="en-US" sz="2800" smtClean="0"/>
          </a:p>
        </p:txBody>
      </p:sp>
    </p:spTree>
  </p:cSld>
  <p:clrMapOvr>
    <a:masterClrMapping/>
  </p:clrMapOvr>
  <p:transition spd="slow">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a:xfrm>
            <a:off x="142875" y="214313"/>
            <a:ext cx="8858250" cy="142875"/>
          </a:xfrm>
        </p:spPr>
        <p:txBody>
          <a:bodyPr>
            <a:normAutofit fontScale="90000"/>
          </a:bodyPr>
          <a:lstStyle/>
          <a:p>
            <a:pPr eaLnBrk="1" hangingPunct="1"/>
            <a:r>
              <a:rPr lang="en-US" sz="2800" smtClean="0">
                <a:solidFill>
                  <a:schemeClr val="tx1"/>
                </a:solidFill>
              </a:rPr>
              <a:t>Perlawanan diakhiri dengan Perjanjian Bongaya, isinya:</a:t>
            </a:r>
          </a:p>
        </p:txBody>
      </p:sp>
      <p:sp>
        <p:nvSpPr>
          <p:cNvPr id="37891" name="Content Placeholder 4"/>
          <p:cNvSpPr>
            <a:spLocks noGrp="1"/>
          </p:cNvSpPr>
          <p:nvPr>
            <p:ph idx="1"/>
          </p:nvPr>
        </p:nvSpPr>
        <p:spPr>
          <a:xfrm>
            <a:off x="214313" y="357188"/>
            <a:ext cx="8786812" cy="5967412"/>
          </a:xfrm>
        </p:spPr>
        <p:txBody>
          <a:bodyPr>
            <a:normAutofit lnSpcReduction="10000"/>
          </a:bodyPr>
          <a:lstStyle/>
          <a:p>
            <a:pPr eaLnBrk="1" hangingPunct="1">
              <a:buFont typeface="Wingdings 2" pitchFamily="18" charset="2"/>
              <a:buNone/>
            </a:pPr>
            <a:r>
              <a:rPr lang="en-US" smtClean="0"/>
              <a:t>-Makassar mengakui kekuasaan VOC.</a:t>
            </a:r>
          </a:p>
          <a:p>
            <a:pPr eaLnBrk="1" hangingPunct="1">
              <a:buFont typeface="Wingdings 2" pitchFamily="18" charset="2"/>
              <a:buNone/>
            </a:pPr>
            <a:r>
              <a:rPr lang="en-US" smtClean="0"/>
              <a:t>-VOC memperoleh hak monopoli dagang di Makassar.</a:t>
            </a:r>
          </a:p>
          <a:p>
            <a:pPr eaLnBrk="1" hangingPunct="1">
              <a:buFont typeface="Wingdings 2" pitchFamily="18" charset="2"/>
              <a:buNone/>
            </a:pPr>
            <a:r>
              <a:rPr lang="en-US" smtClean="0"/>
              <a:t>-Makassar melepas Bugis dan Bone. </a:t>
            </a:r>
          </a:p>
          <a:p>
            <a:pPr eaLnBrk="1" hangingPunct="1">
              <a:buFont typeface="Wingdings 2" pitchFamily="18" charset="2"/>
              <a:buNone/>
            </a:pPr>
            <a:r>
              <a:rPr lang="en-US" smtClean="0"/>
              <a:t>-Aru Palaka menjadi Raja Bone. </a:t>
            </a:r>
          </a:p>
          <a:p>
            <a:pPr eaLnBrk="1" hangingPunct="1">
              <a:buFont typeface="Wingdings 2" pitchFamily="18" charset="2"/>
              <a:buNone/>
            </a:pPr>
            <a:r>
              <a:rPr lang="en-US" smtClean="0"/>
              <a:t>-Makassar membayar semua biaya perang VOC. </a:t>
            </a:r>
          </a:p>
          <a:p>
            <a:pPr eaLnBrk="1" hangingPunct="1">
              <a:buFont typeface="Wingdings 2" pitchFamily="18" charset="2"/>
              <a:buNone/>
            </a:pPr>
            <a:r>
              <a:rPr lang="en-US" smtClean="0"/>
              <a:t>Tokohnya:</a:t>
            </a:r>
          </a:p>
          <a:p>
            <a:pPr eaLnBrk="1" hangingPunct="1">
              <a:buFont typeface="Wingdings 2" pitchFamily="18" charset="2"/>
              <a:buNone/>
            </a:pPr>
            <a:r>
              <a:rPr lang="en-US" smtClean="0"/>
              <a:t>-Ternate:Kaki Ali, Teluka Besi, Saidi. </a:t>
            </a:r>
          </a:p>
          <a:p>
            <a:pPr eaLnBrk="1" hangingPunct="1">
              <a:buFont typeface="Wingdings 2" pitchFamily="18" charset="2"/>
              <a:buNone/>
            </a:pPr>
            <a:r>
              <a:rPr lang="en-US" smtClean="0"/>
              <a:t>-Tidore  :Sultan Jamaluddin dan Sultan Nuku(berhasil mengusir VOC). </a:t>
            </a:r>
          </a:p>
          <a:p>
            <a:pPr eaLnBrk="1" hangingPunct="1">
              <a:buFont typeface="Wingdings 2" pitchFamily="18" charset="2"/>
              <a:buNone/>
            </a:pPr>
            <a:r>
              <a:rPr lang="en-US" smtClean="0"/>
              <a:t>Penyebaran Agama Kristen :</a:t>
            </a:r>
          </a:p>
          <a:p>
            <a:pPr eaLnBrk="1" hangingPunct="1">
              <a:buFontTx/>
              <a:buChar char="-"/>
            </a:pPr>
            <a:r>
              <a:rPr lang="en-US" smtClean="0"/>
              <a:t>Katholik : Franciscus Xaverius,di Maluku organisasinya : MISI</a:t>
            </a:r>
          </a:p>
          <a:p>
            <a:pPr eaLnBrk="1" hangingPunct="1">
              <a:buFontTx/>
              <a:buChar char="-"/>
            </a:pPr>
            <a:r>
              <a:rPr lang="en-US" smtClean="0"/>
              <a:t>Protestan : Dr. Nomenden di Ambon dan Henius di Jakarta, organisasinya : zending</a:t>
            </a:r>
          </a:p>
        </p:txBody>
      </p:sp>
    </p:spTree>
  </p:cSld>
  <p:clrMapOvr>
    <a:masterClrMapping/>
  </p:clrMapOvr>
  <p:transition spd="slow">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0"/>
            <a:ext cx="8229600" cy="428625"/>
          </a:xfrm>
        </p:spPr>
        <p:txBody>
          <a:bodyPr>
            <a:normAutofit fontScale="90000"/>
          </a:bodyPr>
          <a:lstStyle/>
          <a:p>
            <a:r>
              <a:rPr lang="en-US" sz="3200" smtClean="0"/>
              <a:t>2. MASA INGGRIS ( GUB. JEND. TS RAFFLES )</a:t>
            </a:r>
          </a:p>
        </p:txBody>
      </p:sp>
      <p:sp>
        <p:nvSpPr>
          <p:cNvPr id="38915" name="Content Placeholder 2"/>
          <p:cNvSpPr>
            <a:spLocks noGrp="1"/>
          </p:cNvSpPr>
          <p:nvPr>
            <p:ph idx="1"/>
          </p:nvPr>
        </p:nvSpPr>
        <p:spPr>
          <a:xfrm>
            <a:off x="142875" y="357188"/>
            <a:ext cx="8715375" cy="6500812"/>
          </a:xfrm>
        </p:spPr>
        <p:txBody>
          <a:bodyPr>
            <a:normAutofit fontScale="92500"/>
          </a:bodyPr>
          <a:lstStyle/>
          <a:p>
            <a:pPr>
              <a:buFontTx/>
              <a:buChar char="-"/>
            </a:pPr>
            <a:r>
              <a:rPr lang="en-US" dirty="0" err="1" smtClean="0"/>
              <a:t>Ia</a:t>
            </a:r>
            <a:r>
              <a:rPr lang="en-US" dirty="0" smtClean="0"/>
              <a:t> </a:t>
            </a:r>
            <a:r>
              <a:rPr lang="en-US" dirty="0" err="1" smtClean="0"/>
              <a:t>berkuasa</a:t>
            </a:r>
            <a:r>
              <a:rPr lang="en-US" dirty="0" smtClean="0"/>
              <a:t> </a:t>
            </a:r>
            <a:r>
              <a:rPr lang="en-US" dirty="0" err="1" smtClean="0"/>
              <a:t>mulai</a:t>
            </a:r>
            <a:r>
              <a:rPr lang="en-US" dirty="0" smtClean="0"/>
              <a:t> 1811 – 1816 </a:t>
            </a:r>
          </a:p>
          <a:p>
            <a:pPr>
              <a:buFontTx/>
              <a:buChar char="-"/>
            </a:pPr>
            <a:r>
              <a:rPr lang="en-US" dirty="0" err="1" smtClean="0"/>
              <a:t>Kebijakannya</a:t>
            </a:r>
            <a:r>
              <a:rPr lang="en-US" dirty="0" smtClean="0"/>
              <a:t> : </a:t>
            </a:r>
            <a:r>
              <a:rPr lang="en-US" dirty="0" err="1" smtClean="0"/>
              <a:t>sistem</a:t>
            </a:r>
            <a:r>
              <a:rPr lang="en-US" dirty="0" smtClean="0"/>
              <a:t> </a:t>
            </a:r>
            <a:r>
              <a:rPr lang="en-US" dirty="0" err="1" smtClean="0"/>
              <a:t>sewa</a:t>
            </a:r>
            <a:r>
              <a:rPr lang="en-US" dirty="0" smtClean="0"/>
              <a:t> </a:t>
            </a:r>
            <a:r>
              <a:rPr lang="en-US" dirty="0" err="1" smtClean="0"/>
              <a:t>tanah</a:t>
            </a:r>
            <a:r>
              <a:rPr lang="en-US" dirty="0" smtClean="0"/>
              <a:t> ( </a:t>
            </a:r>
            <a:r>
              <a:rPr lang="en-US" dirty="0" err="1" smtClean="0"/>
              <a:t>landrate</a:t>
            </a:r>
            <a:r>
              <a:rPr lang="en-US" dirty="0" smtClean="0"/>
              <a:t> )</a:t>
            </a:r>
          </a:p>
          <a:p>
            <a:pPr>
              <a:buFontTx/>
              <a:buChar char="-"/>
            </a:pPr>
            <a:r>
              <a:rPr lang="en-US" dirty="0" err="1" smtClean="0"/>
              <a:t>Jasanya</a:t>
            </a:r>
            <a:r>
              <a:rPr lang="en-US" dirty="0" smtClean="0"/>
              <a:t> : </a:t>
            </a:r>
            <a:r>
              <a:rPr lang="en-US" dirty="0" err="1" smtClean="0"/>
              <a:t>menulis</a:t>
            </a:r>
            <a:r>
              <a:rPr lang="en-US" dirty="0" smtClean="0"/>
              <a:t> </a:t>
            </a:r>
            <a:r>
              <a:rPr lang="en-US" dirty="0" err="1" smtClean="0"/>
              <a:t>buku</a:t>
            </a:r>
            <a:r>
              <a:rPr lang="en-US" dirty="0" smtClean="0"/>
              <a:t> History of Java</a:t>
            </a:r>
          </a:p>
          <a:p>
            <a:pPr>
              <a:buFont typeface="Wingdings 2" pitchFamily="18" charset="2"/>
              <a:buNone/>
            </a:pPr>
            <a:r>
              <a:rPr lang="en-US" dirty="0" smtClean="0"/>
              <a:t>		        </a:t>
            </a:r>
            <a:r>
              <a:rPr lang="en-US" dirty="0" err="1" smtClean="0"/>
              <a:t>menemukan</a:t>
            </a:r>
            <a:r>
              <a:rPr lang="en-US" dirty="0" smtClean="0"/>
              <a:t> </a:t>
            </a:r>
            <a:r>
              <a:rPr lang="en-US" dirty="0" err="1" smtClean="0"/>
              <a:t>bunga</a:t>
            </a:r>
            <a:r>
              <a:rPr lang="en-US" dirty="0" smtClean="0"/>
              <a:t> </a:t>
            </a:r>
            <a:r>
              <a:rPr lang="en-US" dirty="0" err="1" smtClean="0"/>
              <a:t>Rafflesia</a:t>
            </a:r>
            <a:r>
              <a:rPr lang="en-US" dirty="0" smtClean="0"/>
              <a:t> </a:t>
            </a:r>
            <a:r>
              <a:rPr lang="en-US" dirty="0" err="1" smtClean="0"/>
              <a:t>Arnoldi</a:t>
            </a:r>
            <a:endParaRPr lang="en-US" dirty="0" smtClean="0"/>
          </a:p>
          <a:p>
            <a:pPr>
              <a:buFont typeface="Wingdings 2" pitchFamily="18" charset="2"/>
              <a:buNone/>
            </a:pPr>
            <a:r>
              <a:rPr lang="en-US" dirty="0" smtClean="0"/>
              <a:t>		        </a:t>
            </a:r>
            <a:r>
              <a:rPr lang="en-US" dirty="0" err="1" smtClean="0"/>
              <a:t>merintis</a:t>
            </a:r>
            <a:r>
              <a:rPr lang="en-US" dirty="0" smtClean="0"/>
              <a:t> </a:t>
            </a:r>
            <a:r>
              <a:rPr lang="en-US" dirty="0" err="1" smtClean="0"/>
              <a:t>terbentuknya</a:t>
            </a:r>
            <a:r>
              <a:rPr lang="en-US" dirty="0" smtClean="0"/>
              <a:t> </a:t>
            </a:r>
            <a:r>
              <a:rPr lang="en-US" dirty="0" err="1" smtClean="0"/>
              <a:t>kebun</a:t>
            </a:r>
            <a:r>
              <a:rPr lang="en-US" dirty="0" smtClean="0"/>
              <a:t> </a:t>
            </a:r>
            <a:r>
              <a:rPr lang="en-US" dirty="0" err="1" smtClean="0"/>
              <a:t>raya</a:t>
            </a:r>
            <a:r>
              <a:rPr lang="en-US" dirty="0" smtClean="0"/>
              <a:t> Bogor</a:t>
            </a:r>
          </a:p>
          <a:p>
            <a:pPr>
              <a:buFont typeface="Wingdings 2" pitchFamily="18" charset="2"/>
              <a:buNone/>
            </a:pPr>
            <a:r>
              <a:rPr lang="en-US" dirty="0" smtClean="0"/>
              <a:t>		        </a:t>
            </a:r>
            <a:r>
              <a:rPr lang="en-US" dirty="0" err="1" smtClean="0"/>
              <a:t>menghapus</a:t>
            </a:r>
            <a:r>
              <a:rPr lang="en-US" dirty="0" smtClean="0"/>
              <a:t> </a:t>
            </a:r>
            <a:r>
              <a:rPr lang="en-US" dirty="0" err="1" smtClean="0"/>
              <a:t>sistem</a:t>
            </a:r>
            <a:r>
              <a:rPr lang="en-US" dirty="0" smtClean="0"/>
              <a:t> </a:t>
            </a:r>
            <a:r>
              <a:rPr lang="en-US" dirty="0" err="1" smtClean="0"/>
              <a:t>perbudakan</a:t>
            </a:r>
            <a:endParaRPr lang="en-US" dirty="0" smtClean="0"/>
          </a:p>
          <a:p>
            <a:pPr>
              <a:buFont typeface="Wingdings 2" pitchFamily="18" charset="2"/>
              <a:buNone/>
            </a:pPr>
            <a:r>
              <a:rPr lang="en-US" dirty="0" err="1" smtClean="0"/>
              <a:t>Kekuasaan</a:t>
            </a:r>
            <a:r>
              <a:rPr lang="en-US" dirty="0" smtClean="0"/>
              <a:t> </a:t>
            </a:r>
            <a:r>
              <a:rPr lang="en-US" dirty="0" err="1" smtClean="0"/>
              <a:t>Perancis</a:t>
            </a:r>
            <a:r>
              <a:rPr lang="en-US" dirty="0" smtClean="0"/>
              <a:t> </a:t>
            </a:r>
            <a:r>
              <a:rPr lang="en-US" dirty="0" err="1" smtClean="0"/>
              <a:t>berakhir</a:t>
            </a:r>
            <a:r>
              <a:rPr lang="en-US" dirty="0" smtClean="0"/>
              <a:t>, </a:t>
            </a:r>
            <a:r>
              <a:rPr lang="en-US" dirty="0" err="1" smtClean="0"/>
              <a:t>maka</a:t>
            </a:r>
            <a:r>
              <a:rPr lang="en-US" dirty="0" smtClean="0"/>
              <a:t> </a:t>
            </a:r>
            <a:r>
              <a:rPr lang="en-US" dirty="0" err="1" smtClean="0"/>
              <a:t>berdasarkan</a:t>
            </a:r>
            <a:r>
              <a:rPr lang="en-US" dirty="0" smtClean="0"/>
              <a:t> </a:t>
            </a:r>
            <a:r>
              <a:rPr lang="en-US" dirty="0" err="1" smtClean="0"/>
              <a:t>kongres</a:t>
            </a:r>
            <a:r>
              <a:rPr lang="en-US" dirty="0" smtClean="0"/>
              <a:t> </a:t>
            </a:r>
          </a:p>
          <a:p>
            <a:pPr>
              <a:buFont typeface="Wingdings 2" pitchFamily="18" charset="2"/>
              <a:buNone/>
            </a:pPr>
            <a:r>
              <a:rPr lang="en-US" dirty="0" err="1" smtClean="0"/>
              <a:t>Wina</a:t>
            </a:r>
            <a:r>
              <a:rPr lang="en-US" dirty="0" smtClean="0"/>
              <a:t> , </a:t>
            </a:r>
            <a:r>
              <a:rPr lang="en-US" dirty="0" err="1" smtClean="0"/>
              <a:t>bahwa</a:t>
            </a:r>
            <a:r>
              <a:rPr lang="en-US" dirty="0" smtClean="0"/>
              <a:t> </a:t>
            </a:r>
            <a:r>
              <a:rPr lang="en-US" dirty="0" err="1" smtClean="0"/>
              <a:t>semua</a:t>
            </a:r>
            <a:r>
              <a:rPr lang="en-US" dirty="0" smtClean="0"/>
              <a:t> </a:t>
            </a:r>
            <a:r>
              <a:rPr lang="en-US" dirty="0" err="1" smtClean="0"/>
              <a:t>kekuasaan</a:t>
            </a:r>
            <a:r>
              <a:rPr lang="en-US" dirty="0" smtClean="0"/>
              <a:t> </a:t>
            </a:r>
            <a:r>
              <a:rPr lang="en-US" dirty="0" err="1" smtClean="0"/>
              <a:t>eropa</a:t>
            </a:r>
            <a:r>
              <a:rPr lang="en-US" dirty="0" smtClean="0"/>
              <a:t> </a:t>
            </a:r>
            <a:r>
              <a:rPr lang="en-US" dirty="0" err="1" smtClean="0"/>
              <a:t>harus</a:t>
            </a:r>
            <a:r>
              <a:rPr lang="en-US" dirty="0" smtClean="0"/>
              <a:t> </a:t>
            </a:r>
            <a:r>
              <a:rPr lang="en-US" dirty="0" err="1" smtClean="0"/>
              <a:t>dikembalikan</a:t>
            </a:r>
            <a:r>
              <a:rPr lang="en-US" dirty="0" smtClean="0"/>
              <a:t> </a:t>
            </a:r>
          </a:p>
          <a:p>
            <a:pPr>
              <a:buFont typeface="Wingdings 2" pitchFamily="18" charset="2"/>
              <a:buNone/>
            </a:pPr>
            <a:r>
              <a:rPr lang="en-US" dirty="0" err="1" smtClean="0"/>
              <a:t>seperti</a:t>
            </a:r>
            <a:r>
              <a:rPr lang="en-US" dirty="0" smtClean="0"/>
              <a:t> </a:t>
            </a:r>
            <a:r>
              <a:rPr lang="en-US" dirty="0" err="1" smtClean="0"/>
              <a:t>semula</a:t>
            </a:r>
            <a:r>
              <a:rPr lang="en-US" dirty="0" smtClean="0"/>
              <a:t> </a:t>
            </a:r>
            <a:r>
              <a:rPr lang="en-US" dirty="0" err="1" smtClean="0"/>
              <a:t>seperti</a:t>
            </a:r>
            <a:r>
              <a:rPr lang="en-US" dirty="0" smtClean="0"/>
              <a:t> </a:t>
            </a:r>
            <a:r>
              <a:rPr lang="en-US" dirty="0" err="1" smtClean="0"/>
              <a:t>sebelum</a:t>
            </a:r>
            <a:r>
              <a:rPr lang="en-US" dirty="0" smtClean="0"/>
              <a:t> </a:t>
            </a:r>
            <a:r>
              <a:rPr lang="en-US" dirty="0" err="1" smtClean="0"/>
              <a:t>terjadinya</a:t>
            </a:r>
            <a:r>
              <a:rPr lang="en-US" dirty="0" smtClean="0"/>
              <a:t> </a:t>
            </a:r>
            <a:r>
              <a:rPr lang="en-US" dirty="0" err="1" smtClean="0"/>
              <a:t>revolusi</a:t>
            </a:r>
            <a:r>
              <a:rPr lang="en-US" dirty="0" smtClean="0"/>
              <a:t> </a:t>
            </a:r>
            <a:r>
              <a:rPr lang="en-US" dirty="0" err="1" smtClean="0"/>
              <a:t>Perancis</a:t>
            </a:r>
            <a:r>
              <a:rPr lang="en-US" dirty="0" smtClean="0"/>
              <a:t>.</a:t>
            </a:r>
          </a:p>
          <a:p>
            <a:pPr>
              <a:buFont typeface="Wingdings 2" pitchFamily="18" charset="2"/>
              <a:buNone/>
            </a:pPr>
            <a:r>
              <a:rPr lang="en-US" dirty="0" err="1" smtClean="0"/>
              <a:t>Maka</a:t>
            </a:r>
            <a:r>
              <a:rPr lang="en-US" dirty="0" smtClean="0"/>
              <a:t> Indonesia </a:t>
            </a:r>
            <a:r>
              <a:rPr lang="en-US" dirty="0" err="1" smtClean="0"/>
              <a:t>dikembalikan</a:t>
            </a:r>
            <a:r>
              <a:rPr lang="en-US" dirty="0" smtClean="0"/>
              <a:t> </a:t>
            </a:r>
            <a:r>
              <a:rPr lang="en-US" dirty="0" err="1" smtClean="0"/>
              <a:t>ke</a:t>
            </a:r>
            <a:r>
              <a:rPr lang="en-US" dirty="0" smtClean="0"/>
              <a:t> </a:t>
            </a:r>
            <a:r>
              <a:rPr lang="en-US" dirty="0" err="1" smtClean="0"/>
              <a:t>Belanda</a:t>
            </a:r>
            <a:r>
              <a:rPr lang="en-US" dirty="0" smtClean="0"/>
              <a:t>.</a:t>
            </a:r>
          </a:p>
          <a:p>
            <a:pPr>
              <a:buFont typeface="Wingdings 2" pitchFamily="18" charset="2"/>
              <a:buNone/>
            </a:pPr>
            <a:r>
              <a:rPr lang="en-US" dirty="0" smtClean="0"/>
              <a:t>	3. MASA BELANDA ( VAN DEN BOSH )1830- 1870 </a:t>
            </a:r>
          </a:p>
          <a:p>
            <a:pPr>
              <a:buFontTx/>
              <a:buChar char="-"/>
            </a:pPr>
            <a:r>
              <a:rPr lang="en-US" dirty="0" err="1" smtClean="0"/>
              <a:t>Ia</a:t>
            </a:r>
            <a:r>
              <a:rPr lang="en-US" dirty="0" smtClean="0"/>
              <a:t> </a:t>
            </a:r>
            <a:r>
              <a:rPr lang="en-US" dirty="0" err="1" smtClean="0"/>
              <a:t>pelaksana</a:t>
            </a:r>
            <a:r>
              <a:rPr lang="en-US" dirty="0" smtClean="0"/>
              <a:t> </a:t>
            </a:r>
            <a:r>
              <a:rPr lang="en-US" dirty="0" err="1" smtClean="0"/>
              <a:t>Tanam</a:t>
            </a:r>
            <a:r>
              <a:rPr lang="en-US" dirty="0" smtClean="0"/>
              <a:t> </a:t>
            </a:r>
            <a:r>
              <a:rPr lang="en-US" dirty="0" err="1" smtClean="0"/>
              <a:t>paksa</a:t>
            </a:r>
            <a:r>
              <a:rPr lang="en-US" dirty="0" smtClean="0"/>
              <a:t> ( </a:t>
            </a:r>
            <a:r>
              <a:rPr lang="en-US" dirty="0" err="1" smtClean="0"/>
              <a:t>Cultuur</a:t>
            </a:r>
            <a:r>
              <a:rPr lang="en-US" dirty="0" smtClean="0"/>
              <a:t> </a:t>
            </a:r>
            <a:r>
              <a:rPr lang="en-US" dirty="0" err="1" smtClean="0"/>
              <a:t>Stelsel</a:t>
            </a:r>
            <a:r>
              <a:rPr lang="en-US" dirty="0" smtClean="0"/>
              <a:t> )</a:t>
            </a:r>
          </a:p>
          <a:p>
            <a:pPr>
              <a:buFontTx/>
              <a:buChar char="-"/>
            </a:pPr>
            <a:r>
              <a:rPr lang="en-US" dirty="0" err="1" smtClean="0"/>
              <a:t>Tanam</a:t>
            </a:r>
            <a:r>
              <a:rPr lang="en-US" dirty="0" smtClean="0"/>
              <a:t> </a:t>
            </a:r>
            <a:r>
              <a:rPr lang="en-US" dirty="0" err="1" smtClean="0"/>
              <a:t>paksa</a:t>
            </a:r>
            <a:r>
              <a:rPr lang="en-US" dirty="0" smtClean="0"/>
              <a:t> </a:t>
            </a:r>
            <a:r>
              <a:rPr lang="en-US" dirty="0" err="1" smtClean="0"/>
              <a:t>bertujuan</a:t>
            </a:r>
            <a:r>
              <a:rPr lang="en-US" dirty="0" smtClean="0"/>
              <a:t> : </a:t>
            </a:r>
            <a:r>
              <a:rPr lang="en-US" dirty="0" err="1" smtClean="0"/>
              <a:t>mengatasi</a:t>
            </a:r>
            <a:r>
              <a:rPr lang="en-US" dirty="0" smtClean="0"/>
              <a:t> </a:t>
            </a:r>
            <a:r>
              <a:rPr lang="en-US" dirty="0" err="1" smtClean="0"/>
              <a:t>keuangan</a:t>
            </a:r>
            <a:r>
              <a:rPr lang="en-US" dirty="0" smtClean="0"/>
              <a:t> </a:t>
            </a:r>
            <a:r>
              <a:rPr lang="en-US" dirty="0" err="1" smtClean="0"/>
              <a:t>dan</a:t>
            </a:r>
            <a:r>
              <a:rPr lang="en-US" dirty="0" smtClean="0"/>
              <a:t> </a:t>
            </a:r>
            <a:r>
              <a:rPr lang="en-US" dirty="0" err="1" smtClean="0"/>
              <a:t>mengisi</a:t>
            </a:r>
            <a:r>
              <a:rPr lang="en-US" dirty="0" smtClean="0"/>
              <a:t>  </a:t>
            </a:r>
            <a:r>
              <a:rPr lang="en-US" dirty="0" err="1" smtClean="0"/>
              <a:t>kas</a:t>
            </a:r>
            <a:r>
              <a:rPr lang="en-US" dirty="0" smtClean="0"/>
              <a:t> </a:t>
            </a:r>
            <a:r>
              <a:rPr lang="en-US" dirty="0" err="1" smtClean="0"/>
              <a:t>negara</a:t>
            </a:r>
            <a:endParaRPr lang="en-US" dirty="0" smtClean="0"/>
          </a:p>
        </p:txBody>
      </p:sp>
    </p:spTree>
  </p:cSld>
  <p:clrMapOvr>
    <a:masterClrMapping/>
  </p:clrMapOvr>
  <p:transition spd="slow">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142875"/>
            <a:ext cx="8229600" cy="1357299"/>
          </a:xfrm>
        </p:spPr>
        <p:txBody>
          <a:bodyPr>
            <a:normAutofit fontScale="90000"/>
          </a:bodyPr>
          <a:lstStyle/>
          <a:p>
            <a:r>
              <a:rPr lang="en-US" sz="5400" dirty="0" err="1" smtClean="0"/>
              <a:t>Latar</a:t>
            </a:r>
            <a:r>
              <a:rPr lang="en-US" sz="5400" dirty="0" smtClean="0"/>
              <a:t> </a:t>
            </a:r>
            <a:r>
              <a:rPr lang="en-US" sz="5400" dirty="0" err="1" smtClean="0"/>
              <a:t>belakang</a:t>
            </a:r>
            <a:r>
              <a:rPr lang="en-US" sz="5400" dirty="0" smtClean="0"/>
              <a:t> </a:t>
            </a:r>
            <a:r>
              <a:rPr lang="en-US" sz="5400" dirty="0" err="1" smtClean="0"/>
              <a:t>tanam</a:t>
            </a:r>
            <a:r>
              <a:rPr lang="en-US" sz="5400" dirty="0" smtClean="0"/>
              <a:t> </a:t>
            </a:r>
            <a:r>
              <a:rPr lang="en-US" sz="5400" dirty="0" err="1" smtClean="0"/>
              <a:t>paksa</a:t>
            </a:r>
            <a:endParaRPr lang="en-US" sz="5400" dirty="0" smtClean="0"/>
          </a:p>
        </p:txBody>
      </p:sp>
      <p:sp>
        <p:nvSpPr>
          <p:cNvPr id="3" name="Content Placeholder 2"/>
          <p:cNvSpPr>
            <a:spLocks noGrp="1"/>
          </p:cNvSpPr>
          <p:nvPr>
            <p:ph idx="1"/>
          </p:nvPr>
        </p:nvSpPr>
        <p:spPr>
          <a:xfrm>
            <a:off x="142875" y="1500174"/>
            <a:ext cx="8858250" cy="5357826"/>
          </a:xfrm>
        </p:spPr>
        <p:txBody>
          <a:bodyPr/>
          <a:lstStyle/>
          <a:p>
            <a:pPr marL="457200" indent="-457200">
              <a:buFont typeface="Wingdings 2" pitchFamily="18" charset="2"/>
              <a:buAutoNum type="arabicPeriod"/>
              <a:tabLst>
                <a:tab pos="273050" algn="l"/>
              </a:tabLst>
              <a:defRPr/>
            </a:pPr>
            <a:r>
              <a:rPr lang="en-US" sz="3600" dirty="0" smtClean="0"/>
              <a:t>1830 </a:t>
            </a:r>
            <a:r>
              <a:rPr lang="en-US" sz="3600" dirty="0" err="1" smtClean="0"/>
              <a:t>Belanda</a:t>
            </a:r>
            <a:r>
              <a:rPr lang="en-US" sz="3600" dirty="0" smtClean="0"/>
              <a:t> </a:t>
            </a:r>
            <a:r>
              <a:rPr lang="en-US" sz="3600" dirty="0" err="1" smtClean="0"/>
              <a:t>mengalami</a:t>
            </a:r>
            <a:r>
              <a:rPr lang="en-US" sz="3600" dirty="0" smtClean="0"/>
              <a:t> </a:t>
            </a:r>
            <a:r>
              <a:rPr lang="en-US" sz="3600" dirty="0" err="1" smtClean="0"/>
              <a:t>kesulitan</a:t>
            </a:r>
            <a:r>
              <a:rPr lang="en-US" sz="3600" dirty="0" smtClean="0"/>
              <a:t> </a:t>
            </a:r>
            <a:r>
              <a:rPr lang="en-US" sz="3600" dirty="0" err="1" smtClean="0"/>
              <a:t>keuangan</a:t>
            </a:r>
            <a:endParaRPr lang="en-US" sz="3600" dirty="0" smtClean="0"/>
          </a:p>
          <a:p>
            <a:pPr marL="457200" indent="-457200">
              <a:buFont typeface="Wingdings 2" pitchFamily="18" charset="2"/>
              <a:buAutoNum type="arabicPeriod"/>
              <a:defRPr/>
            </a:pPr>
            <a:r>
              <a:rPr lang="en-US" sz="3600" dirty="0" err="1" smtClean="0"/>
              <a:t>Hutang</a:t>
            </a:r>
            <a:r>
              <a:rPr lang="en-US" sz="3600" dirty="0" smtClean="0"/>
              <a:t> </a:t>
            </a:r>
            <a:r>
              <a:rPr lang="en-US" sz="3600" dirty="0" err="1" smtClean="0"/>
              <a:t>luar</a:t>
            </a:r>
            <a:r>
              <a:rPr lang="en-US" sz="3600" dirty="0" smtClean="0"/>
              <a:t> </a:t>
            </a:r>
            <a:r>
              <a:rPr lang="en-US" sz="3600" dirty="0" err="1" smtClean="0"/>
              <a:t>negeri</a:t>
            </a:r>
            <a:r>
              <a:rPr lang="en-US" sz="3600" dirty="0" smtClean="0"/>
              <a:t> </a:t>
            </a:r>
            <a:r>
              <a:rPr lang="en-US" sz="3600" dirty="0" err="1" smtClean="0"/>
              <a:t>Belanda</a:t>
            </a:r>
            <a:r>
              <a:rPr lang="en-US" sz="3600" dirty="0" smtClean="0"/>
              <a:t> </a:t>
            </a:r>
            <a:r>
              <a:rPr lang="en-US" sz="3600" dirty="0" err="1" smtClean="0"/>
              <a:t>yg</a:t>
            </a:r>
            <a:r>
              <a:rPr lang="en-US" sz="3600" dirty="0" smtClean="0"/>
              <a:t> </a:t>
            </a:r>
            <a:r>
              <a:rPr lang="en-US" sz="3600" dirty="0" err="1" smtClean="0"/>
              <a:t>harus</a:t>
            </a:r>
            <a:r>
              <a:rPr lang="en-US" sz="3600" dirty="0" smtClean="0"/>
              <a:t> </a:t>
            </a:r>
            <a:r>
              <a:rPr lang="en-US" sz="3600" dirty="0" err="1" smtClean="0"/>
              <a:t>segera</a:t>
            </a:r>
            <a:r>
              <a:rPr lang="en-US" sz="3600" dirty="0" smtClean="0"/>
              <a:t> </a:t>
            </a:r>
            <a:r>
              <a:rPr lang="en-US" sz="3600" dirty="0" err="1" smtClean="0"/>
              <a:t>dilunasi</a:t>
            </a:r>
            <a:endParaRPr lang="en-US" sz="3600" dirty="0" smtClean="0"/>
          </a:p>
          <a:p>
            <a:pPr marL="457200" indent="-457200">
              <a:buFont typeface="Wingdings 2" pitchFamily="18" charset="2"/>
              <a:buAutoNum type="arabicPeriod"/>
              <a:defRPr/>
            </a:pPr>
            <a:r>
              <a:rPr lang="en-US" sz="3600" dirty="0" err="1" smtClean="0"/>
              <a:t>Banyaknya</a:t>
            </a:r>
            <a:r>
              <a:rPr lang="en-US" sz="3600" dirty="0" smtClean="0"/>
              <a:t> </a:t>
            </a:r>
            <a:r>
              <a:rPr lang="en-US" sz="3600" dirty="0" err="1" smtClean="0"/>
              <a:t>biaya</a:t>
            </a:r>
            <a:r>
              <a:rPr lang="en-US" sz="3600" dirty="0" smtClean="0"/>
              <a:t> </a:t>
            </a:r>
            <a:r>
              <a:rPr lang="en-US" sz="3600" dirty="0" err="1" smtClean="0"/>
              <a:t>yg</a:t>
            </a:r>
            <a:r>
              <a:rPr lang="en-US" sz="3600" dirty="0" smtClean="0"/>
              <a:t> </a:t>
            </a:r>
            <a:r>
              <a:rPr lang="en-US" sz="3600" dirty="0" err="1" smtClean="0"/>
              <a:t>dikeluarkan</a:t>
            </a:r>
            <a:r>
              <a:rPr lang="en-US" sz="3600" dirty="0" smtClean="0"/>
              <a:t> </a:t>
            </a:r>
            <a:r>
              <a:rPr lang="en-US" sz="3600" dirty="0" err="1" smtClean="0"/>
              <a:t>untuk</a:t>
            </a:r>
            <a:r>
              <a:rPr lang="en-US" sz="3600" dirty="0" smtClean="0"/>
              <a:t> </a:t>
            </a:r>
            <a:r>
              <a:rPr lang="en-US" sz="3600" dirty="0" err="1" smtClean="0"/>
              <a:t>menghadapi</a:t>
            </a:r>
            <a:r>
              <a:rPr lang="en-US" sz="3600" dirty="0" smtClean="0"/>
              <a:t> </a:t>
            </a:r>
            <a:r>
              <a:rPr lang="en-US" sz="3600" dirty="0" err="1" smtClean="0"/>
              <a:t>Perang</a:t>
            </a:r>
            <a:r>
              <a:rPr lang="en-US" sz="3600" dirty="0" smtClean="0"/>
              <a:t> </a:t>
            </a:r>
            <a:r>
              <a:rPr lang="en-US" sz="3600" dirty="0" err="1" smtClean="0"/>
              <a:t>diponegoro</a:t>
            </a:r>
            <a:r>
              <a:rPr lang="en-US" sz="3600" dirty="0" smtClean="0"/>
              <a:t> </a:t>
            </a:r>
            <a:r>
              <a:rPr lang="en-US" sz="3600" dirty="0" err="1" smtClean="0"/>
              <a:t>dan</a:t>
            </a:r>
            <a:r>
              <a:rPr lang="en-US" sz="3600" dirty="0" smtClean="0"/>
              <a:t> </a:t>
            </a:r>
            <a:r>
              <a:rPr lang="en-US" sz="3600" dirty="0" err="1" smtClean="0"/>
              <a:t>Belgia</a:t>
            </a:r>
            <a:r>
              <a:rPr lang="en-US" sz="3600" dirty="0" smtClean="0"/>
              <a:t>  	 </a:t>
            </a:r>
          </a:p>
          <a:p>
            <a:pPr>
              <a:buFont typeface="Wingdings 2" pitchFamily="18" charset="2"/>
              <a:buNone/>
              <a:defRPr/>
            </a:pPr>
            <a:r>
              <a:rPr lang="en-US" sz="3600" dirty="0" smtClean="0"/>
              <a:t>	</a:t>
            </a:r>
            <a:endParaRPr lang="en-US" sz="3600" dirty="0"/>
          </a:p>
        </p:txBody>
      </p:sp>
    </p:spTree>
  </p:cSld>
  <p:clrMapOvr>
    <a:masterClrMapping/>
  </p:clrMapOvr>
  <p:transition spd="slow">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42910" y="0"/>
            <a:ext cx="8229600" cy="857229"/>
          </a:xfrm>
        </p:spPr>
        <p:txBody>
          <a:bodyPr>
            <a:normAutofit fontScale="90000"/>
          </a:bodyPr>
          <a:lstStyle/>
          <a:p>
            <a:r>
              <a:rPr lang="en-US" sz="6000" dirty="0" err="1" smtClean="0"/>
              <a:t>Aturan</a:t>
            </a:r>
            <a:r>
              <a:rPr lang="en-US" sz="6000" dirty="0" smtClean="0"/>
              <a:t> </a:t>
            </a:r>
            <a:r>
              <a:rPr lang="en-US" sz="6000" dirty="0" err="1" smtClean="0"/>
              <a:t>tanam</a:t>
            </a:r>
            <a:r>
              <a:rPr lang="en-US" sz="6000" dirty="0" smtClean="0"/>
              <a:t> </a:t>
            </a:r>
            <a:r>
              <a:rPr lang="en-US" sz="6000" dirty="0" err="1" smtClean="0"/>
              <a:t>paksa</a:t>
            </a:r>
            <a:endParaRPr lang="en-US" sz="6000" dirty="0" smtClean="0"/>
          </a:p>
        </p:txBody>
      </p:sp>
      <p:graphicFrame>
        <p:nvGraphicFramePr>
          <p:cNvPr id="4" name="Content Placeholder 3"/>
          <p:cNvGraphicFramePr>
            <a:graphicFrameLocks noGrp="1"/>
          </p:cNvGraphicFramePr>
          <p:nvPr>
            <p:ph idx="1"/>
          </p:nvPr>
        </p:nvGraphicFramePr>
        <p:xfrm>
          <a:off x="142844" y="857232"/>
          <a:ext cx="8858312" cy="6000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9A5FEDF2-AB74-4C9E-8A19-DFB7FB0943E3}"/>
                                            </p:graphicEl>
                                          </p:spTgt>
                                        </p:tgtEl>
                                        <p:attrNameLst>
                                          <p:attrName>style.visibility</p:attrName>
                                        </p:attrNameLst>
                                      </p:cBhvr>
                                      <p:to>
                                        <p:strVal val="visible"/>
                                      </p:to>
                                    </p:set>
                                    <p:animEffect transition="in" filter="wipe(down)">
                                      <p:cBhvr>
                                        <p:cTn id="7" dur="500"/>
                                        <p:tgtEl>
                                          <p:spTgt spid="4">
                                            <p:graphicEl>
                                              <a:dgm id="{9A5FEDF2-AB74-4C9E-8A19-DFB7FB0943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FD870119-80D7-4D5E-A041-380011F03E72}"/>
                                            </p:graphicEl>
                                          </p:spTgt>
                                        </p:tgtEl>
                                        <p:attrNameLst>
                                          <p:attrName>style.visibility</p:attrName>
                                        </p:attrNameLst>
                                      </p:cBhvr>
                                      <p:to>
                                        <p:strVal val="visible"/>
                                      </p:to>
                                    </p:set>
                                    <p:animEffect transition="in" filter="wipe(down)">
                                      <p:cBhvr>
                                        <p:cTn id="12" dur="500"/>
                                        <p:tgtEl>
                                          <p:spTgt spid="4">
                                            <p:graphicEl>
                                              <a:dgm id="{FD870119-80D7-4D5E-A041-380011F03E7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98557C94-9730-4582-A739-03C67DD6D1E8}"/>
                                            </p:graphicEl>
                                          </p:spTgt>
                                        </p:tgtEl>
                                        <p:attrNameLst>
                                          <p:attrName>style.visibility</p:attrName>
                                        </p:attrNameLst>
                                      </p:cBhvr>
                                      <p:to>
                                        <p:strVal val="visible"/>
                                      </p:to>
                                    </p:set>
                                    <p:animEffect transition="in" filter="wipe(down)">
                                      <p:cBhvr>
                                        <p:cTn id="17" dur="500"/>
                                        <p:tgtEl>
                                          <p:spTgt spid="4">
                                            <p:graphicEl>
                                              <a:dgm id="{98557C94-9730-4582-A739-03C67DD6D1E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2E450604-4079-49DF-B5B0-413732860E9A}"/>
                                            </p:graphicEl>
                                          </p:spTgt>
                                        </p:tgtEl>
                                        <p:attrNameLst>
                                          <p:attrName>style.visibility</p:attrName>
                                        </p:attrNameLst>
                                      </p:cBhvr>
                                      <p:to>
                                        <p:strVal val="visible"/>
                                      </p:to>
                                    </p:set>
                                    <p:animEffect transition="in" filter="wipe(down)">
                                      <p:cBhvr>
                                        <p:cTn id="22" dur="500"/>
                                        <p:tgtEl>
                                          <p:spTgt spid="4">
                                            <p:graphicEl>
                                              <a:dgm id="{2E450604-4079-49DF-B5B0-413732860E9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F54678A9-6A68-48AA-856E-0EBCB7D1857C}"/>
                                            </p:graphicEl>
                                          </p:spTgt>
                                        </p:tgtEl>
                                        <p:attrNameLst>
                                          <p:attrName>style.visibility</p:attrName>
                                        </p:attrNameLst>
                                      </p:cBhvr>
                                      <p:to>
                                        <p:strVal val="visible"/>
                                      </p:to>
                                    </p:set>
                                    <p:animEffect transition="in" filter="wipe(down)">
                                      <p:cBhvr>
                                        <p:cTn id="27" dur="500"/>
                                        <p:tgtEl>
                                          <p:spTgt spid="4">
                                            <p:graphicEl>
                                              <a:dgm id="{F54678A9-6A68-48AA-856E-0EBCB7D1857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1C9DECF6-5D07-4039-A78E-EF94B8D75E3A}"/>
                                            </p:graphicEl>
                                          </p:spTgt>
                                        </p:tgtEl>
                                        <p:attrNameLst>
                                          <p:attrName>style.visibility</p:attrName>
                                        </p:attrNameLst>
                                      </p:cBhvr>
                                      <p:to>
                                        <p:strVal val="visible"/>
                                      </p:to>
                                    </p:set>
                                    <p:animEffect transition="in" filter="wipe(down)">
                                      <p:cBhvr>
                                        <p:cTn id="32" dur="500"/>
                                        <p:tgtEl>
                                          <p:spTgt spid="4">
                                            <p:graphicEl>
                                              <a:dgm id="{1C9DECF6-5D07-4039-A78E-EF94B8D75E3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graphicEl>
                                              <a:dgm id="{9763EF02-C531-4778-9C80-527805D89B1B}"/>
                                            </p:graphicEl>
                                          </p:spTgt>
                                        </p:tgtEl>
                                        <p:attrNameLst>
                                          <p:attrName>style.visibility</p:attrName>
                                        </p:attrNameLst>
                                      </p:cBhvr>
                                      <p:to>
                                        <p:strVal val="visible"/>
                                      </p:to>
                                    </p:set>
                                    <p:animEffect transition="in" filter="wipe(down)">
                                      <p:cBhvr>
                                        <p:cTn id="37" dur="500"/>
                                        <p:tgtEl>
                                          <p:spTgt spid="4">
                                            <p:graphicEl>
                                              <a:dgm id="{9763EF02-C531-4778-9C80-527805D89B1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graphicEl>
                                              <a:dgm id="{C0430778-130D-475A-97F3-3BDEA7C5BCBD}"/>
                                            </p:graphicEl>
                                          </p:spTgt>
                                        </p:tgtEl>
                                        <p:attrNameLst>
                                          <p:attrName>style.visibility</p:attrName>
                                        </p:attrNameLst>
                                      </p:cBhvr>
                                      <p:to>
                                        <p:strVal val="visible"/>
                                      </p:to>
                                    </p:set>
                                    <p:animEffect transition="in" filter="wipe(down)">
                                      <p:cBhvr>
                                        <p:cTn id="42" dur="500"/>
                                        <p:tgtEl>
                                          <p:spTgt spid="4">
                                            <p:graphicEl>
                                              <a:dgm id="{C0430778-130D-475A-97F3-3BDEA7C5BCB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0"/>
            <a:ext cx="8329613" cy="500063"/>
          </a:xfrm>
        </p:spPr>
        <p:txBody>
          <a:bodyPr/>
          <a:lstStyle/>
          <a:p>
            <a:r>
              <a:rPr lang="en-US" sz="2000" smtClean="0"/>
              <a:t>- </a:t>
            </a:r>
            <a:r>
              <a:rPr lang="en-US" sz="2800" smtClean="0"/>
              <a:t>Pelaksanaan Tanam Paksa</a:t>
            </a:r>
            <a:endParaRPr lang="en-US" sz="2000" smtClean="0"/>
          </a:p>
        </p:txBody>
      </p:sp>
      <p:sp>
        <p:nvSpPr>
          <p:cNvPr id="41987" name="Content Placeholder 2"/>
          <p:cNvSpPr>
            <a:spLocks noGrp="1"/>
          </p:cNvSpPr>
          <p:nvPr>
            <p:ph idx="1"/>
          </p:nvPr>
        </p:nvSpPr>
        <p:spPr>
          <a:xfrm>
            <a:off x="0" y="428625"/>
            <a:ext cx="8943975" cy="6429375"/>
          </a:xfrm>
        </p:spPr>
        <p:txBody>
          <a:bodyPr/>
          <a:lstStyle/>
          <a:p>
            <a:pPr marL="514350" indent="-514350">
              <a:buFont typeface="Wingdings 2" pitchFamily="18" charset="2"/>
              <a:buAutoNum type="arabicPeriod"/>
            </a:pPr>
            <a:r>
              <a:rPr lang="en-US" smtClean="0"/>
              <a:t>Tanah yang ditanam lebih dari seperlima</a:t>
            </a:r>
          </a:p>
          <a:p>
            <a:pPr marL="514350" indent="-514350">
              <a:buFont typeface="Wingdings 2" pitchFamily="18" charset="2"/>
              <a:buAutoNum type="arabicPeriod"/>
            </a:pPr>
            <a:r>
              <a:rPr lang="en-US" smtClean="0"/>
              <a:t>Tanah tersebut tetap dikenakan pajak</a:t>
            </a:r>
          </a:p>
          <a:p>
            <a:pPr marL="514350" indent="-514350">
              <a:buFont typeface="Wingdings 2" pitchFamily="18" charset="2"/>
              <a:buAutoNum type="arabicPeriod"/>
            </a:pPr>
            <a:r>
              <a:rPr lang="en-US" smtClean="0"/>
              <a:t>Yang tidaka punya tanah bekerja lebih dari 66 hari</a:t>
            </a:r>
          </a:p>
          <a:p>
            <a:pPr marL="514350" indent="-514350">
              <a:buFont typeface="Wingdings 2" pitchFamily="18" charset="2"/>
              <a:buAutoNum type="arabicPeriod"/>
            </a:pPr>
            <a:r>
              <a:rPr lang="en-US" smtClean="0"/>
              <a:t>Waktu mengurusi tanaman eksport melebihi waktu tanam padi</a:t>
            </a:r>
          </a:p>
          <a:p>
            <a:pPr marL="514350" indent="-514350">
              <a:buFont typeface="Wingdings 2" pitchFamily="18" charset="2"/>
              <a:buAutoNum type="arabicPeriod"/>
            </a:pPr>
            <a:r>
              <a:rPr lang="en-US" smtClean="0"/>
              <a:t>Kelebihan hasil tidak dikembalikan pada petani</a:t>
            </a:r>
          </a:p>
          <a:p>
            <a:pPr marL="514350" indent="-514350">
              <a:buFont typeface="Wingdings 2" pitchFamily="18" charset="2"/>
              <a:buAutoNum type="arabicPeriod"/>
            </a:pPr>
            <a:r>
              <a:rPr lang="en-US" smtClean="0"/>
              <a:t>Kerusakan ditanggung petani</a:t>
            </a:r>
          </a:p>
          <a:p>
            <a:pPr marL="514350" indent="-514350">
              <a:buFont typeface="Wingdings 2" pitchFamily="18" charset="2"/>
              <a:buAutoNum type="arabicPeriod"/>
            </a:pPr>
            <a:r>
              <a:rPr lang="en-US" smtClean="0"/>
              <a:t>Pelaksanaan langsung diawasi pemerintah belanda.</a:t>
            </a:r>
          </a:p>
          <a:p>
            <a:pPr marL="514350" indent="-514350">
              <a:buFont typeface="Wingdings 2" pitchFamily="18" charset="2"/>
              <a:buNone/>
            </a:pPr>
            <a:r>
              <a:rPr lang="en-US" smtClean="0"/>
              <a:t>   pelaksanaan tanam paksa mengalami penyimpangan karena adanya </a:t>
            </a:r>
            <a:r>
              <a:rPr lang="en-US" i="1" smtClean="0"/>
              <a:t>CULTUR PROCENTEN yaitu semacam hadiah bagi pelaksana tanam paksa yang menerahakan hasil melebihi ketentuan.</a:t>
            </a:r>
          </a:p>
        </p:txBody>
      </p:sp>
    </p:spTree>
  </p:cSld>
  <p:clrMapOvr>
    <a:masterClrMapping/>
  </p:clrMapOvr>
  <p:transition spd="slow">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3609026"/>
          </a:xfrm>
        </p:spPr>
        <p:txBody>
          <a:bodyPr>
            <a:normAutofit/>
          </a:bodyPr>
          <a:lstStyle/>
          <a:p>
            <a:pPr algn="ctr"/>
            <a:r>
              <a:rPr lang="en-US" sz="4800" dirty="0" smtClean="0"/>
              <a:t>STANDAR KOMPETENSI</a:t>
            </a:r>
            <a:br>
              <a:rPr lang="en-US" sz="4800" dirty="0" smtClean="0"/>
            </a:br>
            <a:r>
              <a:rPr lang="en-US" sz="4800" dirty="0" smtClean="0"/>
              <a:t/>
            </a:r>
            <a:br>
              <a:rPr lang="en-US" sz="4800" dirty="0" smtClean="0"/>
            </a:br>
            <a:r>
              <a:rPr lang="en-US" sz="4800" dirty="0" err="1" smtClean="0"/>
              <a:t>Memahami</a:t>
            </a:r>
            <a:r>
              <a:rPr lang="en-US" sz="4800" dirty="0" smtClean="0"/>
              <a:t> </a:t>
            </a:r>
            <a:r>
              <a:rPr lang="en-US" sz="4800" dirty="0" err="1" smtClean="0"/>
              <a:t>proses</a:t>
            </a:r>
            <a:r>
              <a:rPr lang="en-US" sz="4800" dirty="0" smtClean="0"/>
              <a:t> </a:t>
            </a:r>
            <a:r>
              <a:rPr lang="en-US" sz="4800" dirty="0" err="1" smtClean="0"/>
              <a:t>kebangkitan</a:t>
            </a:r>
            <a:r>
              <a:rPr lang="en-US" sz="4800" dirty="0" smtClean="0"/>
              <a:t> </a:t>
            </a:r>
            <a:r>
              <a:rPr lang="en-US" sz="4800" dirty="0" err="1" smtClean="0"/>
              <a:t>nasional</a:t>
            </a:r>
            <a:endParaRPr lang="en-US" sz="4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28625" y="0"/>
            <a:ext cx="8229600" cy="1143000"/>
          </a:xfrm>
        </p:spPr>
        <p:txBody>
          <a:bodyPr/>
          <a:lstStyle/>
          <a:p>
            <a:pPr algn="ctr"/>
            <a:r>
              <a:rPr lang="en-US" smtClean="0"/>
              <a:t>Akibat tanam paksa</a:t>
            </a:r>
          </a:p>
        </p:txBody>
      </p:sp>
      <p:graphicFrame>
        <p:nvGraphicFramePr>
          <p:cNvPr id="4" name="Content Placeholder 3"/>
          <p:cNvGraphicFramePr>
            <a:graphicFrameLocks noGrp="1"/>
          </p:cNvGraphicFramePr>
          <p:nvPr>
            <p:ph idx="1"/>
          </p:nvPr>
        </p:nvGraphicFramePr>
        <p:xfrm>
          <a:off x="0" y="1071563"/>
          <a:ext cx="9144000" cy="5786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693238F1-C929-4E2C-BBD8-73B2ECDFF8A1}"/>
                                            </p:graphicEl>
                                          </p:spTgt>
                                        </p:tgtEl>
                                        <p:attrNameLst>
                                          <p:attrName>style.visibility</p:attrName>
                                        </p:attrNameLst>
                                      </p:cBhvr>
                                      <p:to>
                                        <p:strVal val="visible"/>
                                      </p:to>
                                    </p:set>
                                    <p:animEffect transition="in" filter="fade">
                                      <p:cBhvr>
                                        <p:cTn id="7" dur="2000"/>
                                        <p:tgtEl>
                                          <p:spTgt spid="4">
                                            <p:graphicEl>
                                              <a:dgm id="{693238F1-C929-4E2C-BBD8-73B2ECDFF8A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BCF49C32-8D96-4F96-BDCB-A2F4429F952E}"/>
                                            </p:graphicEl>
                                          </p:spTgt>
                                        </p:tgtEl>
                                        <p:attrNameLst>
                                          <p:attrName>style.visibility</p:attrName>
                                        </p:attrNameLst>
                                      </p:cBhvr>
                                      <p:to>
                                        <p:strVal val="visible"/>
                                      </p:to>
                                    </p:set>
                                    <p:animEffect transition="in" filter="fade">
                                      <p:cBhvr>
                                        <p:cTn id="10" dur="2000"/>
                                        <p:tgtEl>
                                          <p:spTgt spid="4">
                                            <p:graphicEl>
                                              <a:dgm id="{BCF49C32-8D96-4F96-BDCB-A2F4429F952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68098156-1647-4C3D-812B-D9F6CCD8733B}"/>
                                            </p:graphicEl>
                                          </p:spTgt>
                                        </p:tgtEl>
                                        <p:attrNameLst>
                                          <p:attrName>style.visibility</p:attrName>
                                        </p:attrNameLst>
                                      </p:cBhvr>
                                      <p:to>
                                        <p:strVal val="visible"/>
                                      </p:to>
                                    </p:set>
                                    <p:animEffect transition="in" filter="fade">
                                      <p:cBhvr>
                                        <p:cTn id="15" dur="2000"/>
                                        <p:tgtEl>
                                          <p:spTgt spid="4">
                                            <p:graphicEl>
                                              <a:dgm id="{68098156-1647-4C3D-812B-D9F6CCD8733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A8A8B833-ECDB-4EFE-ACC1-ADF08CAA98DD}"/>
                                            </p:graphicEl>
                                          </p:spTgt>
                                        </p:tgtEl>
                                        <p:attrNameLst>
                                          <p:attrName>style.visibility</p:attrName>
                                        </p:attrNameLst>
                                      </p:cBhvr>
                                      <p:to>
                                        <p:strVal val="visible"/>
                                      </p:to>
                                    </p:set>
                                    <p:animEffect transition="in" filter="fade">
                                      <p:cBhvr>
                                        <p:cTn id="20" dur="2000"/>
                                        <p:tgtEl>
                                          <p:spTgt spid="4">
                                            <p:graphicEl>
                                              <a:dgm id="{A8A8B833-ECDB-4EFE-ACC1-ADF08CAA98DD}"/>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EC3B7024-BE63-478B-A642-2D8042D2065D}"/>
                                            </p:graphicEl>
                                          </p:spTgt>
                                        </p:tgtEl>
                                        <p:attrNameLst>
                                          <p:attrName>style.visibility</p:attrName>
                                        </p:attrNameLst>
                                      </p:cBhvr>
                                      <p:to>
                                        <p:strVal val="visible"/>
                                      </p:to>
                                    </p:set>
                                    <p:animEffect transition="in" filter="fade">
                                      <p:cBhvr>
                                        <p:cTn id="25" dur="2000"/>
                                        <p:tgtEl>
                                          <p:spTgt spid="4">
                                            <p:graphicEl>
                                              <a:dgm id="{EC3B7024-BE63-478B-A642-2D8042D2065D}"/>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graphicEl>
                                              <a:dgm id="{AB9759E7-8841-4123-9777-8E8C8757843E}"/>
                                            </p:graphicEl>
                                          </p:spTgt>
                                        </p:tgtEl>
                                        <p:attrNameLst>
                                          <p:attrName>style.visibility</p:attrName>
                                        </p:attrNameLst>
                                      </p:cBhvr>
                                      <p:to>
                                        <p:strVal val="visible"/>
                                      </p:to>
                                    </p:set>
                                    <p:animEffect transition="in" filter="fade">
                                      <p:cBhvr>
                                        <p:cTn id="30" dur="2000"/>
                                        <p:tgtEl>
                                          <p:spTgt spid="4">
                                            <p:graphicEl>
                                              <a:dgm id="{AB9759E7-8841-4123-9777-8E8C8757843E}"/>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graphicEl>
                                              <a:dgm id="{62E91AD8-D660-4C83-BEF4-EF73696E0B61}"/>
                                            </p:graphicEl>
                                          </p:spTgt>
                                        </p:tgtEl>
                                        <p:attrNameLst>
                                          <p:attrName>style.visibility</p:attrName>
                                        </p:attrNameLst>
                                      </p:cBhvr>
                                      <p:to>
                                        <p:strVal val="visible"/>
                                      </p:to>
                                    </p:set>
                                    <p:animEffect transition="in" filter="fade">
                                      <p:cBhvr>
                                        <p:cTn id="35" dur="2000"/>
                                        <p:tgtEl>
                                          <p:spTgt spid="4">
                                            <p:graphicEl>
                                              <a:dgm id="{62E91AD8-D660-4C83-BEF4-EF73696E0B61}"/>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graphicEl>
                                              <a:dgm id="{73AD61D9-18F5-46BF-8607-0B117681A5B3}"/>
                                            </p:graphicEl>
                                          </p:spTgt>
                                        </p:tgtEl>
                                        <p:attrNameLst>
                                          <p:attrName>style.visibility</p:attrName>
                                        </p:attrNameLst>
                                      </p:cBhvr>
                                      <p:to>
                                        <p:strVal val="visible"/>
                                      </p:to>
                                    </p:set>
                                    <p:animEffect transition="in" filter="fade">
                                      <p:cBhvr>
                                        <p:cTn id="40" dur="2000"/>
                                        <p:tgtEl>
                                          <p:spTgt spid="4">
                                            <p:graphicEl>
                                              <a:dgm id="{73AD61D9-18F5-46BF-8607-0B117681A5B3}"/>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graphicEl>
                                              <a:dgm id="{D807335A-3E6C-495A-89A9-EA134DC3DFF5}"/>
                                            </p:graphicEl>
                                          </p:spTgt>
                                        </p:tgtEl>
                                        <p:attrNameLst>
                                          <p:attrName>style.visibility</p:attrName>
                                        </p:attrNameLst>
                                      </p:cBhvr>
                                      <p:to>
                                        <p:strVal val="visible"/>
                                      </p:to>
                                    </p:set>
                                    <p:animEffect transition="in" filter="fade">
                                      <p:cBhvr>
                                        <p:cTn id="45" dur="2000"/>
                                        <p:tgtEl>
                                          <p:spTgt spid="4">
                                            <p:graphicEl>
                                              <a:dgm id="{D807335A-3E6C-495A-89A9-EA134DC3DFF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didin\romusha-di-zaman-penjajahan-jepang2.jpg"/>
          <p:cNvPicPr>
            <a:picLocks noChangeAspect="1" noChangeArrowheads="1"/>
          </p:cNvPicPr>
          <p:nvPr/>
        </p:nvPicPr>
        <p:blipFill>
          <a:blip r:embed="rId2"/>
          <a:srcRect/>
          <a:stretch>
            <a:fillRect/>
          </a:stretch>
        </p:blipFill>
        <p:spPr bwMode="auto">
          <a:xfrm>
            <a:off x="642910" y="357166"/>
            <a:ext cx="7643866" cy="5143536"/>
          </a:xfrm>
          <a:prstGeom prst="rect">
            <a:avLst/>
          </a:prstGeom>
          <a:noFill/>
        </p:spPr>
      </p:pic>
      <p:sp>
        <p:nvSpPr>
          <p:cNvPr id="5" name="Title 4"/>
          <p:cNvSpPr>
            <a:spLocks noGrp="1"/>
          </p:cNvSpPr>
          <p:nvPr>
            <p:ph type="title"/>
          </p:nvPr>
        </p:nvSpPr>
        <p:spPr>
          <a:xfrm>
            <a:off x="1142976" y="5500702"/>
            <a:ext cx="7242048" cy="1143000"/>
          </a:xfrm>
        </p:spPr>
        <p:txBody>
          <a:bodyPr/>
          <a:lstStyle/>
          <a:p>
            <a:pPr algn="ctr"/>
            <a:r>
              <a:rPr lang="en-US" dirty="0" err="1" smtClean="0"/>
              <a:t>Akibat</a:t>
            </a:r>
            <a:r>
              <a:rPr lang="en-US" dirty="0" smtClean="0"/>
              <a:t> </a:t>
            </a:r>
            <a:r>
              <a:rPr lang="en-US" dirty="0" err="1" smtClean="0"/>
              <a:t>tanam</a:t>
            </a:r>
            <a:r>
              <a:rPr lang="en-US" dirty="0" smtClean="0"/>
              <a:t> </a:t>
            </a:r>
            <a:r>
              <a:rPr lang="en-US" dirty="0" err="1" smtClean="0"/>
              <a:t>paksa</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500063" y="142875"/>
            <a:ext cx="8229600" cy="1347788"/>
          </a:xfrm>
        </p:spPr>
        <p:txBody>
          <a:bodyPr/>
          <a:lstStyle/>
          <a:p>
            <a:pPr algn="ctr"/>
            <a:r>
              <a:rPr lang="en-US" smtClean="0"/>
              <a:t>Tokoh-tokoh yang menentang tanam paksa</a:t>
            </a:r>
          </a:p>
        </p:txBody>
      </p:sp>
      <p:graphicFrame>
        <p:nvGraphicFramePr>
          <p:cNvPr id="4" name="Content Placeholder 3"/>
          <p:cNvGraphicFramePr>
            <a:graphicFrameLocks noGrp="1"/>
          </p:cNvGraphicFramePr>
          <p:nvPr>
            <p:ph idx="1"/>
          </p:nvPr>
        </p:nvGraphicFramePr>
        <p:xfrm>
          <a:off x="0" y="1428750"/>
          <a:ext cx="9144000" cy="5429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CED8E4D5-AF0A-43DA-A7BF-1CA1CDD4AE47}"/>
                                            </p:graphicEl>
                                          </p:spTgt>
                                        </p:tgtEl>
                                        <p:attrNameLst>
                                          <p:attrName>style.visibility</p:attrName>
                                        </p:attrNameLst>
                                      </p:cBhvr>
                                      <p:to>
                                        <p:strVal val="visible"/>
                                      </p:to>
                                    </p:set>
                                    <p:animEffect transition="in" filter="wipe(down)">
                                      <p:cBhvr>
                                        <p:cTn id="7" dur="500"/>
                                        <p:tgtEl>
                                          <p:spTgt spid="4">
                                            <p:graphicEl>
                                              <a:dgm id="{CED8E4D5-AF0A-43DA-A7BF-1CA1CDD4AE4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1DD5C4EE-5148-471A-B809-0BA5B5FEB082}"/>
                                            </p:graphicEl>
                                          </p:spTgt>
                                        </p:tgtEl>
                                        <p:attrNameLst>
                                          <p:attrName>style.visibility</p:attrName>
                                        </p:attrNameLst>
                                      </p:cBhvr>
                                      <p:to>
                                        <p:strVal val="visible"/>
                                      </p:to>
                                    </p:set>
                                    <p:animEffect transition="in" filter="wipe(down)">
                                      <p:cBhvr>
                                        <p:cTn id="12" dur="500"/>
                                        <p:tgtEl>
                                          <p:spTgt spid="4">
                                            <p:graphicEl>
                                              <a:dgm id="{1DD5C4EE-5148-471A-B809-0BA5B5FEB082}"/>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graphicEl>
                                              <a:dgm id="{47C56B38-F665-4C8F-886F-022DF6E7F443}"/>
                                            </p:graphicEl>
                                          </p:spTgt>
                                        </p:tgtEl>
                                        <p:attrNameLst>
                                          <p:attrName>style.visibility</p:attrName>
                                        </p:attrNameLst>
                                      </p:cBhvr>
                                      <p:to>
                                        <p:strVal val="visible"/>
                                      </p:to>
                                    </p:set>
                                    <p:animEffect transition="in" filter="wipe(down)">
                                      <p:cBhvr>
                                        <p:cTn id="15" dur="500"/>
                                        <p:tgtEl>
                                          <p:spTgt spid="4">
                                            <p:graphicEl>
                                              <a:dgm id="{47C56B38-F665-4C8F-886F-022DF6E7F44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graphicEl>
                                              <a:dgm id="{8C760459-C196-40DB-AB1A-DABB26FEA34A}"/>
                                            </p:graphicEl>
                                          </p:spTgt>
                                        </p:tgtEl>
                                        <p:attrNameLst>
                                          <p:attrName>style.visibility</p:attrName>
                                        </p:attrNameLst>
                                      </p:cBhvr>
                                      <p:to>
                                        <p:strVal val="visible"/>
                                      </p:to>
                                    </p:set>
                                    <p:animEffect transition="in" filter="wipe(down)">
                                      <p:cBhvr>
                                        <p:cTn id="20" dur="500"/>
                                        <p:tgtEl>
                                          <p:spTgt spid="4">
                                            <p:graphicEl>
                                              <a:dgm id="{8C760459-C196-40DB-AB1A-DABB26FEA34A}"/>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graphicEl>
                                              <a:dgm id="{CD96E61D-8B4A-4008-B99D-B01648408E4C}"/>
                                            </p:graphicEl>
                                          </p:spTgt>
                                        </p:tgtEl>
                                        <p:attrNameLst>
                                          <p:attrName>style.visibility</p:attrName>
                                        </p:attrNameLst>
                                      </p:cBhvr>
                                      <p:to>
                                        <p:strVal val="visible"/>
                                      </p:to>
                                    </p:set>
                                    <p:animEffect transition="in" filter="wipe(down)">
                                      <p:cBhvr>
                                        <p:cTn id="23" dur="500"/>
                                        <p:tgtEl>
                                          <p:spTgt spid="4">
                                            <p:graphicEl>
                                              <a:dgm id="{CD96E61D-8B4A-4008-B99D-B01648408E4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graphicEl>
                                              <a:dgm id="{52CDFE2F-AB69-4D51-88CF-08F0F45D8E5A}"/>
                                            </p:graphicEl>
                                          </p:spTgt>
                                        </p:tgtEl>
                                        <p:attrNameLst>
                                          <p:attrName>style.visibility</p:attrName>
                                        </p:attrNameLst>
                                      </p:cBhvr>
                                      <p:to>
                                        <p:strVal val="visible"/>
                                      </p:to>
                                    </p:set>
                                    <p:animEffect transition="in" filter="wipe(down)">
                                      <p:cBhvr>
                                        <p:cTn id="28" dur="500"/>
                                        <p:tgtEl>
                                          <p:spTgt spid="4">
                                            <p:graphicEl>
                                              <a:dgm id="{52CDFE2F-AB69-4D51-88CF-08F0F45D8E5A}"/>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graphicEl>
                                              <a:dgm id="{5384D3C7-1F91-4130-AD01-7D9271C8BB70}"/>
                                            </p:graphicEl>
                                          </p:spTgt>
                                        </p:tgtEl>
                                        <p:attrNameLst>
                                          <p:attrName>style.visibility</p:attrName>
                                        </p:attrNameLst>
                                      </p:cBhvr>
                                      <p:to>
                                        <p:strVal val="visible"/>
                                      </p:to>
                                    </p:set>
                                    <p:animEffect transition="in" filter="wipe(down)">
                                      <p:cBhvr>
                                        <p:cTn id="31" dur="500"/>
                                        <p:tgtEl>
                                          <p:spTgt spid="4">
                                            <p:graphicEl>
                                              <a:dgm id="{5384D3C7-1F91-4130-AD01-7D9271C8BB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142875"/>
            <a:ext cx="8786813" cy="1214438"/>
          </a:xfrm>
        </p:spPr>
        <p:txBody>
          <a:bodyPr>
            <a:normAutofit fontScale="90000"/>
          </a:bodyPr>
          <a:lstStyle/>
          <a:p>
            <a:pPr algn="ctr"/>
            <a:r>
              <a:rPr lang="en-US" sz="4000" dirty="0" err="1" smtClean="0"/>
              <a:t>Politik</a:t>
            </a:r>
            <a:r>
              <a:rPr lang="en-US" sz="4000" dirty="0" smtClean="0"/>
              <a:t> Liberal / </a:t>
            </a:r>
            <a:r>
              <a:rPr lang="en-US" sz="4000" dirty="0" err="1" smtClean="0"/>
              <a:t>Pintu</a:t>
            </a:r>
            <a:r>
              <a:rPr lang="en-US" sz="4000" dirty="0" smtClean="0"/>
              <a:t> </a:t>
            </a:r>
            <a:r>
              <a:rPr lang="en-US" sz="4000" dirty="0" err="1" smtClean="0"/>
              <a:t>terbuka</a:t>
            </a:r>
            <a:r>
              <a:rPr lang="en-US" sz="4000" dirty="0" smtClean="0"/>
              <a:t> /      P M A (1870-1900</a:t>
            </a:r>
            <a:r>
              <a:rPr lang="en-US" sz="4400" dirty="0" smtClean="0"/>
              <a:t> )</a:t>
            </a:r>
          </a:p>
        </p:txBody>
      </p:sp>
      <p:sp>
        <p:nvSpPr>
          <p:cNvPr id="3" name="Content Placeholder 2"/>
          <p:cNvSpPr>
            <a:spLocks noGrp="1"/>
          </p:cNvSpPr>
          <p:nvPr>
            <p:ph idx="1"/>
          </p:nvPr>
        </p:nvSpPr>
        <p:spPr>
          <a:xfrm>
            <a:off x="0" y="1571625"/>
            <a:ext cx="9001125" cy="6357938"/>
          </a:xfrm>
        </p:spPr>
        <p:txBody>
          <a:bodyPr/>
          <a:lstStyle/>
          <a:p>
            <a:pPr>
              <a:defRPr/>
            </a:pPr>
            <a:r>
              <a:rPr lang="en-US" sz="3200" dirty="0" err="1" smtClean="0"/>
              <a:t>Pengertiannya</a:t>
            </a:r>
            <a:r>
              <a:rPr lang="en-US" sz="3200" dirty="0" smtClean="0"/>
              <a:t> : </a:t>
            </a:r>
            <a:r>
              <a:rPr lang="en-US" sz="3200" dirty="0" err="1" smtClean="0"/>
              <a:t>Pemerintah</a:t>
            </a:r>
            <a:r>
              <a:rPr lang="en-US" sz="3200" dirty="0" smtClean="0"/>
              <a:t> </a:t>
            </a:r>
            <a:r>
              <a:rPr lang="en-US" sz="3200" dirty="0" err="1" smtClean="0"/>
              <a:t>Hindia</a:t>
            </a:r>
            <a:r>
              <a:rPr lang="en-US" sz="3200" dirty="0" smtClean="0"/>
              <a:t> </a:t>
            </a:r>
            <a:r>
              <a:rPr lang="en-US" sz="3200" dirty="0" err="1" smtClean="0"/>
              <a:t>Belanda</a:t>
            </a:r>
            <a:r>
              <a:rPr lang="en-US" sz="3200" dirty="0" smtClean="0"/>
              <a:t> </a:t>
            </a:r>
            <a:r>
              <a:rPr lang="en-US" sz="3200" dirty="0" err="1" smtClean="0"/>
              <a:t>memberi</a:t>
            </a:r>
            <a:r>
              <a:rPr lang="en-US" sz="3200" dirty="0" smtClean="0"/>
              <a:t> </a:t>
            </a:r>
            <a:r>
              <a:rPr lang="en-US" sz="3200" dirty="0" err="1" smtClean="0"/>
              <a:t>kesempatan</a:t>
            </a:r>
            <a:r>
              <a:rPr lang="en-US" sz="3200" dirty="0" smtClean="0"/>
              <a:t> </a:t>
            </a:r>
            <a:r>
              <a:rPr lang="en-US" sz="3200" dirty="0" err="1" smtClean="0"/>
              <a:t>kepada</a:t>
            </a:r>
            <a:r>
              <a:rPr lang="en-US" sz="3200" dirty="0" smtClean="0"/>
              <a:t> </a:t>
            </a:r>
            <a:r>
              <a:rPr lang="en-US" sz="3200" dirty="0" err="1" smtClean="0"/>
              <a:t>pengusaha</a:t>
            </a:r>
            <a:r>
              <a:rPr lang="en-US" sz="3200" dirty="0" smtClean="0"/>
              <a:t> </a:t>
            </a:r>
            <a:r>
              <a:rPr lang="en-US" sz="3200" dirty="0" err="1" smtClean="0"/>
              <a:t>asing</a:t>
            </a:r>
            <a:r>
              <a:rPr lang="en-US" sz="3200" dirty="0" smtClean="0"/>
              <a:t> </a:t>
            </a:r>
            <a:r>
              <a:rPr lang="en-US" sz="3200" dirty="0" err="1" smtClean="0"/>
              <a:t>untuk</a:t>
            </a:r>
            <a:r>
              <a:rPr lang="en-US" sz="3200" dirty="0" smtClean="0"/>
              <a:t> </a:t>
            </a:r>
            <a:r>
              <a:rPr lang="en-US" sz="3200" dirty="0" err="1" smtClean="0"/>
              <a:t>menanamkan</a:t>
            </a:r>
            <a:r>
              <a:rPr lang="en-US" sz="3200" dirty="0" smtClean="0"/>
              <a:t> </a:t>
            </a:r>
            <a:r>
              <a:rPr lang="en-US" sz="3200" dirty="0" err="1" smtClean="0"/>
              <a:t>modalnya</a:t>
            </a:r>
            <a:r>
              <a:rPr lang="en-US" sz="3200" dirty="0" smtClean="0"/>
              <a:t> </a:t>
            </a:r>
            <a:r>
              <a:rPr lang="en-US" sz="3200" dirty="0" err="1" smtClean="0"/>
              <a:t>di</a:t>
            </a:r>
            <a:r>
              <a:rPr lang="en-US" sz="3200" dirty="0" smtClean="0"/>
              <a:t> Indonesia.</a:t>
            </a:r>
          </a:p>
          <a:p>
            <a:pPr>
              <a:defRPr/>
            </a:pPr>
            <a:r>
              <a:rPr lang="en-US" sz="3200" dirty="0" err="1" smtClean="0"/>
              <a:t>Latar</a:t>
            </a:r>
            <a:r>
              <a:rPr lang="en-US" sz="3200" dirty="0" smtClean="0"/>
              <a:t> </a:t>
            </a:r>
            <a:r>
              <a:rPr lang="en-US" sz="3200" dirty="0" err="1" smtClean="0"/>
              <a:t>belakang</a:t>
            </a:r>
            <a:r>
              <a:rPr lang="en-US" sz="3200" dirty="0" smtClean="0"/>
              <a:t> : </a:t>
            </a:r>
            <a:r>
              <a:rPr lang="en-US" sz="3200" dirty="0" err="1" smtClean="0"/>
              <a:t>tahun</a:t>
            </a:r>
            <a:r>
              <a:rPr lang="en-US" sz="3200" dirty="0" smtClean="0"/>
              <a:t> 1870 </a:t>
            </a:r>
            <a:r>
              <a:rPr lang="en-US" sz="3200" dirty="0" err="1" smtClean="0"/>
              <a:t>golongan</a:t>
            </a:r>
            <a:r>
              <a:rPr lang="en-US" sz="3200" dirty="0" smtClean="0"/>
              <a:t> Liberal </a:t>
            </a:r>
            <a:r>
              <a:rPr lang="en-US" sz="3200" dirty="0" err="1" smtClean="0"/>
              <a:t>memperoleh</a:t>
            </a:r>
            <a:r>
              <a:rPr lang="en-US" sz="3200" dirty="0" smtClean="0"/>
              <a:t> </a:t>
            </a:r>
            <a:r>
              <a:rPr lang="en-US" sz="3200" dirty="0" err="1" smtClean="0"/>
              <a:t>kemenangan</a:t>
            </a:r>
            <a:r>
              <a:rPr lang="en-US" sz="3200" dirty="0" smtClean="0"/>
              <a:t> </a:t>
            </a:r>
            <a:r>
              <a:rPr lang="en-US" sz="3200" dirty="0" err="1" smtClean="0"/>
              <a:t>politik</a:t>
            </a:r>
            <a:endParaRPr lang="en-US" sz="3200" dirty="0" smtClean="0"/>
          </a:p>
          <a:p>
            <a:pPr>
              <a:defRPr/>
            </a:pPr>
            <a:r>
              <a:rPr lang="en-US" sz="3200" dirty="0" err="1" smtClean="0"/>
              <a:t>Pelaksanaannya</a:t>
            </a:r>
            <a:r>
              <a:rPr lang="en-US" sz="3200" dirty="0" smtClean="0"/>
              <a:t> </a:t>
            </a:r>
            <a:r>
              <a:rPr lang="en-US" sz="3200" dirty="0" err="1" smtClean="0"/>
              <a:t>ditandai</a:t>
            </a:r>
            <a:r>
              <a:rPr lang="en-US" sz="3200" dirty="0" smtClean="0"/>
              <a:t> </a:t>
            </a:r>
            <a:r>
              <a:rPr lang="en-US" sz="3200" dirty="0" err="1" smtClean="0"/>
              <a:t>dengan</a:t>
            </a:r>
            <a:r>
              <a:rPr lang="en-US" sz="3200" dirty="0" smtClean="0"/>
              <a:t> </a:t>
            </a:r>
            <a:r>
              <a:rPr lang="en-US" sz="3200" dirty="0" err="1" smtClean="0"/>
              <a:t>keluarnya</a:t>
            </a:r>
            <a:r>
              <a:rPr lang="en-US" sz="3200" dirty="0" smtClean="0"/>
              <a:t> 2 UU </a:t>
            </a:r>
            <a:r>
              <a:rPr lang="en-US" sz="3200" dirty="0" err="1" smtClean="0"/>
              <a:t>yaitu</a:t>
            </a:r>
            <a:r>
              <a:rPr lang="en-US" sz="3200" dirty="0" smtClean="0"/>
              <a:t> :</a:t>
            </a:r>
          </a:p>
          <a:p>
            <a:pPr>
              <a:buFont typeface="Wingdings 2" pitchFamily="18" charset="2"/>
              <a:buNone/>
              <a:defRPr/>
            </a:pPr>
            <a:r>
              <a:rPr lang="en-US" sz="3200" dirty="0" smtClean="0"/>
              <a:t>    - UU </a:t>
            </a:r>
            <a:r>
              <a:rPr lang="en-US" sz="3200" dirty="0" err="1" smtClean="0"/>
              <a:t>Agraria</a:t>
            </a:r>
            <a:r>
              <a:rPr lang="en-US" sz="3200" dirty="0" smtClean="0"/>
              <a:t> 1870 / </a:t>
            </a:r>
            <a:r>
              <a:rPr lang="en-US" sz="3200" dirty="0" err="1" smtClean="0"/>
              <a:t>Agrarische</a:t>
            </a:r>
            <a:r>
              <a:rPr lang="en-US" sz="3200" dirty="0" smtClean="0"/>
              <a:t> wet</a:t>
            </a:r>
          </a:p>
          <a:p>
            <a:pPr>
              <a:buFont typeface="Wingdings 2" pitchFamily="18" charset="2"/>
              <a:buNone/>
              <a:tabLst>
                <a:tab pos="355600" algn="l"/>
              </a:tabLst>
              <a:defRPr/>
            </a:pPr>
            <a:r>
              <a:rPr lang="en-US" sz="3200" dirty="0" smtClean="0"/>
              <a:t> 	 - UU </a:t>
            </a:r>
            <a:r>
              <a:rPr lang="en-US" sz="3200" dirty="0" err="1" smtClean="0"/>
              <a:t>gula</a:t>
            </a:r>
            <a:r>
              <a:rPr lang="en-US" sz="3200" dirty="0" smtClean="0"/>
              <a:t> / </a:t>
            </a:r>
            <a:r>
              <a:rPr lang="en-US" sz="3200" dirty="0" err="1" smtClean="0"/>
              <a:t>Suiker</a:t>
            </a:r>
            <a:r>
              <a:rPr lang="en-US" sz="3200" dirty="0" smtClean="0"/>
              <a:t> Wet</a:t>
            </a:r>
          </a:p>
          <a:p>
            <a:pPr>
              <a:buFont typeface="Wingdings 2" pitchFamily="18" charset="2"/>
              <a:buNone/>
              <a:tabLst>
                <a:tab pos="355600" algn="l"/>
              </a:tabLst>
              <a:defRPr/>
            </a:pPr>
            <a:endParaRPr lang="en-US" dirty="0" smtClean="0"/>
          </a:p>
          <a:p>
            <a:pPr>
              <a:buFont typeface="Wingdings 2" pitchFamily="18" charset="2"/>
              <a:buNone/>
              <a:tabLst>
                <a:tab pos="355600" algn="l"/>
              </a:tabLst>
              <a:defRPr/>
            </a:pPr>
            <a:r>
              <a:rPr lang="en-US" dirty="0" smtClean="0"/>
              <a:t>	</a:t>
            </a:r>
          </a:p>
          <a:p>
            <a:pPr marL="514350" indent="-514350">
              <a:buSzPct val="109000"/>
              <a:tabLst>
                <a:tab pos="355600" algn="l"/>
              </a:tabLst>
              <a:defRPr/>
            </a:pPr>
            <a:endParaRPr lang="en-US" dirty="0"/>
          </a:p>
        </p:txBody>
      </p:sp>
    </p:spTree>
  </p:cSld>
  <p:clrMapOvr>
    <a:masterClrMapping/>
  </p:clrMapOvr>
  <p:transition spd="slow">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28625" y="0"/>
            <a:ext cx="8229600" cy="1143000"/>
          </a:xfrm>
        </p:spPr>
        <p:txBody>
          <a:bodyPr/>
          <a:lstStyle/>
          <a:p>
            <a:pPr algn="ctr"/>
            <a:r>
              <a:rPr lang="en-US" smtClean="0"/>
              <a:t>Akibat politik liberal</a:t>
            </a:r>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30C7BA3-1A9D-4DA2-956D-BCA7C1996C5A}"/>
                                            </p:graphicEl>
                                          </p:spTgt>
                                        </p:tgtEl>
                                        <p:attrNameLst>
                                          <p:attrName>style.visibility</p:attrName>
                                        </p:attrNameLst>
                                      </p:cBhvr>
                                      <p:to>
                                        <p:strVal val="visible"/>
                                      </p:to>
                                    </p:set>
                                    <p:animEffect transition="in" filter="fade">
                                      <p:cBhvr>
                                        <p:cTn id="7" dur="2000"/>
                                        <p:tgtEl>
                                          <p:spTgt spid="4">
                                            <p:graphicEl>
                                              <a:dgm id="{930C7BA3-1A9D-4DA2-956D-BCA7C1996C5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5203606A-8897-498A-AEB3-E67DB3761C19}"/>
                                            </p:graphicEl>
                                          </p:spTgt>
                                        </p:tgtEl>
                                        <p:attrNameLst>
                                          <p:attrName>style.visibility</p:attrName>
                                        </p:attrNameLst>
                                      </p:cBhvr>
                                      <p:to>
                                        <p:strVal val="visible"/>
                                      </p:to>
                                    </p:set>
                                    <p:animEffect transition="in" filter="fade">
                                      <p:cBhvr>
                                        <p:cTn id="10" dur="2000"/>
                                        <p:tgtEl>
                                          <p:spTgt spid="4">
                                            <p:graphicEl>
                                              <a:dgm id="{5203606A-8897-498A-AEB3-E67DB3761C19}"/>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F6F5D04A-43F6-4DDF-ACCC-62F0E355D8E5}"/>
                                            </p:graphicEl>
                                          </p:spTgt>
                                        </p:tgtEl>
                                        <p:attrNameLst>
                                          <p:attrName>style.visibility</p:attrName>
                                        </p:attrNameLst>
                                      </p:cBhvr>
                                      <p:to>
                                        <p:strVal val="visible"/>
                                      </p:to>
                                    </p:set>
                                    <p:animEffect transition="in" filter="fade">
                                      <p:cBhvr>
                                        <p:cTn id="13" dur="2000"/>
                                        <p:tgtEl>
                                          <p:spTgt spid="4">
                                            <p:graphicEl>
                                              <a:dgm id="{F6F5D04A-43F6-4DDF-ACCC-62F0E355D8E5}"/>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graphicEl>
                                              <a:dgm id="{FAECFB87-AC77-4250-BA4F-49996BFE82BE}"/>
                                            </p:graphicEl>
                                          </p:spTgt>
                                        </p:tgtEl>
                                        <p:attrNameLst>
                                          <p:attrName>style.visibility</p:attrName>
                                        </p:attrNameLst>
                                      </p:cBhvr>
                                      <p:to>
                                        <p:strVal val="visible"/>
                                      </p:to>
                                    </p:set>
                                    <p:animEffect transition="in" filter="fade">
                                      <p:cBhvr>
                                        <p:cTn id="16" dur="2000"/>
                                        <p:tgtEl>
                                          <p:spTgt spid="4">
                                            <p:graphicEl>
                                              <a:dgm id="{FAECFB87-AC77-4250-BA4F-49996BFE82BE}"/>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graphicEl>
                                              <a:dgm id="{4089699D-8C70-4186-AF4D-A4BE05FDFB7C}"/>
                                            </p:graphicEl>
                                          </p:spTgt>
                                        </p:tgtEl>
                                        <p:attrNameLst>
                                          <p:attrName>style.visibility</p:attrName>
                                        </p:attrNameLst>
                                      </p:cBhvr>
                                      <p:to>
                                        <p:strVal val="visible"/>
                                      </p:to>
                                    </p:set>
                                    <p:animEffect transition="in" filter="fade">
                                      <p:cBhvr>
                                        <p:cTn id="19" dur="2000"/>
                                        <p:tgtEl>
                                          <p:spTgt spid="4">
                                            <p:graphicEl>
                                              <a:dgm id="{4089699D-8C70-4186-AF4D-A4BE05FDFB7C}"/>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graphicEl>
                                              <a:dgm id="{C8E52B42-4141-4998-B5C4-DC3780A97169}"/>
                                            </p:graphicEl>
                                          </p:spTgt>
                                        </p:tgtEl>
                                        <p:attrNameLst>
                                          <p:attrName>style.visibility</p:attrName>
                                        </p:attrNameLst>
                                      </p:cBhvr>
                                      <p:to>
                                        <p:strVal val="visible"/>
                                      </p:to>
                                    </p:set>
                                    <p:animEffect transition="in" filter="fade">
                                      <p:cBhvr>
                                        <p:cTn id="22" dur="2000"/>
                                        <p:tgtEl>
                                          <p:spTgt spid="4">
                                            <p:graphicEl>
                                              <a:dgm id="{C8E52B42-4141-4998-B5C4-DC3780A9716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357298"/>
          </a:xfrm>
        </p:spPr>
        <p:txBody>
          <a:bodyPr>
            <a:normAutofit/>
          </a:bodyPr>
          <a:lstStyle/>
          <a:p>
            <a:pPr algn="ctr"/>
            <a:r>
              <a:rPr lang="en-US" dirty="0" err="1" smtClean="0"/>
              <a:t>Politik</a:t>
            </a:r>
            <a:r>
              <a:rPr lang="en-US" dirty="0" smtClean="0"/>
              <a:t> </a:t>
            </a:r>
            <a:r>
              <a:rPr lang="en-US" dirty="0" err="1" smtClean="0"/>
              <a:t>etis</a:t>
            </a:r>
            <a:r>
              <a:rPr lang="en-US" dirty="0" smtClean="0"/>
              <a:t> / </a:t>
            </a:r>
            <a:r>
              <a:rPr lang="en-US" dirty="0" err="1" smtClean="0"/>
              <a:t>balas</a:t>
            </a:r>
            <a:r>
              <a:rPr lang="en-US" dirty="0" smtClean="0"/>
              <a:t> </a:t>
            </a:r>
            <a:r>
              <a:rPr lang="en-US" dirty="0" err="1" smtClean="0"/>
              <a:t>budi</a:t>
            </a:r>
            <a:endParaRPr lang="en-US" dirty="0"/>
          </a:p>
        </p:txBody>
      </p:sp>
      <p:sp>
        <p:nvSpPr>
          <p:cNvPr id="3" name="Content Placeholder 2"/>
          <p:cNvSpPr>
            <a:spLocks noGrp="1"/>
          </p:cNvSpPr>
          <p:nvPr>
            <p:ph idx="1"/>
          </p:nvPr>
        </p:nvSpPr>
        <p:spPr>
          <a:xfrm>
            <a:off x="0" y="2000240"/>
            <a:ext cx="8143900" cy="4857760"/>
          </a:xfrm>
        </p:spPr>
        <p:txBody>
          <a:bodyPr>
            <a:normAutofit/>
          </a:bodyPr>
          <a:lstStyle/>
          <a:p>
            <a:r>
              <a:rPr lang="en-US" sz="3600" dirty="0" err="1" smtClean="0"/>
              <a:t>Pada</a:t>
            </a:r>
            <a:r>
              <a:rPr lang="en-US" sz="3600" dirty="0" smtClean="0"/>
              <a:t> </a:t>
            </a:r>
            <a:r>
              <a:rPr lang="en-US" sz="3600" dirty="0" err="1" smtClean="0"/>
              <a:t>masa</a:t>
            </a:r>
            <a:r>
              <a:rPr lang="en-US" sz="3600" dirty="0" smtClean="0"/>
              <a:t> Conrad Theodor Van Deventer</a:t>
            </a:r>
          </a:p>
          <a:p>
            <a:r>
              <a:rPr lang="en-US" sz="3600" dirty="0" err="1" smtClean="0"/>
              <a:t>Politik</a:t>
            </a:r>
            <a:r>
              <a:rPr lang="en-US" sz="3600" dirty="0" smtClean="0"/>
              <a:t> </a:t>
            </a:r>
            <a:r>
              <a:rPr lang="en-US" sz="3600" dirty="0" err="1" smtClean="0"/>
              <a:t>etis</a:t>
            </a:r>
            <a:r>
              <a:rPr lang="en-US" sz="3600" dirty="0" smtClean="0"/>
              <a:t> </a:t>
            </a:r>
            <a:r>
              <a:rPr lang="en-US" sz="3600" dirty="0" err="1" smtClean="0"/>
              <a:t>meliputi</a:t>
            </a:r>
            <a:r>
              <a:rPr lang="en-US" sz="3600" dirty="0" smtClean="0"/>
              <a:t> 3 </a:t>
            </a:r>
            <a:r>
              <a:rPr lang="en-US" sz="3600" dirty="0" err="1" smtClean="0"/>
              <a:t>bidang</a:t>
            </a:r>
            <a:r>
              <a:rPr lang="en-US" sz="3600" dirty="0" smtClean="0"/>
              <a:t> :</a:t>
            </a:r>
          </a:p>
          <a:p>
            <a:pPr>
              <a:buNone/>
            </a:pPr>
            <a:r>
              <a:rPr lang="en-US" sz="3600" dirty="0" smtClean="0"/>
              <a:t>	1. </a:t>
            </a:r>
            <a:r>
              <a:rPr lang="en-US" sz="3600" dirty="0" err="1" smtClean="0"/>
              <a:t>edukasi</a:t>
            </a:r>
            <a:r>
              <a:rPr lang="en-US" sz="3600" dirty="0" smtClean="0"/>
              <a:t> / </a:t>
            </a:r>
            <a:r>
              <a:rPr lang="en-US" sz="3600" dirty="0" err="1" smtClean="0"/>
              <a:t>pendidikan</a:t>
            </a:r>
            <a:endParaRPr lang="en-US" sz="3600" dirty="0" smtClean="0"/>
          </a:p>
          <a:p>
            <a:pPr>
              <a:buNone/>
            </a:pPr>
            <a:r>
              <a:rPr lang="en-US" sz="3600" dirty="0" smtClean="0"/>
              <a:t>	2. </a:t>
            </a:r>
            <a:r>
              <a:rPr lang="en-US" sz="3600" dirty="0" err="1" smtClean="0"/>
              <a:t>emigrasi</a:t>
            </a:r>
            <a:r>
              <a:rPr lang="en-US" sz="3600" dirty="0" smtClean="0"/>
              <a:t> /</a:t>
            </a:r>
            <a:r>
              <a:rPr lang="en-US" sz="3600" dirty="0" err="1" smtClean="0"/>
              <a:t>perpindahan</a:t>
            </a:r>
            <a:r>
              <a:rPr lang="en-US" sz="3600" dirty="0" smtClean="0"/>
              <a:t> </a:t>
            </a:r>
            <a:r>
              <a:rPr lang="en-US" sz="3600" dirty="0" err="1" smtClean="0"/>
              <a:t>penduduk</a:t>
            </a:r>
            <a:endParaRPr lang="en-US" sz="3600" dirty="0" smtClean="0"/>
          </a:p>
          <a:p>
            <a:pPr>
              <a:buNone/>
            </a:pPr>
            <a:r>
              <a:rPr lang="en-US" sz="3600" dirty="0" smtClean="0"/>
              <a:t>	3. </a:t>
            </a:r>
            <a:r>
              <a:rPr lang="en-US" sz="3600" dirty="0" err="1" smtClean="0"/>
              <a:t>irigasi</a:t>
            </a:r>
            <a:r>
              <a:rPr lang="en-US" sz="3600" dirty="0" smtClean="0"/>
              <a:t> / </a:t>
            </a:r>
            <a:r>
              <a:rPr lang="en-US" sz="3600" dirty="0" err="1" smtClean="0"/>
              <a:t>membangun</a:t>
            </a:r>
            <a:r>
              <a:rPr lang="en-US" sz="3600" dirty="0" smtClean="0"/>
              <a:t> </a:t>
            </a:r>
            <a:r>
              <a:rPr lang="en-US" sz="3600" dirty="0" err="1" smtClean="0"/>
              <a:t>sarana</a:t>
            </a:r>
            <a:r>
              <a:rPr lang="en-US" sz="3600" dirty="0" smtClean="0"/>
              <a:t> </a:t>
            </a:r>
            <a:r>
              <a:rPr lang="en-US" sz="3600" dirty="0" err="1" smtClean="0"/>
              <a:t>irigasi</a:t>
            </a:r>
            <a:endParaRPr lang="en-US" sz="3600" dirty="0"/>
          </a:p>
        </p:txBody>
      </p:sp>
    </p:spTree>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14313" y="214313"/>
            <a:ext cx="8715375" cy="1419225"/>
          </a:xfrm>
        </p:spPr>
        <p:txBody>
          <a:bodyPr>
            <a:normAutofit fontScale="90000"/>
          </a:bodyPr>
          <a:lstStyle/>
          <a:p>
            <a:pPr algn="ctr"/>
            <a:r>
              <a:rPr lang="en-US" sz="4000" smtClean="0"/>
              <a:t>REAKSI RAKYAT INDONESIA TERHADAP PEMERINTAH KOLONIAL BELANDA</a:t>
            </a:r>
          </a:p>
        </p:txBody>
      </p:sp>
      <p:sp>
        <p:nvSpPr>
          <p:cNvPr id="47107" name="Content Placeholder 2"/>
          <p:cNvSpPr>
            <a:spLocks noGrp="1"/>
          </p:cNvSpPr>
          <p:nvPr>
            <p:ph idx="1"/>
          </p:nvPr>
        </p:nvSpPr>
        <p:spPr/>
        <p:txBody>
          <a:bodyPr/>
          <a:lstStyle/>
          <a:p>
            <a:pPr>
              <a:buFont typeface="Wingdings 2" pitchFamily="18" charset="2"/>
              <a:buNone/>
            </a:pPr>
            <a:r>
              <a:rPr lang="en-US" sz="3600" smtClean="0"/>
              <a:t>1.Perang Patimura (1817)</a:t>
            </a:r>
          </a:p>
          <a:p>
            <a:pPr>
              <a:buFont typeface="Wingdings 2" pitchFamily="18" charset="2"/>
              <a:buNone/>
            </a:pPr>
            <a:r>
              <a:rPr lang="en-US" sz="3600" smtClean="0"/>
              <a:t>2.Perang Padri (1821-1827)</a:t>
            </a:r>
          </a:p>
          <a:p>
            <a:pPr>
              <a:buFont typeface="Wingdings 2" pitchFamily="18" charset="2"/>
              <a:buNone/>
            </a:pPr>
            <a:r>
              <a:rPr lang="en-US" sz="3600" smtClean="0"/>
              <a:t>3.Perang Diponegoro</a:t>
            </a:r>
          </a:p>
          <a:p>
            <a:pPr>
              <a:buFont typeface="Wingdings 2" pitchFamily="18" charset="2"/>
              <a:buNone/>
            </a:pPr>
            <a:r>
              <a:rPr lang="en-US" sz="3600" smtClean="0"/>
              <a:t>4.Perang Bali (1848-1849)</a:t>
            </a:r>
          </a:p>
          <a:p>
            <a:pPr>
              <a:buFont typeface="Wingdings 2" pitchFamily="18" charset="2"/>
              <a:buNone/>
            </a:pPr>
            <a:r>
              <a:rPr lang="en-US" sz="3600" smtClean="0"/>
              <a:t>5.Perang Banjar (1859-1863)</a:t>
            </a:r>
          </a:p>
          <a:p>
            <a:pPr>
              <a:buFont typeface="Wingdings 2" pitchFamily="18" charset="2"/>
              <a:buNone/>
            </a:pPr>
            <a:r>
              <a:rPr lang="en-US" sz="3600" smtClean="0"/>
              <a:t>6.Perang Aceh (1873-1904)</a:t>
            </a:r>
          </a:p>
        </p:txBody>
      </p:sp>
    </p:spTree>
  </p:cSld>
  <p:clrMapOvr>
    <a:masterClrMapping/>
  </p:clrMapOvr>
  <p:transition spd="slow">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57188" y="0"/>
            <a:ext cx="8229600" cy="1000125"/>
          </a:xfrm>
        </p:spPr>
        <p:txBody>
          <a:bodyPr>
            <a:normAutofit fontScale="90000"/>
          </a:bodyPr>
          <a:lstStyle/>
          <a:p>
            <a:pPr algn="ctr"/>
            <a:r>
              <a:rPr lang="en-US" sz="8000" smtClean="0"/>
              <a:t>1.Perang Patimura</a:t>
            </a:r>
          </a:p>
        </p:txBody>
      </p:sp>
      <p:sp>
        <p:nvSpPr>
          <p:cNvPr id="48131" name="Content Placeholder 2"/>
          <p:cNvSpPr>
            <a:spLocks noGrp="1"/>
          </p:cNvSpPr>
          <p:nvPr>
            <p:ph idx="1"/>
          </p:nvPr>
        </p:nvSpPr>
        <p:spPr>
          <a:xfrm>
            <a:off x="142875" y="928688"/>
            <a:ext cx="8858250" cy="5786437"/>
          </a:xfrm>
        </p:spPr>
        <p:txBody>
          <a:bodyPr/>
          <a:lstStyle/>
          <a:p>
            <a:pPr>
              <a:buFont typeface="Wingdings 2" pitchFamily="18" charset="2"/>
              <a:buNone/>
            </a:pPr>
            <a:r>
              <a:rPr lang="en-US" smtClean="0"/>
              <a:t>	Pada tahun 1817 perlawanan berkibar ketika  rakyat sapura kedatangan Belanda,perlawanan tersebut dipimpin oleh Thomas Mattulesie(patimura)</a:t>
            </a:r>
          </a:p>
        </p:txBody>
      </p:sp>
      <p:graphicFrame>
        <p:nvGraphicFramePr>
          <p:cNvPr id="5" name="Diagram 4"/>
          <p:cNvGraphicFramePr/>
          <p:nvPr/>
        </p:nvGraphicFramePr>
        <p:xfrm>
          <a:off x="500034" y="2428868"/>
          <a:ext cx="8215370" cy="421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dgm id="{0D6001F3-1D8D-4F3E-8E66-3FAA6FE52493}"/>
                                            </p:graphicEl>
                                          </p:spTgt>
                                        </p:tgtEl>
                                        <p:attrNameLst>
                                          <p:attrName>style.visibility</p:attrName>
                                        </p:attrNameLst>
                                      </p:cBhvr>
                                      <p:to>
                                        <p:strVal val="visible"/>
                                      </p:to>
                                    </p:set>
                                    <p:animEffect transition="in" filter="wipe(down)">
                                      <p:cBhvr>
                                        <p:cTn id="7" dur="500"/>
                                        <p:tgtEl>
                                          <p:spTgt spid="5">
                                            <p:graphicEl>
                                              <a:dgm id="{0D6001F3-1D8D-4F3E-8E66-3FAA6FE52493}"/>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graphicEl>
                                              <a:dgm id="{03F63579-717B-46D3-B39F-541BF21BA51E}"/>
                                            </p:graphicEl>
                                          </p:spTgt>
                                        </p:tgtEl>
                                        <p:attrNameLst>
                                          <p:attrName>style.visibility</p:attrName>
                                        </p:attrNameLst>
                                      </p:cBhvr>
                                      <p:to>
                                        <p:strVal val="visible"/>
                                      </p:to>
                                    </p:set>
                                    <p:animEffect transition="in" filter="wipe(down)">
                                      <p:cBhvr>
                                        <p:cTn id="10" dur="500"/>
                                        <p:tgtEl>
                                          <p:spTgt spid="5">
                                            <p:graphicEl>
                                              <a:dgm id="{03F63579-717B-46D3-B39F-541BF21BA51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graphicEl>
                                              <a:dgm id="{92B81091-4AFA-479D-993F-C7CC0F486144}"/>
                                            </p:graphicEl>
                                          </p:spTgt>
                                        </p:tgtEl>
                                        <p:attrNameLst>
                                          <p:attrName>style.visibility</p:attrName>
                                        </p:attrNameLst>
                                      </p:cBhvr>
                                      <p:to>
                                        <p:strVal val="visible"/>
                                      </p:to>
                                    </p:set>
                                    <p:animEffect transition="in" filter="wipe(down)">
                                      <p:cBhvr>
                                        <p:cTn id="15" dur="500"/>
                                        <p:tgtEl>
                                          <p:spTgt spid="5">
                                            <p:graphicEl>
                                              <a:dgm id="{92B81091-4AFA-479D-993F-C7CC0F48614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graphicEl>
                                              <a:dgm id="{8E38720F-F7B5-4AD9-ABFA-4D22C9E44EE1}"/>
                                            </p:graphicEl>
                                          </p:spTgt>
                                        </p:tgtEl>
                                        <p:attrNameLst>
                                          <p:attrName>style.visibility</p:attrName>
                                        </p:attrNameLst>
                                      </p:cBhvr>
                                      <p:to>
                                        <p:strVal val="visible"/>
                                      </p:to>
                                    </p:set>
                                    <p:animEffect transition="in" filter="wipe(down)">
                                      <p:cBhvr>
                                        <p:cTn id="20" dur="500"/>
                                        <p:tgtEl>
                                          <p:spTgt spid="5">
                                            <p:graphicEl>
                                              <a:dgm id="{8E38720F-F7B5-4AD9-ABFA-4D22C9E44EE1}"/>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graphicEl>
                                              <a:dgm id="{000F5F34-4484-4BF1-A8B1-8A0A80687B0F}"/>
                                            </p:graphicEl>
                                          </p:spTgt>
                                        </p:tgtEl>
                                        <p:attrNameLst>
                                          <p:attrName>style.visibility</p:attrName>
                                        </p:attrNameLst>
                                      </p:cBhvr>
                                      <p:to>
                                        <p:strVal val="visible"/>
                                      </p:to>
                                    </p:set>
                                    <p:animEffect transition="in" filter="wipe(down)">
                                      <p:cBhvr>
                                        <p:cTn id="25" dur="500"/>
                                        <p:tgtEl>
                                          <p:spTgt spid="5">
                                            <p:graphicEl>
                                              <a:dgm id="{000F5F34-4484-4BF1-A8B1-8A0A80687B0F}"/>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
                                            <p:graphicEl>
                                              <a:dgm id="{73248B57-8477-4EC8-A801-9E5F336967BF}"/>
                                            </p:graphicEl>
                                          </p:spTgt>
                                        </p:tgtEl>
                                        <p:attrNameLst>
                                          <p:attrName>style.visibility</p:attrName>
                                        </p:attrNameLst>
                                      </p:cBhvr>
                                      <p:to>
                                        <p:strVal val="visible"/>
                                      </p:to>
                                    </p:set>
                                    <p:animEffect transition="in" filter="wipe(down)">
                                      <p:cBhvr>
                                        <p:cTn id="30" dur="500"/>
                                        <p:tgtEl>
                                          <p:spTgt spid="5">
                                            <p:graphicEl>
                                              <a:dgm id="{73248B57-8477-4EC8-A801-9E5F336967B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28625" y="0"/>
            <a:ext cx="8229600" cy="1143000"/>
          </a:xfrm>
        </p:spPr>
        <p:txBody>
          <a:bodyPr>
            <a:normAutofit/>
          </a:bodyPr>
          <a:lstStyle/>
          <a:p>
            <a:r>
              <a:rPr lang="en-US" sz="5400" dirty="0" err="1" smtClean="0"/>
              <a:t>b.Tokoh</a:t>
            </a:r>
            <a:r>
              <a:rPr lang="en-US" sz="5400" dirty="0" smtClean="0"/>
              <a:t> </a:t>
            </a:r>
            <a:r>
              <a:rPr lang="en-US" sz="5400" dirty="0" err="1" smtClean="0"/>
              <a:t>Perlawanan</a:t>
            </a:r>
            <a:endParaRPr lang="en-US" sz="5400" dirty="0" smtClean="0"/>
          </a:p>
        </p:txBody>
      </p:sp>
      <p:sp>
        <p:nvSpPr>
          <p:cNvPr id="49155" name="Content Placeholder 2"/>
          <p:cNvSpPr>
            <a:spLocks noGrp="1"/>
          </p:cNvSpPr>
          <p:nvPr>
            <p:ph idx="1"/>
          </p:nvPr>
        </p:nvSpPr>
        <p:spPr>
          <a:xfrm>
            <a:off x="457200" y="1143000"/>
            <a:ext cx="8229600" cy="5181600"/>
          </a:xfrm>
        </p:spPr>
        <p:txBody>
          <a:bodyPr/>
          <a:lstStyle/>
          <a:p>
            <a:pPr>
              <a:buFont typeface="Wingdings 2" pitchFamily="18" charset="2"/>
              <a:buNone/>
            </a:pPr>
            <a:r>
              <a:rPr lang="en-US" sz="4400" dirty="0" smtClean="0"/>
              <a:t>1.Pattimura</a:t>
            </a:r>
          </a:p>
          <a:p>
            <a:pPr>
              <a:buFont typeface="Wingdings 2" pitchFamily="18" charset="2"/>
              <a:buNone/>
            </a:pPr>
            <a:r>
              <a:rPr lang="en-US" sz="4400" dirty="0" smtClean="0"/>
              <a:t>2.Antony Reebok</a:t>
            </a:r>
          </a:p>
          <a:p>
            <a:pPr>
              <a:buFont typeface="Wingdings 2" pitchFamily="18" charset="2"/>
              <a:buNone/>
            </a:pPr>
            <a:r>
              <a:rPr lang="en-US" sz="4400" dirty="0" smtClean="0"/>
              <a:t>3.Thomas </a:t>
            </a:r>
            <a:r>
              <a:rPr lang="en-US" sz="4400" dirty="0" err="1" smtClean="0"/>
              <a:t>Pattiwael</a:t>
            </a:r>
            <a:endParaRPr lang="en-US" sz="4400" dirty="0" smtClean="0"/>
          </a:p>
          <a:p>
            <a:pPr>
              <a:buFont typeface="Wingdings 2" pitchFamily="18" charset="2"/>
              <a:buNone/>
            </a:pPr>
            <a:r>
              <a:rPr lang="en-US" sz="4400" dirty="0" smtClean="0"/>
              <a:t>4.Lucas </a:t>
            </a:r>
            <a:r>
              <a:rPr lang="en-US" sz="4400" dirty="0" err="1" smtClean="0"/>
              <a:t>Latumahina</a:t>
            </a:r>
            <a:endParaRPr lang="en-US" sz="4400" dirty="0" smtClean="0"/>
          </a:p>
          <a:p>
            <a:pPr>
              <a:buFont typeface="Wingdings 2" pitchFamily="18" charset="2"/>
              <a:buNone/>
            </a:pPr>
            <a:r>
              <a:rPr lang="en-US" sz="4400" dirty="0" smtClean="0"/>
              <a:t>5.Christina </a:t>
            </a:r>
            <a:r>
              <a:rPr lang="en-US" sz="4400" dirty="0" err="1" smtClean="0"/>
              <a:t>Marthatiahahu</a:t>
            </a:r>
            <a:endParaRPr lang="en-US" sz="4400" dirty="0" smtClean="0"/>
          </a:p>
        </p:txBody>
      </p:sp>
      <p:pic>
        <p:nvPicPr>
          <p:cNvPr id="2051" name="Picture 3" descr="F:\didin\kapitan pattimura8.jpg"/>
          <p:cNvPicPr>
            <a:picLocks noChangeAspect="1" noChangeArrowheads="1"/>
          </p:cNvPicPr>
          <p:nvPr/>
        </p:nvPicPr>
        <p:blipFill>
          <a:blip r:embed="rId2"/>
          <a:srcRect/>
          <a:stretch>
            <a:fillRect/>
          </a:stretch>
        </p:blipFill>
        <p:spPr bwMode="auto">
          <a:xfrm>
            <a:off x="6429387" y="1285860"/>
            <a:ext cx="2517931" cy="2714644"/>
          </a:xfrm>
          <a:prstGeom prst="rect">
            <a:avLst/>
          </a:prstGeom>
          <a:noFill/>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00063" y="142875"/>
            <a:ext cx="8229600" cy="928688"/>
          </a:xfrm>
        </p:spPr>
        <p:txBody>
          <a:bodyPr>
            <a:normAutofit/>
          </a:bodyPr>
          <a:lstStyle/>
          <a:p>
            <a:r>
              <a:rPr lang="en-US" sz="4400" dirty="0" err="1" smtClean="0"/>
              <a:t>c.Proses</a:t>
            </a:r>
            <a:r>
              <a:rPr lang="en-US" sz="4400" dirty="0" smtClean="0"/>
              <a:t> </a:t>
            </a:r>
            <a:r>
              <a:rPr lang="en-US" sz="4400" dirty="0" err="1" smtClean="0"/>
              <a:t>terjadinya</a:t>
            </a:r>
            <a:r>
              <a:rPr lang="en-US" sz="4400" dirty="0" smtClean="0"/>
              <a:t> </a:t>
            </a:r>
            <a:r>
              <a:rPr lang="en-US" sz="4400" dirty="0" err="1" smtClean="0"/>
              <a:t>perang</a:t>
            </a:r>
            <a:endParaRPr lang="en-US" sz="4400" dirty="0" smtClean="0"/>
          </a:p>
        </p:txBody>
      </p:sp>
      <p:sp>
        <p:nvSpPr>
          <p:cNvPr id="50179" name="Content Placeholder 2"/>
          <p:cNvSpPr>
            <a:spLocks noGrp="1"/>
          </p:cNvSpPr>
          <p:nvPr>
            <p:ph idx="1"/>
          </p:nvPr>
        </p:nvSpPr>
        <p:spPr>
          <a:xfrm>
            <a:off x="214313" y="1071563"/>
            <a:ext cx="8715375" cy="5572125"/>
          </a:xfrm>
        </p:spPr>
        <p:txBody>
          <a:bodyPr/>
          <a:lstStyle/>
          <a:p>
            <a:pPr>
              <a:buFont typeface="Wingdings 2" pitchFamily="18" charset="2"/>
              <a:buNone/>
            </a:pPr>
            <a:r>
              <a:rPr lang="en-US" smtClean="0"/>
              <a:t>		tanggal 15 Mei 1817 perlawanan meletus di Saparua.Pattimura berhasil mengepung Benteng Durstede dan menembak Resident Van Den Berg.Pada tanggal 16 Mei 1817,Pattimura berhasil menguasai Benteng Durstede dan perang meluas sampai ke Haruku,Seram,Ambon dan Wakaseho</a:t>
            </a:r>
          </a:p>
          <a:p>
            <a:pPr>
              <a:buFont typeface="Wingdings 2" pitchFamily="18" charset="2"/>
              <a:buNone/>
            </a:pPr>
            <a:r>
              <a:rPr lang="en-US" smtClean="0"/>
              <a:t>		Pada bulan Oktober 1817 Belanada mengerahkan pasukan yang sanagat besar,sehingga satu persatu tokoh perang dapat ditangkap.Tanggal 16 Desember 1817 Pattimura dihukum gantung di Benteng Nieuw Victoria yang berarti perlawanan rakyat Maluku berakhir.</a:t>
            </a:r>
          </a:p>
        </p:txBody>
      </p:sp>
    </p:spTree>
  </p:cSld>
  <p:clrMapOvr>
    <a:masterClrMapping/>
  </p:clrMapOvr>
  <p:transition spd="slow">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4109092"/>
          </a:xfrm>
        </p:spPr>
        <p:txBody>
          <a:bodyPr>
            <a:normAutofit fontScale="90000"/>
          </a:bodyPr>
          <a:lstStyle/>
          <a:p>
            <a:pPr algn="ctr"/>
            <a:r>
              <a:rPr lang="en-US" b="0" dirty="0" err="1" smtClean="0">
                <a:latin typeface="Arial" pitchFamily="34" charset="0"/>
                <a:cs typeface="Arial" pitchFamily="34" charset="0"/>
              </a:rPr>
              <a:t>Kompetensi</a:t>
            </a:r>
            <a:r>
              <a:rPr lang="en-US" b="0" dirty="0" smtClean="0">
                <a:latin typeface="Arial" pitchFamily="34" charset="0"/>
                <a:cs typeface="Arial" pitchFamily="34" charset="0"/>
              </a:rPr>
              <a:t> </a:t>
            </a:r>
            <a:r>
              <a:rPr lang="en-US" b="0" dirty="0" err="1" smtClean="0">
                <a:latin typeface="Arial" pitchFamily="34" charset="0"/>
                <a:cs typeface="Arial" pitchFamily="34" charset="0"/>
              </a:rPr>
              <a:t>Dasar</a:t>
            </a:r>
            <a:r>
              <a:rPr lang="en-US" b="0" dirty="0" smtClean="0">
                <a:latin typeface="Arial" pitchFamily="34" charset="0"/>
                <a:cs typeface="Arial" pitchFamily="34" charset="0"/>
              </a:rPr>
              <a:t/>
            </a:r>
            <a:br>
              <a:rPr lang="en-US" b="0" dirty="0" smtClean="0">
                <a:latin typeface="Arial" pitchFamily="34" charset="0"/>
                <a:cs typeface="Arial" pitchFamily="34" charset="0"/>
              </a:rPr>
            </a:br>
            <a:r>
              <a:rPr lang="en-US" b="0" dirty="0" smtClean="0">
                <a:latin typeface="Arial" pitchFamily="34" charset="0"/>
                <a:cs typeface="Arial" pitchFamily="34" charset="0"/>
              </a:rPr>
              <a:t/>
            </a:r>
            <a:br>
              <a:rPr lang="en-US" b="0" dirty="0" smtClean="0">
                <a:latin typeface="Arial" pitchFamily="34" charset="0"/>
                <a:cs typeface="Arial" pitchFamily="34" charset="0"/>
              </a:rPr>
            </a:br>
            <a:r>
              <a:rPr lang="en-US" b="0" dirty="0" smtClean="0">
                <a:latin typeface="Arial" pitchFamily="34" charset="0"/>
                <a:cs typeface="Arial" pitchFamily="34" charset="0"/>
              </a:rPr>
              <a:t>MENJELASKAN PROSES PERKEMBANGAN KOLONIALISME DAN IMPERIALISME Barat, </a:t>
            </a:r>
            <a:r>
              <a:rPr lang="en-US" b="0" dirty="0" err="1" smtClean="0">
                <a:latin typeface="Arial" pitchFamily="34" charset="0"/>
                <a:cs typeface="Arial" pitchFamily="34" charset="0"/>
              </a:rPr>
              <a:t>serta</a:t>
            </a:r>
            <a:r>
              <a:rPr lang="en-US" b="0" dirty="0" smtClean="0">
                <a:latin typeface="Arial" pitchFamily="34" charset="0"/>
                <a:cs typeface="Arial" pitchFamily="34" charset="0"/>
              </a:rPr>
              <a:t> </a:t>
            </a:r>
            <a:r>
              <a:rPr lang="en-US" b="0" dirty="0" err="1" smtClean="0">
                <a:latin typeface="Arial" pitchFamily="34" charset="0"/>
                <a:cs typeface="Arial" pitchFamily="34" charset="0"/>
              </a:rPr>
              <a:t>pengaruh</a:t>
            </a:r>
            <a:r>
              <a:rPr lang="en-US" b="0" dirty="0" smtClean="0">
                <a:latin typeface="Arial" pitchFamily="34" charset="0"/>
                <a:cs typeface="Arial" pitchFamily="34" charset="0"/>
              </a:rPr>
              <a:t> yang </a:t>
            </a:r>
            <a:r>
              <a:rPr lang="en-US" b="0" dirty="0" err="1" smtClean="0">
                <a:latin typeface="Arial" pitchFamily="34" charset="0"/>
                <a:cs typeface="Arial" pitchFamily="34" charset="0"/>
              </a:rPr>
              <a:t>ditimbulkan</a:t>
            </a:r>
            <a:r>
              <a:rPr lang="en-US" b="0" dirty="0" smtClean="0">
                <a:latin typeface="Arial" pitchFamily="34" charset="0"/>
                <a:cs typeface="Arial" pitchFamily="34" charset="0"/>
              </a:rPr>
              <a:t> </a:t>
            </a:r>
            <a:r>
              <a:rPr lang="en-US" b="0" dirty="0" err="1" smtClean="0">
                <a:latin typeface="Arial" pitchFamily="34" charset="0"/>
                <a:cs typeface="Arial" pitchFamily="34" charset="0"/>
              </a:rPr>
              <a:t>nya</a:t>
            </a:r>
            <a:r>
              <a:rPr lang="en-US" b="0" dirty="0" smtClean="0">
                <a:latin typeface="Arial" pitchFamily="34" charset="0"/>
                <a:cs typeface="Arial" pitchFamily="34" charset="0"/>
              </a:rPr>
              <a:t>  </a:t>
            </a:r>
            <a:r>
              <a:rPr lang="en-US" b="0" dirty="0" err="1" smtClean="0">
                <a:latin typeface="Arial" pitchFamily="34" charset="0"/>
                <a:cs typeface="Arial" pitchFamily="34" charset="0"/>
              </a:rPr>
              <a:t>di</a:t>
            </a:r>
            <a:r>
              <a:rPr lang="en-US" b="0" dirty="0" smtClean="0">
                <a:latin typeface="Arial" pitchFamily="34" charset="0"/>
                <a:cs typeface="Arial" pitchFamily="34" charset="0"/>
              </a:rPr>
              <a:t> </a:t>
            </a:r>
            <a:r>
              <a:rPr lang="en-US" b="0" dirty="0" err="1" smtClean="0">
                <a:latin typeface="Arial" pitchFamily="34" charset="0"/>
                <a:cs typeface="Arial" pitchFamily="34" charset="0"/>
              </a:rPr>
              <a:t>berbagai</a:t>
            </a:r>
            <a:r>
              <a:rPr lang="en-US" b="0" dirty="0" smtClean="0">
                <a:latin typeface="Arial" pitchFamily="34" charset="0"/>
                <a:cs typeface="Arial" pitchFamily="34" charset="0"/>
              </a:rPr>
              <a:t> </a:t>
            </a:r>
            <a:r>
              <a:rPr lang="en-US" b="0" dirty="0" err="1" smtClean="0">
                <a:latin typeface="Arial" pitchFamily="34" charset="0"/>
                <a:cs typeface="Arial" pitchFamily="34" charset="0"/>
              </a:rPr>
              <a:t>daerah</a:t>
            </a:r>
            <a:endParaRPr lang="en-US" b="0" dirty="0">
              <a:latin typeface="Arial" pitchFamily="34" charset="0"/>
              <a:cs typeface="Arial"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500063" y="142875"/>
            <a:ext cx="8229600" cy="1143000"/>
          </a:xfrm>
        </p:spPr>
        <p:txBody>
          <a:bodyPr>
            <a:normAutofit fontScale="90000"/>
          </a:bodyPr>
          <a:lstStyle/>
          <a:p>
            <a:pPr algn="ctr"/>
            <a:r>
              <a:rPr lang="en-US" sz="8000" smtClean="0"/>
              <a:t>2.Perang Paderi</a:t>
            </a:r>
          </a:p>
        </p:txBody>
      </p:sp>
      <p:sp>
        <p:nvSpPr>
          <p:cNvPr id="51203" name="Content Placeholder 2"/>
          <p:cNvSpPr>
            <a:spLocks noGrp="1"/>
          </p:cNvSpPr>
          <p:nvPr>
            <p:ph idx="1"/>
          </p:nvPr>
        </p:nvSpPr>
        <p:spPr>
          <a:xfrm>
            <a:off x="214313" y="1285875"/>
            <a:ext cx="8715375" cy="5357813"/>
          </a:xfrm>
        </p:spPr>
        <p:txBody>
          <a:bodyPr/>
          <a:lstStyle/>
          <a:p>
            <a:pPr>
              <a:buFont typeface="Wingdings 2" pitchFamily="18" charset="2"/>
              <a:buNone/>
            </a:pPr>
            <a:r>
              <a:rPr lang="en-US" smtClean="0"/>
              <a:t>	Perang Paderi adalah perang yang terjadi antara rakyat Sumatra Barat dengan pemerintah kolonial Belanda(1821-1873)</a:t>
            </a:r>
          </a:p>
          <a:p>
            <a:pPr>
              <a:buFont typeface="Wingdings 2" pitchFamily="18" charset="2"/>
              <a:buNone/>
            </a:pPr>
            <a:r>
              <a:rPr lang="en-US" smtClean="0"/>
              <a:t>	</a:t>
            </a:r>
          </a:p>
        </p:txBody>
      </p:sp>
      <p:graphicFrame>
        <p:nvGraphicFramePr>
          <p:cNvPr id="4" name="Diagram 3"/>
          <p:cNvGraphicFramePr/>
          <p:nvPr/>
        </p:nvGraphicFramePr>
        <p:xfrm>
          <a:off x="142844" y="2714620"/>
          <a:ext cx="8786874" cy="384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7C0CA79C-0229-4A89-9441-3FB96AEFFA3E}"/>
                                            </p:graphicEl>
                                          </p:spTgt>
                                        </p:tgtEl>
                                        <p:attrNameLst>
                                          <p:attrName>style.visibility</p:attrName>
                                        </p:attrNameLst>
                                      </p:cBhvr>
                                      <p:to>
                                        <p:strVal val="visible"/>
                                      </p:to>
                                    </p:set>
                                    <p:animEffect transition="in" filter="wipe(down)">
                                      <p:cBhvr>
                                        <p:cTn id="7" dur="500"/>
                                        <p:tgtEl>
                                          <p:spTgt spid="4">
                                            <p:graphicEl>
                                              <a:dgm id="{7C0CA79C-0229-4A89-9441-3FB96AEFFA3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29784CDC-7993-4E8F-AE00-965D2A018CD6}"/>
                                            </p:graphicEl>
                                          </p:spTgt>
                                        </p:tgtEl>
                                        <p:attrNameLst>
                                          <p:attrName>style.visibility</p:attrName>
                                        </p:attrNameLst>
                                      </p:cBhvr>
                                      <p:to>
                                        <p:strVal val="visible"/>
                                      </p:to>
                                    </p:set>
                                    <p:animEffect transition="in" filter="wipe(down)">
                                      <p:cBhvr>
                                        <p:cTn id="12" dur="500"/>
                                        <p:tgtEl>
                                          <p:spTgt spid="4">
                                            <p:graphicEl>
                                              <a:dgm id="{29784CDC-7993-4E8F-AE00-965D2A018CD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DB316574-308F-47BD-BA93-D47BE8D80905}"/>
                                            </p:graphicEl>
                                          </p:spTgt>
                                        </p:tgtEl>
                                        <p:attrNameLst>
                                          <p:attrName>style.visibility</p:attrName>
                                        </p:attrNameLst>
                                      </p:cBhvr>
                                      <p:to>
                                        <p:strVal val="visible"/>
                                      </p:to>
                                    </p:set>
                                    <p:animEffect transition="in" filter="wipe(down)">
                                      <p:cBhvr>
                                        <p:cTn id="17" dur="500"/>
                                        <p:tgtEl>
                                          <p:spTgt spid="4">
                                            <p:graphicEl>
                                              <a:dgm id="{DB316574-308F-47BD-BA93-D47BE8D8090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CE830681-11D1-437C-A126-D16065EB8E14}"/>
                                            </p:graphicEl>
                                          </p:spTgt>
                                        </p:tgtEl>
                                        <p:attrNameLst>
                                          <p:attrName>style.visibility</p:attrName>
                                        </p:attrNameLst>
                                      </p:cBhvr>
                                      <p:to>
                                        <p:strVal val="visible"/>
                                      </p:to>
                                    </p:set>
                                    <p:animEffect transition="in" filter="wipe(down)">
                                      <p:cBhvr>
                                        <p:cTn id="22" dur="500"/>
                                        <p:tgtEl>
                                          <p:spTgt spid="4">
                                            <p:graphicEl>
                                              <a:dgm id="{CE830681-11D1-437C-A126-D16065EB8E14}"/>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398D5FEC-96FA-4334-82A2-335DDB1A8718}"/>
                                            </p:graphicEl>
                                          </p:spTgt>
                                        </p:tgtEl>
                                        <p:attrNameLst>
                                          <p:attrName>style.visibility</p:attrName>
                                        </p:attrNameLst>
                                      </p:cBhvr>
                                      <p:to>
                                        <p:strVal val="visible"/>
                                      </p:to>
                                    </p:set>
                                    <p:animEffect transition="in" filter="wipe(down)">
                                      <p:cBhvr>
                                        <p:cTn id="27" dur="500"/>
                                        <p:tgtEl>
                                          <p:spTgt spid="4">
                                            <p:graphicEl>
                                              <a:dgm id="{398D5FEC-96FA-4334-82A2-335DDB1A871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42C66C0C-3E95-453D-805D-9D65538390FE}"/>
                                            </p:graphicEl>
                                          </p:spTgt>
                                        </p:tgtEl>
                                        <p:attrNameLst>
                                          <p:attrName>style.visibility</p:attrName>
                                        </p:attrNameLst>
                                      </p:cBhvr>
                                      <p:to>
                                        <p:strVal val="visible"/>
                                      </p:to>
                                    </p:set>
                                    <p:animEffect transition="in" filter="wipe(down)">
                                      <p:cBhvr>
                                        <p:cTn id="32" dur="500"/>
                                        <p:tgtEl>
                                          <p:spTgt spid="4">
                                            <p:graphicEl>
                                              <a:dgm id="{42C66C0C-3E95-453D-805D-9D65538390F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0" y="0"/>
            <a:ext cx="9144000" cy="1785926"/>
          </a:xfrm>
        </p:spPr>
        <p:txBody>
          <a:bodyPr>
            <a:normAutofit fontScale="90000"/>
          </a:bodyPr>
          <a:lstStyle/>
          <a:p>
            <a:pPr algn="ctr"/>
            <a:r>
              <a:rPr lang="en-US" sz="6000" dirty="0" err="1" smtClean="0"/>
              <a:t>b.Tokoh</a:t>
            </a:r>
            <a:r>
              <a:rPr lang="en-US" sz="6000" dirty="0" smtClean="0"/>
              <a:t> </a:t>
            </a:r>
            <a:r>
              <a:rPr lang="en-US" sz="6000" dirty="0" err="1" smtClean="0"/>
              <a:t>perlawanan</a:t>
            </a:r>
            <a:r>
              <a:rPr lang="en-US" sz="6000" dirty="0" smtClean="0"/>
              <a:t> </a:t>
            </a:r>
            <a:r>
              <a:rPr lang="en-US" sz="6000" dirty="0" err="1" smtClean="0"/>
              <a:t>Paderi</a:t>
            </a:r>
            <a:endParaRPr lang="en-US" sz="6000" dirty="0" smtClean="0"/>
          </a:p>
        </p:txBody>
      </p:sp>
      <p:sp>
        <p:nvSpPr>
          <p:cNvPr id="52227" name="Content Placeholder 2"/>
          <p:cNvSpPr>
            <a:spLocks noGrp="1"/>
          </p:cNvSpPr>
          <p:nvPr>
            <p:ph idx="1"/>
          </p:nvPr>
        </p:nvSpPr>
        <p:spPr>
          <a:xfrm>
            <a:off x="457200" y="1857364"/>
            <a:ext cx="8229600" cy="4467236"/>
          </a:xfrm>
        </p:spPr>
        <p:txBody>
          <a:bodyPr/>
          <a:lstStyle/>
          <a:p>
            <a:pPr>
              <a:buFont typeface="Wingdings 2" pitchFamily="18" charset="2"/>
              <a:buNone/>
            </a:pPr>
            <a:r>
              <a:rPr lang="en-US" sz="4000" dirty="0" smtClean="0"/>
              <a:t>1.Datuk </a:t>
            </a:r>
            <a:r>
              <a:rPr lang="en-US" sz="4000" dirty="0" err="1" smtClean="0"/>
              <a:t>Malin</a:t>
            </a:r>
            <a:r>
              <a:rPr lang="en-US" sz="4000" dirty="0" smtClean="0"/>
              <a:t> </a:t>
            </a:r>
            <a:r>
              <a:rPr lang="en-US" sz="4000" dirty="0" err="1" smtClean="0"/>
              <a:t>Basya</a:t>
            </a:r>
            <a:r>
              <a:rPr lang="en-US" sz="4000" dirty="0" smtClean="0"/>
              <a:t>(Imam </a:t>
            </a:r>
            <a:r>
              <a:rPr lang="en-US" sz="4000" dirty="0" err="1" smtClean="0"/>
              <a:t>Bonjol</a:t>
            </a:r>
            <a:r>
              <a:rPr lang="en-US" sz="4000" dirty="0" smtClean="0"/>
              <a:t>)</a:t>
            </a:r>
          </a:p>
          <a:p>
            <a:pPr>
              <a:buFont typeface="Wingdings 2" pitchFamily="18" charset="2"/>
              <a:buNone/>
            </a:pPr>
            <a:r>
              <a:rPr lang="en-US" sz="4000" dirty="0" smtClean="0"/>
              <a:t>2.Datuk </a:t>
            </a:r>
            <a:r>
              <a:rPr lang="en-US" sz="4000" dirty="0" err="1" smtClean="0"/>
              <a:t>Bandaro</a:t>
            </a:r>
            <a:endParaRPr lang="en-US" sz="4000" dirty="0" smtClean="0"/>
          </a:p>
          <a:p>
            <a:pPr>
              <a:buFont typeface="Wingdings 2" pitchFamily="18" charset="2"/>
              <a:buNone/>
            </a:pPr>
            <a:r>
              <a:rPr lang="en-US" sz="4000" dirty="0" smtClean="0"/>
              <a:t>3.Tuanku </a:t>
            </a:r>
            <a:r>
              <a:rPr lang="en-US" sz="4000" dirty="0" err="1" smtClean="0"/>
              <a:t>Pasaman</a:t>
            </a:r>
            <a:endParaRPr lang="en-US" sz="4000" dirty="0" smtClean="0"/>
          </a:p>
          <a:p>
            <a:pPr>
              <a:buFont typeface="Wingdings 2" pitchFamily="18" charset="2"/>
              <a:buNone/>
            </a:pPr>
            <a:r>
              <a:rPr lang="en-US" sz="4000" dirty="0" smtClean="0"/>
              <a:t>4.Tuanku Nan </a:t>
            </a:r>
            <a:r>
              <a:rPr lang="en-US" sz="4000" dirty="0" err="1" smtClean="0"/>
              <a:t>Rencek</a:t>
            </a:r>
            <a:endParaRPr lang="en-US" sz="4000" dirty="0" smtClean="0"/>
          </a:p>
          <a:p>
            <a:pPr>
              <a:buFont typeface="Wingdings 2" pitchFamily="18" charset="2"/>
              <a:buNone/>
            </a:pPr>
            <a:r>
              <a:rPr lang="en-US" sz="4000" dirty="0" smtClean="0"/>
              <a:t>5.Tuanku Nan </a:t>
            </a:r>
            <a:r>
              <a:rPr lang="en-US" sz="4000" dirty="0" err="1" smtClean="0"/>
              <a:t>Cerdik</a:t>
            </a:r>
            <a:endParaRPr lang="en-US" sz="4000" dirty="0" smtClean="0"/>
          </a:p>
        </p:txBody>
      </p:sp>
      <p:pic>
        <p:nvPicPr>
          <p:cNvPr id="3074" name="Picture 2" descr="F:\didin\tuanku imam bonjol.jpg"/>
          <p:cNvPicPr>
            <a:picLocks noChangeAspect="1" noChangeArrowheads="1"/>
          </p:cNvPicPr>
          <p:nvPr/>
        </p:nvPicPr>
        <p:blipFill>
          <a:blip r:embed="rId2"/>
          <a:srcRect/>
          <a:stretch>
            <a:fillRect/>
          </a:stretch>
        </p:blipFill>
        <p:spPr bwMode="auto">
          <a:xfrm>
            <a:off x="6000760" y="3214686"/>
            <a:ext cx="2771788" cy="3012395"/>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28625" y="0"/>
            <a:ext cx="8229600" cy="928688"/>
          </a:xfrm>
        </p:spPr>
        <p:txBody>
          <a:bodyPr/>
          <a:lstStyle/>
          <a:p>
            <a:r>
              <a:rPr lang="en-US" smtClean="0"/>
              <a:t>c.Proses terjadinya perang</a:t>
            </a:r>
          </a:p>
        </p:txBody>
      </p:sp>
      <p:graphicFrame>
        <p:nvGraphicFramePr>
          <p:cNvPr id="4" name="Content Placeholder 3"/>
          <p:cNvGraphicFramePr>
            <a:graphicFrameLocks noGrp="1"/>
          </p:cNvGraphicFramePr>
          <p:nvPr>
            <p:ph idx="1"/>
          </p:nvPr>
        </p:nvGraphicFramePr>
        <p:xfrm>
          <a:off x="214313" y="1214438"/>
          <a:ext cx="8786812" cy="5429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BFD4279A-839C-434A-AE24-861ABC791F1C}"/>
                                            </p:graphicEl>
                                          </p:spTgt>
                                        </p:tgtEl>
                                        <p:attrNameLst>
                                          <p:attrName>style.visibility</p:attrName>
                                        </p:attrNameLst>
                                      </p:cBhvr>
                                      <p:to>
                                        <p:strVal val="visible"/>
                                      </p:to>
                                    </p:set>
                                    <p:animEffect transition="in" filter="wipe(down)">
                                      <p:cBhvr>
                                        <p:cTn id="7" dur="500"/>
                                        <p:tgtEl>
                                          <p:spTgt spid="4">
                                            <p:graphicEl>
                                              <a:dgm id="{BFD4279A-839C-434A-AE24-861ABC791F1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0AFE35F8-6980-4590-9681-727197E5C1C1}"/>
                                            </p:graphicEl>
                                          </p:spTgt>
                                        </p:tgtEl>
                                        <p:attrNameLst>
                                          <p:attrName>style.visibility</p:attrName>
                                        </p:attrNameLst>
                                      </p:cBhvr>
                                      <p:to>
                                        <p:strVal val="visible"/>
                                      </p:to>
                                    </p:set>
                                    <p:animEffect transition="in" filter="wipe(down)">
                                      <p:cBhvr>
                                        <p:cTn id="12" dur="500"/>
                                        <p:tgtEl>
                                          <p:spTgt spid="4">
                                            <p:graphicEl>
                                              <a:dgm id="{0AFE35F8-6980-4590-9681-727197E5C1C1}"/>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graphicEl>
                                              <a:dgm id="{6C21DF42-DD90-42A9-B918-E4BF97BFE0CD}"/>
                                            </p:graphicEl>
                                          </p:spTgt>
                                        </p:tgtEl>
                                        <p:attrNameLst>
                                          <p:attrName>style.visibility</p:attrName>
                                        </p:attrNameLst>
                                      </p:cBhvr>
                                      <p:to>
                                        <p:strVal val="visible"/>
                                      </p:to>
                                    </p:set>
                                    <p:animEffect transition="in" filter="wipe(down)">
                                      <p:cBhvr>
                                        <p:cTn id="15" dur="500"/>
                                        <p:tgtEl>
                                          <p:spTgt spid="4">
                                            <p:graphicEl>
                                              <a:dgm id="{6C21DF42-DD90-42A9-B918-E4BF97BFE0C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graphicEl>
                                              <a:dgm id="{F365D6C1-59ED-4B3F-B2F8-A0D4C5829AAC}"/>
                                            </p:graphicEl>
                                          </p:spTgt>
                                        </p:tgtEl>
                                        <p:attrNameLst>
                                          <p:attrName>style.visibility</p:attrName>
                                        </p:attrNameLst>
                                      </p:cBhvr>
                                      <p:to>
                                        <p:strVal val="visible"/>
                                      </p:to>
                                    </p:set>
                                    <p:animEffect transition="in" filter="wipe(down)">
                                      <p:cBhvr>
                                        <p:cTn id="20" dur="500"/>
                                        <p:tgtEl>
                                          <p:spTgt spid="4">
                                            <p:graphicEl>
                                              <a:dgm id="{F365D6C1-59ED-4B3F-B2F8-A0D4C5829AAC}"/>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graphicEl>
                                              <a:dgm id="{4093B9BE-ACB1-47CF-94F6-CB29A610E93D}"/>
                                            </p:graphicEl>
                                          </p:spTgt>
                                        </p:tgtEl>
                                        <p:attrNameLst>
                                          <p:attrName>style.visibility</p:attrName>
                                        </p:attrNameLst>
                                      </p:cBhvr>
                                      <p:to>
                                        <p:strVal val="visible"/>
                                      </p:to>
                                    </p:set>
                                    <p:animEffect transition="in" filter="wipe(down)">
                                      <p:cBhvr>
                                        <p:cTn id="23" dur="500"/>
                                        <p:tgtEl>
                                          <p:spTgt spid="4">
                                            <p:graphicEl>
                                              <a:dgm id="{4093B9BE-ACB1-47CF-94F6-CB29A610E93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28625" y="-214313"/>
            <a:ext cx="8229600" cy="1143001"/>
          </a:xfrm>
        </p:spPr>
        <p:txBody>
          <a:bodyPr>
            <a:normAutofit fontScale="90000"/>
          </a:bodyPr>
          <a:lstStyle/>
          <a:p>
            <a:pPr algn="ctr"/>
            <a:r>
              <a:rPr lang="en-US" sz="6000" smtClean="0"/>
              <a:t>3.Perang Diponegoro</a:t>
            </a:r>
          </a:p>
        </p:txBody>
      </p:sp>
      <p:sp>
        <p:nvSpPr>
          <p:cNvPr id="54275" name="Content Placeholder 2"/>
          <p:cNvSpPr>
            <a:spLocks noGrp="1"/>
          </p:cNvSpPr>
          <p:nvPr>
            <p:ph idx="1"/>
          </p:nvPr>
        </p:nvSpPr>
        <p:spPr>
          <a:xfrm>
            <a:off x="214313" y="1000125"/>
            <a:ext cx="8715375" cy="5643563"/>
          </a:xfrm>
        </p:spPr>
        <p:txBody>
          <a:bodyPr/>
          <a:lstStyle/>
          <a:p>
            <a:pPr>
              <a:buFont typeface="Wingdings 2" pitchFamily="18" charset="2"/>
              <a:buNone/>
            </a:pPr>
            <a:r>
              <a:rPr lang="en-US" smtClean="0"/>
              <a:t>	</a:t>
            </a:r>
            <a:r>
              <a:rPr lang="en-US" sz="3600" smtClean="0"/>
              <a:t>Pada tahun 1823 Gubernur jendral Van Der Capellen memerintahkan agar sewa menyewa tanah dihapuskan.Akibat kebijakan tersebut ,banyak bangsawan mengadakan pemberontakan yang akhirnya meluas menjadi peperangan.Peperangan tersebut dipimpin oleh Pangeran Diponegoro.</a:t>
            </a:r>
          </a:p>
        </p:txBody>
      </p:sp>
    </p:spTree>
  </p:cSld>
  <p:clrMapOvr>
    <a:masterClrMapping/>
  </p:clrMapOvr>
  <p:transition spd="slow">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28625" y="142875"/>
            <a:ext cx="8229600" cy="642938"/>
          </a:xfrm>
        </p:spPr>
        <p:txBody>
          <a:bodyPr/>
          <a:lstStyle/>
          <a:p>
            <a:pPr algn="ctr"/>
            <a:r>
              <a:rPr lang="en-US" smtClean="0"/>
              <a:t>a.Sebab peperangan</a:t>
            </a:r>
          </a:p>
        </p:txBody>
      </p:sp>
      <p:graphicFrame>
        <p:nvGraphicFramePr>
          <p:cNvPr id="4" name="Content Placeholder 3"/>
          <p:cNvGraphicFramePr>
            <a:graphicFrameLocks noGrp="1"/>
          </p:cNvGraphicFramePr>
          <p:nvPr>
            <p:ph idx="1"/>
          </p:nvPr>
        </p:nvGraphicFramePr>
        <p:xfrm>
          <a:off x="214313" y="785813"/>
          <a:ext cx="8786812" cy="5929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F:\didin\p.diponegoro.jpg"/>
          <p:cNvPicPr>
            <a:picLocks noChangeAspect="1" noChangeArrowheads="1"/>
          </p:cNvPicPr>
          <p:nvPr/>
        </p:nvPicPr>
        <p:blipFill>
          <a:blip r:embed="rId7"/>
          <a:srcRect/>
          <a:stretch>
            <a:fillRect/>
          </a:stretch>
        </p:blipFill>
        <p:spPr bwMode="auto">
          <a:xfrm>
            <a:off x="5929322" y="3643314"/>
            <a:ext cx="2695575" cy="2847975"/>
          </a:xfrm>
          <a:prstGeom prst="rect">
            <a:avLst/>
          </a:prstGeom>
          <a:noFill/>
        </p:spPr>
      </p:pic>
    </p:spTree>
  </p:cSld>
  <p:clrMapOvr>
    <a:masterClrMapping/>
  </p:clrMapOvr>
  <p:transition spd="slow">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500063" y="285750"/>
            <a:ext cx="8229600" cy="1500188"/>
          </a:xfrm>
        </p:spPr>
        <p:txBody>
          <a:bodyPr>
            <a:normAutofit fontScale="90000"/>
          </a:bodyPr>
          <a:lstStyle/>
          <a:p>
            <a:pPr algn="ctr"/>
            <a:r>
              <a:rPr lang="en-US" sz="6000" dirty="0" err="1" smtClean="0"/>
              <a:t>b.Tokoh</a:t>
            </a:r>
            <a:r>
              <a:rPr lang="en-US" sz="6000" dirty="0" smtClean="0"/>
              <a:t> </a:t>
            </a:r>
            <a:r>
              <a:rPr lang="en-US" sz="6000" dirty="0" err="1" smtClean="0"/>
              <a:t>perang</a:t>
            </a:r>
            <a:r>
              <a:rPr lang="en-US" sz="6000" dirty="0" smtClean="0"/>
              <a:t> </a:t>
            </a:r>
            <a:r>
              <a:rPr lang="en-US" sz="6000" dirty="0" err="1" smtClean="0"/>
              <a:t>Diponegoro</a:t>
            </a:r>
            <a:endParaRPr lang="en-US" sz="6000" dirty="0" smtClean="0"/>
          </a:p>
        </p:txBody>
      </p:sp>
      <p:sp>
        <p:nvSpPr>
          <p:cNvPr id="56323" name="Content Placeholder 2"/>
          <p:cNvSpPr>
            <a:spLocks noGrp="1"/>
          </p:cNvSpPr>
          <p:nvPr>
            <p:ph idx="1"/>
          </p:nvPr>
        </p:nvSpPr>
        <p:spPr>
          <a:xfrm>
            <a:off x="357188" y="2071688"/>
            <a:ext cx="8229600" cy="5110162"/>
          </a:xfrm>
        </p:spPr>
        <p:txBody>
          <a:bodyPr/>
          <a:lstStyle/>
          <a:p>
            <a:pPr>
              <a:buFont typeface="Wingdings 2" pitchFamily="18" charset="2"/>
              <a:buNone/>
            </a:pPr>
            <a:r>
              <a:rPr lang="en-US" sz="4800" dirty="0" smtClean="0"/>
              <a:t>1.Pangeran </a:t>
            </a:r>
            <a:r>
              <a:rPr lang="en-US" sz="4800" dirty="0" err="1" smtClean="0"/>
              <a:t>Diponegoro</a:t>
            </a:r>
            <a:endParaRPr lang="en-US" sz="4800" dirty="0" smtClean="0"/>
          </a:p>
          <a:p>
            <a:pPr>
              <a:buFont typeface="Wingdings 2" pitchFamily="18" charset="2"/>
              <a:buNone/>
            </a:pPr>
            <a:r>
              <a:rPr lang="en-US" sz="4800" dirty="0" smtClean="0"/>
              <a:t>2.Kyai </a:t>
            </a:r>
            <a:r>
              <a:rPr lang="en-US" sz="4800" dirty="0" err="1" smtClean="0"/>
              <a:t>Mojo</a:t>
            </a:r>
            <a:endParaRPr lang="en-US" sz="4800" dirty="0" smtClean="0"/>
          </a:p>
          <a:p>
            <a:pPr>
              <a:buFont typeface="Wingdings 2" pitchFamily="18" charset="2"/>
              <a:buNone/>
            </a:pPr>
            <a:r>
              <a:rPr lang="en-US" sz="4800" dirty="0" smtClean="0"/>
              <a:t>3.Sentot </a:t>
            </a:r>
            <a:r>
              <a:rPr lang="en-US" sz="4800" dirty="0" err="1" smtClean="0"/>
              <a:t>Prawirodirjo</a:t>
            </a:r>
            <a:endParaRPr lang="en-US" sz="4800" dirty="0" smtClean="0"/>
          </a:p>
          <a:p>
            <a:pPr>
              <a:buFont typeface="Wingdings 2" pitchFamily="18" charset="2"/>
              <a:buNone/>
            </a:pPr>
            <a:r>
              <a:rPr lang="en-US" sz="4800" dirty="0" smtClean="0"/>
              <a:t>4.Pangeran </a:t>
            </a:r>
            <a:r>
              <a:rPr lang="en-US" sz="4800" dirty="0" err="1" smtClean="0"/>
              <a:t>Mangkubumi</a:t>
            </a:r>
            <a:endParaRPr lang="en-US" sz="4800" dirty="0" smtClean="0"/>
          </a:p>
        </p:txBody>
      </p:sp>
    </p:spTree>
  </p:cSld>
  <p:clrMapOvr>
    <a:masterClrMapping/>
  </p:clrMapOvr>
  <p:transition spd="slow">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500063" y="214313"/>
            <a:ext cx="8229600" cy="357187"/>
          </a:xfrm>
        </p:spPr>
        <p:txBody>
          <a:bodyPr>
            <a:normAutofit fontScale="90000"/>
          </a:bodyPr>
          <a:lstStyle/>
          <a:p>
            <a:pPr algn="ctr"/>
            <a:r>
              <a:rPr lang="en-US" smtClean="0"/>
              <a:t>c.Proses terjadinya perang</a:t>
            </a:r>
          </a:p>
        </p:txBody>
      </p:sp>
      <p:sp>
        <p:nvSpPr>
          <p:cNvPr id="3" name="Content Placeholder 2"/>
          <p:cNvSpPr>
            <a:spLocks noGrp="1"/>
          </p:cNvSpPr>
          <p:nvPr>
            <p:ph idx="1"/>
          </p:nvPr>
        </p:nvSpPr>
        <p:spPr>
          <a:xfrm>
            <a:off x="0" y="642938"/>
            <a:ext cx="9001125" cy="6215062"/>
          </a:xfrm>
        </p:spPr>
        <p:txBody>
          <a:bodyPr>
            <a:normAutofit fontScale="92500"/>
          </a:bodyPr>
          <a:lstStyle/>
          <a:p>
            <a:pPr>
              <a:buFont typeface="Wingdings 2" pitchFamily="18" charset="2"/>
              <a:buNone/>
              <a:defRPr/>
            </a:pPr>
            <a:r>
              <a:rPr lang="en-US" dirty="0" err="1" smtClean="0"/>
              <a:t>Tanggal</a:t>
            </a:r>
            <a:r>
              <a:rPr lang="en-US" dirty="0" smtClean="0"/>
              <a:t> 20 </a:t>
            </a:r>
            <a:r>
              <a:rPr lang="en-US" dirty="0" err="1" smtClean="0"/>
              <a:t>Juli</a:t>
            </a:r>
            <a:r>
              <a:rPr lang="en-US" dirty="0" smtClean="0"/>
              <a:t> 1825 </a:t>
            </a:r>
            <a:r>
              <a:rPr lang="en-US" dirty="0" err="1" smtClean="0"/>
              <a:t>Belanda</a:t>
            </a:r>
            <a:r>
              <a:rPr lang="en-US" dirty="0" smtClean="0"/>
              <a:t> </a:t>
            </a:r>
            <a:r>
              <a:rPr lang="en-US" dirty="0" err="1" smtClean="0"/>
              <a:t>menyerbu</a:t>
            </a:r>
            <a:r>
              <a:rPr lang="en-US" dirty="0" smtClean="0"/>
              <a:t> </a:t>
            </a:r>
            <a:r>
              <a:rPr lang="en-US" dirty="0" err="1" smtClean="0"/>
              <a:t>rumah</a:t>
            </a:r>
            <a:r>
              <a:rPr lang="en-US" dirty="0" smtClean="0"/>
              <a:t> P. </a:t>
            </a:r>
            <a:r>
              <a:rPr lang="en-US" dirty="0" err="1" smtClean="0"/>
              <a:t>Dipinegoro</a:t>
            </a:r>
            <a:r>
              <a:rPr lang="en-US" dirty="0" smtClean="0"/>
              <a:t> </a:t>
            </a:r>
          </a:p>
          <a:p>
            <a:pPr>
              <a:buFont typeface="Wingdings 2" pitchFamily="18" charset="2"/>
              <a:buNone/>
              <a:defRPr/>
            </a:pPr>
            <a:r>
              <a:rPr lang="en-US" dirty="0" smtClean="0"/>
              <a:t>Di </a:t>
            </a:r>
            <a:r>
              <a:rPr lang="en-US" dirty="0" err="1" smtClean="0"/>
              <a:t>Tegalrejo,beliau</a:t>
            </a:r>
            <a:r>
              <a:rPr lang="en-US" dirty="0" smtClean="0"/>
              <a:t> </a:t>
            </a:r>
            <a:r>
              <a:rPr lang="en-US" dirty="0" err="1" smtClean="0"/>
              <a:t>menggunakan</a:t>
            </a:r>
            <a:r>
              <a:rPr lang="en-US" dirty="0" smtClean="0"/>
              <a:t> </a:t>
            </a:r>
            <a:r>
              <a:rPr lang="en-US" dirty="0" err="1" smtClean="0"/>
              <a:t>taktik</a:t>
            </a:r>
            <a:r>
              <a:rPr lang="en-US" dirty="0" smtClean="0"/>
              <a:t> </a:t>
            </a:r>
            <a:r>
              <a:rPr lang="en-US" dirty="0" err="1" smtClean="0"/>
              <a:t>gerilya</a:t>
            </a:r>
            <a:r>
              <a:rPr lang="en-US" dirty="0" smtClean="0"/>
              <a:t> </a:t>
            </a:r>
            <a:r>
              <a:rPr lang="en-US" dirty="0" err="1" smtClean="0"/>
              <a:t>dan</a:t>
            </a:r>
            <a:r>
              <a:rPr lang="en-US" dirty="0" smtClean="0"/>
              <a:t> </a:t>
            </a:r>
            <a:r>
              <a:rPr lang="en-US" dirty="0" err="1" smtClean="0"/>
              <a:t>selalu</a:t>
            </a:r>
            <a:r>
              <a:rPr lang="en-US" dirty="0" smtClean="0"/>
              <a:t> </a:t>
            </a:r>
          </a:p>
          <a:p>
            <a:pPr>
              <a:buFont typeface="Wingdings 2" pitchFamily="18" charset="2"/>
              <a:buNone/>
              <a:defRPr/>
            </a:pPr>
            <a:r>
              <a:rPr lang="en-US" dirty="0" err="1" smtClean="0"/>
              <a:t>Memindahkan</a:t>
            </a:r>
            <a:r>
              <a:rPr lang="en-US" dirty="0" smtClean="0"/>
              <a:t> </a:t>
            </a:r>
            <a:r>
              <a:rPr lang="en-US" dirty="0" err="1" smtClean="0"/>
              <a:t>markasnya,sedang</a:t>
            </a:r>
            <a:r>
              <a:rPr lang="en-US" dirty="0" smtClean="0"/>
              <a:t> </a:t>
            </a:r>
            <a:r>
              <a:rPr lang="en-US" dirty="0" err="1" smtClean="0"/>
              <a:t>Belanda</a:t>
            </a:r>
            <a:r>
              <a:rPr lang="en-US" dirty="0" smtClean="0"/>
              <a:t> </a:t>
            </a:r>
            <a:r>
              <a:rPr lang="en-US" dirty="0" err="1" smtClean="0"/>
              <a:t>menggunakan</a:t>
            </a:r>
            <a:r>
              <a:rPr lang="en-US" dirty="0" smtClean="0"/>
              <a:t>  </a:t>
            </a:r>
          </a:p>
          <a:p>
            <a:pPr>
              <a:buFont typeface="Wingdings 2" pitchFamily="18" charset="2"/>
              <a:buNone/>
              <a:defRPr/>
            </a:pPr>
            <a:r>
              <a:rPr lang="en-US" dirty="0" err="1" smtClean="0"/>
              <a:t>Taktik</a:t>
            </a:r>
            <a:r>
              <a:rPr lang="en-US" dirty="0" smtClean="0"/>
              <a:t> </a:t>
            </a:r>
            <a:r>
              <a:rPr lang="en-US" dirty="0" err="1" smtClean="0"/>
              <a:t>Benteng</a:t>
            </a:r>
            <a:r>
              <a:rPr lang="en-US" dirty="0" smtClean="0"/>
              <a:t> </a:t>
            </a:r>
            <a:r>
              <a:rPr lang="en-US" dirty="0" err="1" smtClean="0"/>
              <a:t>Stelsel</a:t>
            </a:r>
            <a:r>
              <a:rPr lang="en-US" dirty="0" smtClean="0"/>
              <a:t> dg </a:t>
            </a:r>
            <a:r>
              <a:rPr lang="en-US" dirty="0" err="1" smtClean="0"/>
              <a:t>tujuan</a:t>
            </a:r>
            <a:r>
              <a:rPr lang="en-US" dirty="0" smtClean="0"/>
              <a:t> :</a:t>
            </a:r>
          </a:p>
          <a:p>
            <a:pPr marL="514350" indent="-514350">
              <a:buFont typeface="Wingdings 2" pitchFamily="18" charset="2"/>
              <a:buAutoNum type="arabicPeriod"/>
              <a:defRPr/>
            </a:pPr>
            <a:r>
              <a:rPr lang="en-US" dirty="0" err="1" smtClean="0"/>
              <a:t>Untuk</a:t>
            </a:r>
            <a:r>
              <a:rPr lang="en-US" dirty="0" smtClean="0"/>
              <a:t> </a:t>
            </a:r>
            <a:r>
              <a:rPr lang="en-US" dirty="0" err="1" smtClean="0"/>
              <a:t>mempersempit</a:t>
            </a:r>
            <a:r>
              <a:rPr lang="en-US" dirty="0" smtClean="0"/>
              <a:t> </a:t>
            </a:r>
            <a:r>
              <a:rPr lang="en-US" dirty="0" err="1" smtClean="0"/>
              <a:t>ruang</a:t>
            </a:r>
            <a:r>
              <a:rPr lang="en-US" dirty="0" smtClean="0"/>
              <a:t> </a:t>
            </a:r>
            <a:r>
              <a:rPr lang="en-US" dirty="0" err="1" smtClean="0"/>
              <a:t>gerak</a:t>
            </a:r>
            <a:r>
              <a:rPr lang="en-US" dirty="0" smtClean="0"/>
              <a:t> </a:t>
            </a:r>
            <a:r>
              <a:rPr lang="en-US" dirty="0" err="1" smtClean="0"/>
              <a:t>Diponegoro</a:t>
            </a:r>
            <a:endParaRPr lang="en-US" dirty="0" smtClean="0"/>
          </a:p>
          <a:p>
            <a:pPr marL="514350" indent="-514350">
              <a:buFont typeface="Wingdings 2" pitchFamily="18" charset="2"/>
              <a:buAutoNum type="arabicPeriod"/>
              <a:defRPr/>
            </a:pPr>
            <a:r>
              <a:rPr lang="en-US" dirty="0" err="1" smtClean="0"/>
              <a:t>Mengadakan</a:t>
            </a:r>
            <a:r>
              <a:rPr lang="en-US" dirty="0" smtClean="0"/>
              <a:t> </a:t>
            </a:r>
            <a:r>
              <a:rPr lang="en-US" dirty="0" err="1" smtClean="0"/>
              <a:t>tekanan</a:t>
            </a:r>
            <a:r>
              <a:rPr lang="en-US" dirty="0" smtClean="0"/>
              <a:t> </a:t>
            </a:r>
            <a:r>
              <a:rPr lang="en-US" dirty="0" err="1" smtClean="0"/>
              <a:t>pada</a:t>
            </a:r>
            <a:r>
              <a:rPr lang="en-US" dirty="0" smtClean="0"/>
              <a:t> </a:t>
            </a:r>
            <a:r>
              <a:rPr lang="en-US" dirty="0" err="1" smtClean="0"/>
              <a:t>Diponegoro</a:t>
            </a:r>
            <a:r>
              <a:rPr lang="en-US" dirty="0" smtClean="0"/>
              <a:t> agar </a:t>
            </a:r>
            <a:r>
              <a:rPr lang="en-US" dirty="0" err="1" smtClean="0"/>
              <a:t>segera</a:t>
            </a:r>
            <a:r>
              <a:rPr lang="en-US" dirty="0" smtClean="0"/>
              <a:t> </a:t>
            </a:r>
            <a:r>
              <a:rPr lang="en-US" dirty="0" err="1" smtClean="0"/>
              <a:t>menyerah</a:t>
            </a:r>
            <a:endParaRPr lang="en-US" dirty="0" smtClean="0"/>
          </a:p>
          <a:p>
            <a:pPr marL="514350" indent="-514350">
              <a:buFont typeface="Wingdings 2" pitchFamily="18" charset="2"/>
              <a:buAutoNum type="arabicPeriod"/>
              <a:defRPr/>
            </a:pPr>
            <a:r>
              <a:rPr lang="en-US" dirty="0" err="1" smtClean="0"/>
              <a:t>Menghambat</a:t>
            </a:r>
            <a:r>
              <a:rPr lang="en-US" dirty="0" smtClean="0"/>
              <a:t> </a:t>
            </a:r>
            <a:r>
              <a:rPr lang="en-US" dirty="0" err="1" smtClean="0"/>
              <a:t>komunikasi</a:t>
            </a:r>
            <a:r>
              <a:rPr lang="en-US" dirty="0" smtClean="0"/>
              <a:t> </a:t>
            </a:r>
            <a:r>
              <a:rPr lang="en-US" dirty="0" err="1" smtClean="0"/>
              <a:t>antar</a:t>
            </a:r>
            <a:r>
              <a:rPr lang="en-US" dirty="0" smtClean="0"/>
              <a:t> </a:t>
            </a:r>
            <a:r>
              <a:rPr lang="en-US" dirty="0" err="1" smtClean="0"/>
              <a:t>pasukan</a:t>
            </a:r>
            <a:endParaRPr lang="en-US" dirty="0" smtClean="0"/>
          </a:p>
          <a:p>
            <a:pPr marL="514350" indent="-514350">
              <a:buFont typeface="Wingdings 2" pitchFamily="18" charset="2"/>
              <a:buAutoNum type="arabicPeriod"/>
              <a:defRPr/>
            </a:pPr>
            <a:r>
              <a:rPr lang="en-US" dirty="0" err="1" smtClean="0"/>
              <a:t>Memecahbelah</a:t>
            </a:r>
            <a:r>
              <a:rPr lang="en-US" dirty="0" smtClean="0"/>
              <a:t> </a:t>
            </a:r>
            <a:r>
              <a:rPr lang="en-US" dirty="0" err="1" smtClean="0"/>
              <a:t>kekuatan</a:t>
            </a:r>
            <a:r>
              <a:rPr lang="en-US" dirty="0" smtClean="0"/>
              <a:t> </a:t>
            </a:r>
            <a:r>
              <a:rPr lang="en-US" dirty="0" err="1" smtClean="0"/>
              <a:t>pasukan</a:t>
            </a:r>
            <a:r>
              <a:rPr lang="en-US" dirty="0" smtClean="0"/>
              <a:t> </a:t>
            </a:r>
            <a:r>
              <a:rPr lang="en-US" dirty="0" err="1" smtClean="0"/>
              <a:t>Diponegoro</a:t>
            </a:r>
            <a:endParaRPr lang="en-US" dirty="0" smtClean="0"/>
          </a:p>
          <a:p>
            <a:pPr marL="514350" indent="-514350">
              <a:buFont typeface="Wingdings 2" pitchFamily="18" charset="2"/>
              <a:buAutoNum type="arabicPeriod"/>
              <a:defRPr/>
            </a:pPr>
            <a:r>
              <a:rPr lang="en-US" dirty="0" err="1" smtClean="0"/>
              <a:t>Mencegah</a:t>
            </a:r>
            <a:r>
              <a:rPr lang="en-US" dirty="0" smtClean="0"/>
              <a:t> </a:t>
            </a:r>
            <a:r>
              <a:rPr lang="en-US" dirty="0" err="1" smtClean="0"/>
              <a:t>masunya</a:t>
            </a:r>
            <a:r>
              <a:rPr lang="en-US" dirty="0" smtClean="0"/>
              <a:t> </a:t>
            </a:r>
            <a:r>
              <a:rPr lang="en-US" dirty="0" err="1" smtClean="0"/>
              <a:t>bantuan</a:t>
            </a:r>
            <a:r>
              <a:rPr lang="en-US" dirty="0" smtClean="0"/>
              <a:t> </a:t>
            </a:r>
            <a:r>
              <a:rPr lang="en-US" dirty="0" err="1" smtClean="0"/>
              <a:t>dari</a:t>
            </a:r>
            <a:r>
              <a:rPr lang="en-US" dirty="0" smtClean="0"/>
              <a:t> </a:t>
            </a:r>
            <a:r>
              <a:rPr lang="en-US" dirty="0" err="1" smtClean="0"/>
              <a:t>luar</a:t>
            </a:r>
            <a:endParaRPr lang="en-US" dirty="0" smtClean="0"/>
          </a:p>
          <a:p>
            <a:pPr marL="514350" indent="-514350">
              <a:buFont typeface="Wingdings 2" pitchFamily="18" charset="2"/>
              <a:buAutoNum type="arabicPeriod"/>
              <a:defRPr/>
            </a:pPr>
            <a:r>
              <a:rPr lang="en-US" dirty="0" err="1" smtClean="0"/>
              <a:t>Memperlemah</a:t>
            </a:r>
            <a:r>
              <a:rPr lang="en-US" dirty="0" smtClean="0"/>
              <a:t> </a:t>
            </a:r>
            <a:r>
              <a:rPr lang="en-US" dirty="0" err="1" smtClean="0"/>
              <a:t>pasukan</a:t>
            </a:r>
            <a:r>
              <a:rPr lang="en-US" dirty="0" smtClean="0"/>
              <a:t> </a:t>
            </a:r>
            <a:r>
              <a:rPr lang="en-US" dirty="0" err="1" smtClean="0"/>
              <a:t>Diponegoro</a:t>
            </a:r>
            <a:endParaRPr lang="en-US" dirty="0" smtClean="0"/>
          </a:p>
          <a:p>
            <a:pPr marL="514350" indent="-514350">
              <a:buFont typeface="Wingdings 2" pitchFamily="18" charset="2"/>
              <a:buNone/>
              <a:defRPr/>
            </a:pPr>
            <a:r>
              <a:rPr lang="en-US" dirty="0" err="1" smtClean="0"/>
              <a:t>Akhirnya</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siasat</a:t>
            </a:r>
            <a:r>
              <a:rPr lang="en-US" dirty="0" smtClean="0"/>
              <a:t> </a:t>
            </a:r>
            <a:r>
              <a:rPr lang="en-US" dirty="0" err="1" smtClean="0"/>
              <a:t>tipu</a:t>
            </a:r>
            <a:r>
              <a:rPr lang="en-US" dirty="0" smtClean="0"/>
              <a:t> </a:t>
            </a:r>
            <a:r>
              <a:rPr lang="en-US" dirty="0" err="1" smtClean="0"/>
              <a:t>muslihat</a:t>
            </a:r>
            <a:r>
              <a:rPr lang="en-US" dirty="0" smtClean="0"/>
              <a:t>, </a:t>
            </a:r>
            <a:r>
              <a:rPr lang="en-US" dirty="0" err="1" smtClean="0"/>
              <a:t>beliau</a:t>
            </a:r>
            <a:endParaRPr lang="en-US" dirty="0" smtClean="0"/>
          </a:p>
          <a:p>
            <a:pPr marL="514350" indent="-514350">
              <a:buFont typeface="Wingdings 2" pitchFamily="18" charset="2"/>
              <a:buNone/>
              <a:defRPr/>
            </a:pPr>
            <a:r>
              <a:rPr lang="en-US" dirty="0" err="1" smtClean="0"/>
              <a:t>Tertangkap</a:t>
            </a:r>
            <a:r>
              <a:rPr lang="en-US" dirty="0" smtClean="0"/>
              <a:t> </a:t>
            </a:r>
            <a:r>
              <a:rPr lang="en-US" dirty="0" err="1" smtClean="0"/>
              <a:t>dan</a:t>
            </a:r>
            <a:r>
              <a:rPr lang="en-US" dirty="0" smtClean="0"/>
              <a:t> </a:t>
            </a:r>
            <a:r>
              <a:rPr lang="en-US" dirty="0" err="1" smtClean="0"/>
              <a:t>diasingkan</a:t>
            </a:r>
            <a:r>
              <a:rPr lang="en-US" dirty="0" smtClean="0"/>
              <a:t> </a:t>
            </a:r>
            <a:r>
              <a:rPr lang="en-US" dirty="0" err="1" smtClean="0"/>
              <a:t>ke</a:t>
            </a:r>
            <a:r>
              <a:rPr lang="en-US" dirty="0" smtClean="0"/>
              <a:t> </a:t>
            </a:r>
            <a:r>
              <a:rPr lang="en-US" dirty="0" err="1" smtClean="0"/>
              <a:t>Menado</a:t>
            </a:r>
            <a:r>
              <a:rPr lang="en-US" dirty="0" smtClean="0"/>
              <a:t>, </a:t>
            </a:r>
            <a:r>
              <a:rPr lang="en-US" dirty="0" err="1" smtClean="0"/>
              <a:t>meninggal</a:t>
            </a:r>
            <a:r>
              <a:rPr lang="en-US" dirty="0" smtClean="0"/>
              <a:t> </a:t>
            </a:r>
            <a:r>
              <a:rPr lang="en-US" dirty="0" err="1" smtClean="0"/>
              <a:t>di</a:t>
            </a:r>
            <a:r>
              <a:rPr lang="en-US" dirty="0" smtClean="0"/>
              <a:t> </a:t>
            </a:r>
            <a:r>
              <a:rPr lang="en-US" dirty="0" err="1" smtClean="0"/>
              <a:t>Makasar</a:t>
            </a:r>
            <a:endParaRPr lang="en-US" dirty="0"/>
          </a:p>
        </p:txBody>
      </p:sp>
    </p:spTree>
  </p:cSld>
  <p:clrMapOvr>
    <a:masterClrMapping/>
  </p:clrMapOvr>
  <p:transition spd="slow">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285750" y="0"/>
            <a:ext cx="8229600" cy="642938"/>
          </a:xfrm>
        </p:spPr>
        <p:txBody>
          <a:bodyPr>
            <a:normAutofit fontScale="90000"/>
          </a:bodyPr>
          <a:lstStyle/>
          <a:p>
            <a:pPr algn="ctr"/>
            <a:r>
              <a:rPr lang="en-US" sz="4400" smtClean="0"/>
              <a:t>4. Perang Bali</a:t>
            </a:r>
          </a:p>
        </p:txBody>
      </p:sp>
      <p:graphicFrame>
        <p:nvGraphicFramePr>
          <p:cNvPr id="4" name="Content Placeholder 3"/>
          <p:cNvGraphicFramePr>
            <a:graphicFrameLocks noGrp="1"/>
          </p:cNvGraphicFramePr>
          <p:nvPr>
            <p:ph idx="1"/>
          </p:nvPr>
        </p:nvGraphicFramePr>
        <p:xfrm>
          <a:off x="214313" y="642938"/>
          <a:ext cx="8786812" cy="6215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A0D17613-D2D5-4C40-9614-F078F1B1461D}"/>
                                            </p:graphicEl>
                                          </p:spTgt>
                                        </p:tgtEl>
                                        <p:attrNameLst>
                                          <p:attrName>style.visibility</p:attrName>
                                        </p:attrNameLst>
                                      </p:cBhvr>
                                      <p:to>
                                        <p:strVal val="visible"/>
                                      </p:to>
                                    </p:set>
                                    <p:animEffect transition="in" filter="wipe(down)">
                                      <p:cBhvr>
                                        <p:cTn id="7" dur="500"/>
                                        <p:tgtEl>
                                          <p:spTgt spid="4">
                                            <p:graphicEl>
                                              <a:dgm id="{A0D17613-D2D5-4C40-9614-F078F1B1461D}"/>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graphicEl>
                                              <a:dgm id="{5DA89B83-7DA1-41D5-A7DB-4EBF467AB693}"/>
                                            </p:graphicEl>
                                          </p:spTgt>
                                        </p:tgtEl>
                                        <p:attrNameLst>
                                          <p:attrName>style.visibility</p:attrName>
                                        </p:attrNameLst>
                                      </p:cBhvr>
                                      <p:to>
                                        <p:strVal val="visible"/>
                                      </p:to>
                                    </p:set>
                                    <p:animEffect transition="in" filter="wipe(down)">
                                      <p:cBhvr>
                                        <p:cTn id="10" dur="500"/>
                                        <p:tgtEl>
                                          <p:spTgt spid="4">
                                            <p:graphicEl>
                                              <a:dgm id="{5DA89B83-7DA1-41D5-A7DB-4EBF467AB693}"/>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graphicEl>
                                              <a:dgm id="{B2375E65-EA12-49D4-9C06-413C6A3076C2}"/>
                                            </p:graphicEl>
                                          </p:spTgt>
                                        </p:tgtEl>
                                        <p:attrNameLst>
                                          <p:attrName>style.visibility</p:attrName>
                                        </p:attrNameLst>
                                      </p:cBhvr>
                                      <p:to>
                                        <p:strVal val="visible"/>
                                      </p:to>
                                    </p:set>
                                    <p:animEffect transition="in" filter="wipe(down)">
                                      <p:cBhvr>
                                        <p:cTn id="13" dur="500"/>
                                        <p:tgtEl>
                                          <p:spTgt spid="4">
                                            <p:graphicEl>
                                              <a:dgm id="{B2375E65-EA12-49D4-9C06-413C6A3076C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214313" y="285750"/>
            <a:ext cx="9144000" cy="1500188"/>
          </a:xfrm>
        </p:spPr>
        <p:txBody>
          <a:bodyPr/>
          <a:lstStyle/>
          <a:p>
            <a:pPr algn="ctr"/>
            <a:r>
              <a:rPr lang="en-US" smtClean="0"/>
              <a:t>5. Perang Banjar / Kalsel</a:t>
            </a:r>
            <a:br>
              <a:rPr lang="en-US" smtClean="0"/>
            </a:br>
            <a:endParaRPr lang="en-US" smtClean="0"/>
          </a:p>
        </p:txBody>
      </p:sp>
      <p:graphicFrame>
        <p:nvGraphicFramePr>
          <p:cNvPr id="6" name="Content Placeholder 5"/>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graphicEl>
                                              <a:dgm id="{3A99E641-9A36-4F8F-9F19-A18DF2B6D521}"/>
                                            </p:graphicEl>
                                          </p:spTgt>
                                        </p:tgtEl>
                                        <p:attrNameLst>
                                          <p:attrName>style.visibility</p:attrName>
                                        </p:attrNameLst>
                                      </p:cBhvr>
                                      <p:to>
                                        <p:strVal val="visible"/>
                                      </p:to>
                                    </p:set>
                                    <p:animEffect transition="in" filter="wipe(down)">
                                      <p:cBhvr>
                                        <p:cTn id="7" dur="500"/>
                                        <p:tgtEl>
                                          <p:spTgt spid="6">
                                            <p:graphicEl>
                                              <a:dgm id="{3A99E641-9A36-4F8F-9F19-A18DF2B6D52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graphicEl>
                                              <a:dgm id="{85933C3F-30AA-426A-ACDD-EC5CD47EB148}"/>
                                            </p:graphicEl>
                                          </p:spTgt>
                                        </p:tgtEl>
                                        <p:attrNameLst>
                                          <p:attrName>style.visibility</p:attrName>
                                        </p:attrNameLst>
                                      </p:cBhvr>
                                      <p:to>
                                        <p:strVal val="visible"/>
                                      </p:to>
                                    </p:set>
                                    <p:animEffect transition="in" filter="wipe(down)">
                                      <p:cBhvr>
                                        <p:cTn id="12" dur="500"/>
                                        <p:tgtEl>
                                          <p:spTgt spid="6">
                                            <p:graphicEl>
                                              <a:dgm id="{85933C3F-30AA-426A-ACDD-EC5CD47EB14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graphicEl>
                                              <a:dgm id="{8B9EF5A1-2FBF-4322-AE81-AFA2F6641256}"/>
                                            </p:graphicEl>
                                          </p:spTgt>
                                        </p:tgtEl>
                                        <p:attrNameLst>
                                          <p:attrName>style.visibility</p:attrName>
                                        </p:attrNameLst>
                                      </p:cBhvr>
                                      <p:to>
                                        <p:strVal val="visible"/>
                                      </p:to>
                                    </p:set>
                                    <p:animEffect transition="in" filter="wipe(down)">
                                      <p:cBhvr>
                                        <p:cTn id="17" dur="500"/>
                                        <p:tgtEl>
                                          <p:spTgt spid="6">
                                            <p:graphicEl>
                                              <a:dgm id="{8B9EF5A1-2FBF-4322-AE81-AFA2F664125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graphicEl>
                                              <a:dgm id="{4CACC608-F634-4B1B-9AB7-31E4EEED1A70}"/>
                                            </p:graphicEl>
                                          </p:spTgt>
                                        </p:tgtEl>
                                        <p:attrNameLst>
                                          <p:attrName>style.visibility</p:attrName>
                                        </p:attrNameLst>
                                      </p:cBhvr>
                                      <p:to>
                                        <p:strVal val="visible"/>
                                      </p:to>
                                    </p:set>
                                    <p:animEffect transition="in" filter="wipe(down)">
                                      <p:cBhvr>
                                        <p:cTn id="22" dur="500"/>
                                        <p:tgtEl>
                                          <p:spTgt spid="6">
                                            <p:graphicEl>
                                              <a:dgm id="{4CACC608-F634-4B1B-9AB7-31E4EEED1A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142875"/>
            <a:ext cx="8229600" cy="714375"/>
          </a:xfrm>
        </p:spPr>
        <p:txBody>
          <a:bodyPr>
            <a:normAutofit/>
          </a:bodyPr>
          <a:lstStyle/>
          <a:p>
            <a:r>
              <a:rPr lang="en-US" smtClean="0"/>
              <a:t>6. Perang Aceh ( 1873- 1904 )</a:t>
            </a:r>
          </a:p>
        </p:txBody>
      </p:sp>
      <p:graphicFrame>
        <p:nvGraphicFramePr>
          <p:cNvPr id="4" name="Content Placeholder 3"/>
          <p:cNvGraphicFramePr>
            <a:graphicFrameLocks noGrp="1"/>
          </p:cNvGraphicFramePr>
          <p:nvPr>
            <p:ph idx="1"/>
          </p:nvPr>
        </p:nvGraphicFramePr>
        <p:xfrm>
          <a:off x="142875" y="928688"/>
          <a:ext cx="8786814" cy="6040120"/>
        </p:xfrm>
        <a:graphic>
          <a:graphicData uri="http://schemas.openxmlformats.org/drawingml/2006/table">
            <a:tbl>
              <a:tblPr firstRow="1" bandRow="1">
                <a:tableStyleId>{5C22544A-7EE6-4342-B048-85BDC9FD1C3A}</a:tableStyleId>
              </a:tblPr>
              <a:tblGrid>
                <a:gridCol w="2928938">
                  <a:extLst>
                    <a:ext uri="{9D8B030D-6E8A-4147-A177-3AD203B41FA5}">
                      <a16:colId xmlns:a16="http://schemas.microsoft.com/office/drawing/2014/main" val="20000"/>
                    </a:ext>
                  </a:extLst>
                </a:gridCol>
                <a:gridCol w="2928938">
                  <a:extLst>
                    <a:ext uri="{9D8B030D-6E8A-4147-A177-3AD203B41FA5}">
                      <a16:colId xmlns:a16="http://schemas.microsoft.com/office/drawing/2014/main" val="20001"/>
                    </a:ext>
                  </a:extLst>
                </a:gridCol>
                <a:gridCol w="2928938">
                  <a:extLst>
                    <a:ext uri="{9D8B030D-6E8A-4147-A177-3AD203B41FA5}">
                      <a16:colId xmlns:a16="http://schemas.microsoft.com/office/drawing/2014/main" val="20002"/>
                    </a:ext>
                  </a:extLst>
                </a:gridCol>
              </a:tblGrid>
              <a:tr h="370840">
                <a:tc>
                  <a:txBody>
                    <a:bodyPr/>
                    <a:lstStyle/>
                    <a:p>
                      <a:r>
                        <a:rPr lang="en-US" dirty="0" err="1" smtClean="0"/>
                        <a:t>Sebab</a:t>
                      </a:r>
                      <a:r>
                        <a:rPr lang="en-US" dirty="0" smtClean="0"/>
                        <a:t>- </a:t>
                      </a:r>
                      <a:r>
                        <a:rPr lang="en-US" dirty="0" err="1" smtClean="0"/>
                        <a:t>sebab</a:t>
                      </a:r>
                      <a:r>
                        <a:rPr lang="en-US" dirty="0" smtClean="0"/>
                        <a:t> :</a:t>
                      </a:r>
                      <a:endParaRPr lang="en-US" dirty="0"/>
                    </a:p>
                  </a:txBody>
                  <a:tcPr/>
                </a:tc>
                <a:tc>
                  <a:txBody>
                    <a:bodyPr/>
                    <a:lstStyle/>
                    <a:p>
                      <a:r>
                        <a:rPr lang="en-US" dirty="0" err="1" smtClean="0"/>
                        <a:t>Tokoh</a:t>
                      </a:r>
                      <a:r>
                        <a:rPr lang="en-US" dirty="0" smtClean="0"/>
                        <a:t> :</a:t>
                      </a:r>
                      <a:endParaRPr lang="en-US" dirty="0"/>
                    </a:p>
                  </a:txBody>
                  <a:tcPr/>
                </a:tc>
                <a:tc>
                  <a:txBody>
                    <a:bodyPr/>
                    <a:lstStyle/>
                    <a:p>
                      <a:r>
                        <a:rPr lang="en-US" dirty="0" err="1" smtClean="0"/>
                        <a:t>Perlawanan</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pPr marL="342900" indent="-342900">
                        <a:buAutoNum type="arabicPeriod"/>
                      </a:pPr>
                      <a:r>
                        <a:rPr lang="en-US" dirty="0" err="1" smtClean="0"/>
                        <a:t>Sebab</a:t>
                      </a:r>
                      <a:r>
                        <a:rPr lang="en-US" dirty="0" smtClean="0"/>
                        <a:t> </a:t>
                      </a:r>
                      <a:r>
                        <a:rPr lang="en-US" dirty="0" err="1" smtClean="0"/>
                        <a:t>umum</a:t>
                      </a:r>
                      <a:r>
                        <a:rPr lang="en-US" dirty="0" smtClean="0"/>
                        <a:t> : </a:t>
                      </a:r>
                      <a:r>
                        <a:rPr lang="en-US" dirty="0" err="1" smtClean="0"/>
                        <a:t>Bld</a:t>
                      </a:r>
                      <a:r>
                        <a:rPr lang="en-US" dirty="0" smtClean="0"/>
                        <a:t> </a:t>
                      </a:r>
                      <a:r>
                        <a:rPr lang="en-US" dirty="0" err="1" smtClean="0"/>
                        <a:t>ingin</a:t>
                      </a:r>
                      <a:r>
                        <a:rPr lang="en-US" dirty="0" smtClean="0"/>
                        <a:t> </a:t>
                      </a:r>
                      <a:r>
                        <a:rPr lang="en-US" dirty="0" err="1" smtClean="0"/>
                        <a:t>menguasai</a:t>
                      </a:r>
                      <a:r>
                        <a:rPr lang="en-US" dirty="0" smtClean="0"/>
                        <a:t> Aceh </a:t>
                      </a:r>
                      <a:r>
                        <a:rPr lang="en-US" dirty="0" err="1" smtClean="0"/>
                        <a:t>krn</a:t>
                      </a:r>
                      <a:r>
                        <a:rPr lang="en-US" baseline="0" dirty="0" smtClean="0"/>
                        <a:t> </a:t>
                      </a:r>
                      <a:r>
                        <a:rPr lang="en-US" baseline="0" dirty="0" err="1" smtClean="0"/>
                        <a:t>letaknya</a:t>
                      </a:r>
                      <a:r>
                        <a:rPr lang="en-US" baseline="0" dirty="0" smtClean="0"/>
                        <a:t> </a:t>
                      </a:r>
                      <a:r>
                        <a:rPr lang="en-US" baseline="0" dirty="0" err="1" smtClean="0"/>
                        <a:t>strategis</a:t>
                      </a:r>
                      <a:r>
                        <a:rPr lang="en-US" baseline="0" dirty="0" smtClean="0"/>
                        <a:t>, </a:t>
                      </a:r>
                      <a:r>
                        <a:rPr lang="en-US" baseline="0" dirty="0" err="1" smtClean="0"/>
                        <a:t>Bld</a:t>
                      </a:r>
                      <a:r>
                        <a:rPr lang="en-US" baseline="0" dirty="0" smtClean="0"/>
                        <a:t> </a:t>
                      </a:r>
                      <a:r>
                        <a:rPr lang="en-US" baseline="0" dirty="0" err="1" smtClean="0"/>
                        <a:t>mengganti</a:t>
                      </a:r>
                      <a:r>
                        <a:rPr lang="en-US" baseline="0" dirty="0" smtClean="0"/>
                        <a:t> </a:t>
                      </a:r>
                      <a:r>
                        <a:rPr lang="en-US" baseline="0" dirty="0" err="1" smtClean="0"/>
                        <a:t>Traktat</a:t>
                      </a:r>
                      <a:r>
                        <a:rPr lang="en-US" baseline="0" dirty="0" smtClean="0"/>
                        <a:t> London </a:t>
                      </a:r>
                      <a:r>
                        <a:rPr lang="en-US" baseline="0" dirty="0" err="1" smtClean="0"/>
                        <a:t>mjd</a:t>
                      </a:r>
                      <a:r>
                        <a:rPr lang="en-US" baseline="0" dirty="0" smtClean="0"/>
                        <a:t> </a:t>
                      </a:r>
                      <a:r>
                        <a:rPr lang="en-US" baseline="0" dirty="0" err="1" smtClean="0"/>
                        <a:t>Traktat</a:t>
                      </a:r>
                      <a:r>
                        <a:rPr lang="en-US" baseline="0" dirty="0" smtClean="0"/>
                        <a:t> Sumatera, </a:t>
                      </a:r>
                      <a:r>
                        <a:rPr lang="en-US" baseline="0" dirty="0" err="1" smtClean="0"/>
                        <a:t>Bld</a:t>
                      </a:r>
                      <a:r>
                        <a:rPr lang="en-US" baseline="0" dirty="0" smtClean="0"/>
                        <a:t> </a:t>
                      </a:r>
                      <a:r>
                        <a:rPr lang="en-US" baseline="0" dirty="0" err="1" smtClean="0"/>
                        <a:t>ikut</a:t>
                      </a:r>
                      <a:r>
                        <a:rPr lang="en-US" baseline="0" dirty="0" smtClean="0"/>
                        <a:t> </a:t>
                      </a:r>
                      <a:r>
                        <a:rPr lang="en-US" baseline="0" dirty="0" err="1" smtClean="0"/>
                        <a:t>campur</a:t>
                      </a:r>
                      <a:r>
                        <a:rPr lang="en-US" baseline="0" dirty="0" smtClean="0"/>
                        <a:t> </a:t>
                      </a:r>
                      <a:r>
                        <a:rPr lang="en-US" baseline="0" dirty="0" err="1" smtClean="0"/>
                        <a:t>tangan</a:t>
                      </a:r>
                      <a:r>
                        <a:rPr lang="en-US" baseline="0" dirty="0" smtClean="0"/>
                        <a:t> </a:t>
                      </a:r>
                      <a:r>
                        <a:rPr lang="en-US" baseline="0" dirty="0" err="1" smtClean="0"/>
                        <a:t>masalah</a:t>
                      </a:r>
                      <a:r>
                        <a:rPr lang="en-US" baseline="0" dirty="0" smtClean="0"/>
                        <a:t> </a:t>
                      </a:r>
                      <a:r>
                        <a:rPr lang="en-US" baseline="0" dirty="0" err="1" smtClean="0"/>
                        <a:t>urusan</a:t>
                      </a:r>
                      <a:r>
                        <a:rPr lang="en-US" baseline="0" dirty="0" smtClean="0"/>
                        <a:t> </a:t>
                      </a:r>
                      <a:r>
                        <a:rPr lang="en-US" baseline="0" dirty="0" err="1" smtClean="0"/>
                        <a:t>luar</a:t>
                      </a:r>
                      <a:r>
                        <a:rPr lang="en-US" baseline="0" dirty="0" smtClean="0"/>
                        <a:t> </a:t>
                      </a:r>
                      <a:r>
                        <a:rPr lang="en-US" baseline="0" dirty="0" err="1" smtClean="0"/>
                        <a:t>negeri</a:t>
                      </a:r>
                      <a:r>
                        <a:rPr lang="en-US" baseline="0" dirty="0" smtClean="0"/>
                        <a:t> Aceh</a:t>
                      </a:r>
                    </a:p>
                    <a:p>
                      <a:pPr marL="342900" indent="-342900">
                        <a:buNone/>
                      </a:pPr>
                      <a:endParaRPr lang="en-US" baseline="0" dirty="0" smtClean="0"/>
                    </a:p>
                    <a:p>
                      <a:pPr marL="342900" indent="-342900">
                        <a:buNone/>
                      </a:pPr>
                      <a:endParaRPr lang="en-US" dirty="0"/>
                    </a:p>
                  </a:txBody>
                  <a:tcPr/>
                </a:tc>
                <a:tc>
                  <a:txBody>
                    <a:bodyPr/>
                    <a:lstStyle/>
                    <a:p>
                      <a:pPr marL="342900" indent="-342900">
                        <a:buAutoNum type="arabicPeriod"/>
                      </a:pPr>
                      <a:r>
                        <a:rPr lang="en-US" dirty="0" smtClean="0"/>
                        <a:t>Aceh</a:t>
                      </a:r>
                    </a:p>
                    <a:p>
                      <a:pPr marL="342900" indent="-342900">
                        <a:buNone/>
                      </a:pPr>
                      <a:r>
                        <a:rPr lang="en-US" dirty="0" smtClean="0"/>
                        <a:t>      - </a:t>
                      </a:r>
                      <a:r>
                        <a:rPr lang="en-US" dirty="0" err="1" smtClean="0"/>
                        <a:t>Panglima</a:t>
                      </a:r>
                      <a:r>
                        <a:rPr lang="en-US" dirty="0" smtClean="0"/>
                        <a:t> </a:t>
                      </a:r>
                      <a:r>
                        <a:rPr lang="en-US" dirty="0" err="1" smtClean="0"/>
                        <a:t>Polim</a:t>
                      </a:r>
                      <a:endParaRPr lang="en-US" dirty="0" smtClean="0"/>
                    </a:p>
                    <a:p>
                      <a:pPr marL="342900" indent="-342900">
                        <a:buNone/>
                      </a:pPr>
                      <a:r>
                        <a:rPr lang="en-US" dirty="0" smtClean="0"/>
                        <a:t>      - </a:t>
                      </a:r>
                      <a:r>
                        <a:rPr lang="en-US" dirty="0" err="1" smtClean="0"/>
                        <a:t>Teuku</a:t>
                      </a:r>
                      <a:r>
                        <a:rPr lang="en-US" dirty="0" smtClean="0"/>
                        <a:t> </a:t>
                      </a:r>
                      <a:r>
                        <a:rPr lang="en-US" dirty="0" err="1" smtClean="0"/>
                        <a:t>Cik</a:t>
                      </a:r>
                      <a:r>
                        <a:rPr lang="en-US" dirty="0" smtClean="0"/>
                        <a:t> Di </a:t>
                      </a:r>
                      <a:r>
                        <a:rPr lang="en-US" dirty="0" err="1" smtClean="0"/>
                        <a:t>Tiro</a:t>
                      </a:r>
                      <a:endParaRPr lang="en-US" dirty="0" smtClean="0"/>
                    </a:p>
                    <a:p>
                      <a:pPr marL="342900" indent="-342900">
                        <a:buNone/>
                      </a:pPr>
                      <a:r>
                        <a:rPr lang="en-US" dirty="0" smtClean="0"/>
                        <a:t>      - </a:t>
                      </a:r>
                      <a:r>
                        <a:rPr lang="en-US" dirty="0" err="1" smtClean="0"/>
                        <a:t>Teuku</a:t>
                      </a:r>
                      <a:r>
                        <a:rPr lang="en-US" dirty="0" smtClean="0"/>
                        <a:t> </a:t>
                      </a:r>
                      <a:r>
                        <a:rPr lang="en-US" dirty="0" err="1" smtClean="0"/>
                        <a:t>Umar</a:t>
                      </a:r>
                      <a:endParaRPr lang="en-US" dirty="0" smtClean="0"/>
                    </a:p>
                    <a:p>
                      <a:pPr marL="342900" indent="-342900">
                        <a:buNone/>
                      </a:pPr>
                      <a:r>
                        <a:rPr lang="en-US" dirty="0" smtClean="0"/>
                        <a:t>      - Cut </a:t>
                      </a:r>
                      <a:r>
                        <a:rPr lang="en-US" dirty="0" err="1" smtClean="0"/>
                        <a:t>Nya</a:t>
                      </a:r>
                      <a:r>
                        <a:rPr lang="en-US" dirty="0" smtClean="0"/>
                        <a:t> </a:t>
                      </a:r>
                      <a:r>
                        <a:rPr lang="en-US" dirty="0" err="1" smtClean="0"/>
                        <a:t>Dien</a:t>
                      </a:r>
                      <a:endParaRPr lang="en-US" dirty="0"/>
                    </a:p>
                  </a:txBody>
                  <a:tcPr/>
                </a:tc>
                <a:tc>
                  <a:txBody>
                    <a:bodyPr/>
                    <a:lstStyle/>
                    <a:p>
                      <a:r>
                        <a:rPr lang="en-US" dirty="0" smtClean="0"/>
                        <a:t>5 -4 -1873 </a:t>
                      </a:r>
                      <a:r>
                        <a:rPr lang="en-US" dirty="0" err="1" smtClean="0"/>
                        <a:t>Bld</a:t>
                      </a:r>
                      <a:r>
                        <a:rPr lang="en-US" baseline="0" dirty="0" smtClean="0"/>
                        <a:t> </a:t>
                      </a:r>
                      <a:r>
                        <a:rPr lang="en-US" baseline="0" dirty="0" err="1" smtClean="0"/>
                        <a:t>menyerang</a:t>
                      </a:r>
                      <a:r>
                        <a:rPr lang="en-US" baseline="0" dirty="0" smtClean="0"/>
                        <a:t> </a:t>
                      </a:r>
                      <a:r>
                        <a:rPr lang="en-US" baseline="0" dirty="0" err="1" smtClean="0"/>
                        <a:t>Masjid</a:t>
                      </a:r>
                      <a:r>
                        <a:rPr lang="en-US" baseline="0" dirty="0" smtClean="0"/>
                        <a:t> Raya Aceh.</a:t>
                      </a:r>
                    </a:p>
                    <a:p>
                      <a:r>
                        <a:rPr lang="en-US" baseline="0" dirty="0" smtClean="0"/>
                        <a:t>9 – 12 – 1873 </a:t>
                      </a:r>
                      <a:r>
                        <a:rPr lang="en-US" baseline="0" dirty="0" err="1" smtClean="0"/>
                        <a:t>Bld</a:t>
                      </a:r>
                      <a:r>
                        <a:rPr lang="en-US" baseline="0" dirty="0" smtClean="0"/>
                        <a:t> </a:t>
                      </a:r>
                      <a:r>
                        <a:rPr lang="en-US" baseline="0" dirty="0" err="1" smtClean="0"/>
                        <a:t>berhasil</a:t>
                      </a:r>
                      <a:r>
                        <a:rPr lang="en-US" baseline="0" dirty="0" smtClean="0"/>
                        <a:t> </a:t>
                      </a:r>
                      <a:r>
                        <a:rPr lang="en-US" baseline="0" dirty="0" err="1" smtClean="0"/>
                        <a:t>merebut</a:t>
                      </a:r>
                      <a:r>
                        <a:rPr lang="en-US" baseline="0" dirty="0" smtClean="0"/>
                        <a:t> </a:t>
                      </a:r>
                      <a:r>
                        <a:rPr lang="en-US" baseline="0" dirty="0" err="1" smtClean="0"/>
                        <a:t>Masjid</a:t>
                      </a:r>
                      <a:r>
                        <a:rPr lang="en-US" baseline="0" dirty="0" smtClean="0"/>
                        <a:t> </a:t>
                      </a:r>
                      <a:r>
                        <a:rPr lang="en-US" baseline="0" dirty="0" err="1" smtClean="0"/>
                        <a:t>dan</a:t>
                      </a:r>
                      <a:r>
                        <a:rPr lang="en-US" baseline="0" dirty="0" smtClean="0"/>
                        <a:t> </a:t>
                      </a:r>
                      <a:r>
                        <a:rPr lang="en-US" baseline="0" dirty="0" err="1" smtClean="0"/>
                        <a:t>istana</a:t>
                      </a:r>
                      <a:endParaRPr lang="en-US" baseline="0" dirty="0" smtClean="0"/>
                    </a:p>
                    <a:p>
                      <a:r>
                        <a:rPr lang="en-US" baseline="0" dirty="0" err="1" smtClean="0"/>
                        <a:t>Belanda</a:t>
                      </a:r>
                      <a:r>
                        <a:rPr lang="en-US" baseline="0" dirty="0" smtClean="0"/>
                        <a:t> </a:t>
                      </a:r>
                      <a:r>
                        <a:rPr lang="en-US" baseline="0" dirty="0" err="1" smtClean="0"/>
                        <a:t>menggunakan</a:t>
                      </a:r>
                      <a:r>
                        <a:rPr lang="en-US" baseline="0" dirty="0" smtClean="0"/>
                        <a:t> </a:t>
                      </a:r>
                      <a:r>
                        <a:rPr lang="en-US" baseline="0" dirty="0" err="1" smtClean="0"/>
                        <a:t>siasat</a:t>
                      </a:r>
                      <a:r>
                        <a:rPr lang="en-US" baseline="0" dirty="0" smtClean="0"/>
                        <a:t> </a:t>
                      </a:r>
                      <a:r>
                        <a:rPr lang="en-US" baseline="0" dirty="0" err="1" smtClean="0"/>
                        <a:t>Konsentrasi</a:t>
                      </a:r>
                      <a:r>
                        <a:rPr lang="en-US" baseline="0" dirty="0" smtClean="0"/>
                        <a:t> </a:t>
                      </a:r>
                      <a:r>
                        <a:rPr lang="en-US" baseline="0" dirty="0" err="1" smtClean="0"/>
                        <a:t>Stelsel</a:t>
                      </a:r>
                      <a:r>
                        <a:rPr lang="en-US" baseline="0" dirty="0" smtClean="0"/>
                        <a:t> </a:t>
                      </a:r>
                      <a:r>
                        <a:rPr lang="en-US" baseline="0" dirty="0" err="1" smtClean="0"/>
                        <a:t>dan</a:t>
                      </a:r>
                      <a:r>
                        <a:rPr lang="en-US" baseline="0" dirty="0" smtClean="0"/>
                        <a:t> </a:t>
                      </a:r>
                      <a:r>
                        <a:rPr lang="en-US" baseline="0" dirty="0" err="1" smtClean="0"/>
                        <a:t>adu</a:t>
                      </a:r>
                      <a:r>
                        <a:rPr lang="en-US" baseline="0" dirty="0" smtClean="0"/>
                        <a:t> </a:t>
                      </a:r>
                      <a:r>
                        <a:rPr lang="en-US" baseline="0" dirty="0" err="1" smtClean="0"/>
                        <a:t>domba</a:t>
                      </a:r>
                      <a:endParaRPr lang="en-US" baseline="0" dirty="0" smtClean="0"/>
                    </a:p>
                    <a:p>
                      <a:r>
                        <a:rPr lang="en-US" baseline="0" dirty="0" err="1" smtClean="0"/>
                        <a:t>Belanda</a:t>
                      </a:r>
                      <a:r>
                        <a:rPr lang="en-US" baseline="0" dirty="0" smtClean="0"/>
                        <a:t> </a:t>
                      </a:r>
                      <a:r>
                        <a:rPr lang="en-US" baseline="0" dirty="0" err="1" smtClean="0"/>
                        <a:t>mengirim</a:t>
                      </a:r>
                      <a:r>
                        <a:rPr lang="en-US" baseline="0" dirty="0" smtClean="0"/>
                        <a:t> Dr. </a:t>
                      </a:r>
                      <a:r>
                        <a:rPr lang="en-US" baseline="0" dirty="0" err="1" smtClean="0"/>
                        <a:t>Snouk</a:t>
                      </a:r>
                      <a:r>
                        <a:rPr lang="en-US" baseline="0" dirty="0" smtClean="0"/>
                        <a:t> H, </a:t>
                      </a:r>
                      <a:r>
                        <a:rPr lang="en-US" baseline="0" dirty="0" err="1" smtClean="0"/>
                        <a:t>untuk</a:t>
                      </a:r>
                      <a:r>
                        <a:rPr lang="en-US" baseline="0" dirty="0" smtClean="0"/>
                        <a:t> </a:t>
                      </a:r>
                      <a:r>
                        <a:rPr lang="en-US" baseline="0" dirty="0" err="1" smtClean="0"/>
                        <a:t>menyelidiki</a:t>
                      </a:r>
                      <a:r>
                        <a:rPr lang="en-US" baseline="0" dirty="0" smtClean="0"/>
                        <a:t> Aceh</a:t>
                      </a:r>
                      <a:endParaRPr lang="en-US" dirty="0"/>
                    </a:p>
                  </a:txBody>
                  <a:tcPr/>
                </a:tc>
                <a:extLst>
                  <a:ext uri="{0D108BD9-81ED-4DB2-BD59-A6C34878D82A}">
                    <a16:rowId xmlns:a16="http://schemas.microsoft.com/office/drawing/2014/main" val="10001"/>
                  </a:ext>
                </a:extLst>
              </a:tr>
              <a:tr h="370840">
                <a:tc>
                  <a:txBody>
                    <a:bodyPr/>
                    <a:lstStyle/>
                    <a:p>
                      <a:r>
                        <a:rPr lang="en-US" dirty="0" smtClean="0"/>
                        <a:t>2. </a:t>
                      </a:r>
                      <a:r>
                        <a:rPr lang="en-US" dirty="0" err="1" smtClean="0"/>
                        <a:t>Sebab</a:t>
                      </a:r>
                      <a:r>
                        <a:rPr lang="en-US" dirty="0" smtClean="0"/>
                        <a:t> </a:t>
                      </a:r>
                      <a:r>
                        <a:rPr lang="en-US" dirty="0" err="1" smtClean="0"/>
                        <a:t>khusus</a:t>
                      </a:r>
                      <a:r>
                        <a:rPr lang="en-US" dirty="0" smtClean="0"/>
                        <a:t> : </a:t>
                      </a:r>
                      <a:r>
                        <a:rPr lang="en-US" dirty="0" err="1" smtClean="0"/>
                        <a:t>Belanda</a:t>
                      </a:r>
                      <a:r>
                        <a:rPr lang="en-US" dirty="0" smtClean="0"/>
                        <a:t> </a:t>
                      </a:r>
                    </a:p>
                    <a:p>
                      <a:r>
                        <a:rPr lang="en-US" dirty="0" smtClean="0"/>
                        <a:t>    </a:t>
                      </a:r>
                      <a:r>
                        <a:rPr lang="en-US" dirty="0" err="1" smtClean="0"/>
                        <a:t>menuntut</a:t>
                      </a:r>
                      <a:r>
                        <a:rPr lang="en-US" dirty="0" smtClean="0"/>
                        <a:t> agar Aceh</a:t>
                      </a:r>
                      <a:r>
                        <a:rPr lang="en-US" baseline="0" dirty="0" smtClean="0"/>
                        <a:t> </a:t>
                      </a:r>
                    </a:p>
                    <a:p>
                      <a:r>
                        <a:rPr lang="en-US" baseline="0" dirty="0" smtClean="0"/>
                        <a:t>    </a:t>
                      </a:r>
                      <a:r>
                        <a:rPr lang="en-US" baseline="0" dirty="0" err="1" smtClean="0"/>
                        <a:t>tunduk</a:t>
                      </a:r>
                      <a:r>
                        <a:rPr lang="en-US" baseline="0" dirty="0" smtClean="0"/>
                        <a:t> </a:t>
                      </a:r>
                      <a:r>
                        <a:rPr lang="en-US" baseline="0" dirty="0" err="1" smtClean="0"/>
                        <a:t>kepadanya</a:t>
                      </a:r>
                      <a:endParaRPr lang="en-US" dirty="0"/>
                    </a:p>
                  </a:txBody>
                  <a:tcPr/>
                </a:tc>
                <a:tc>
                  <a:txBody>
                    <a:bodyPr/>
                    <a:lstStyle/>
                    <a:p>
                      <a:r>
                        <a:rPr lang="en-US" dirty="0" smtClean="0"/>
                        <a:t>2. </a:t>
                      </a:r>
                      <a:r>
                        <a:rPr lang="en-US" dirty="0" err="1" smtClean="0"/>
                        <a:t>Belanda</a:t>
                      </a:r>
                      <a:endParaRPr lang="en-US" dirty="0" smtClean="0"/>
                    </a:p>
                    <a:p>
                      <a:r>
                        <a:rPr lang="en-US" dirty="0" smtClean="0"/>
                        <a:t>    - </a:t>
                      </a:r>
                      <a:r>
                        <a:rPr lang="en-US" dirty="0" err="1" smtClean="0"/>
                        <a:t>Mayjend</a:t>
                      </a:r>
                      <a:r>
                        <a:rPr lang="en-US" dirty="0" smtClean="0"/>
                        <a:t>.</a:t>
                      </a:r>
                      <a:r>
                        <a:rPr lang="en-US" baseline="0" dirty="0" smtClean="0"/>
                        <a:t> Kohler</a:t>
                      </a:r>
                    </a:p>
                    <a:p>
                      <a:r>
                        <a:rPr lang="en-US" baseline="0" dirty="0" smtClean="0"/>
                        <a:t>    - </a:t>
                      </a:r>
                      <a:r>
                        <a:rPr lang="en-US" baseline="0" dirty="0" err="1" smtClean="0"/>
                        <a:t>Jendral</a:t>
                      </a:r>
                      <a:r>
                        <a:rPr lang="en-US" baseline="0" dirty="0" smtClean="0"/>
                        <a:t> Van </a:t>
                      </a:r>
                      <a:r>
                        <a:rPr lang="en-US" baseline="0" dirty="0" err="1" smtClean="0"/>
                        <a:t>Swieten</a:t>
                      </a:r>
                      <a:endParaRPr lang="en-US" baseline="0" dirty="0" smtClean="0"/>
                    </a:p>
                    <a:p>
                      <a:r>
                        <a:rPr lang="en-US" baseline="0" dirty="0" smtClean="0"/>
                        <a:t>    - </a:t>
                      </a:r>
                      <a:r>
                        <a:rPr lang="en-US" baseline="0" dirty="0" err="1" smtClean="0"/>
                        <a:t>Jendral</a:t>
                      </a:r>
                      <a:r>
                        <a:rPr lang="en-US" baseline="0" dirty="0" smtClean="0"/>
                        <a:t> </a:t>
                      </a:r>
                      <a:r>
                        <a:rPr lang="en-US" baseline="0" dirty="0" err="1" smtClean="0"/>
                        <a:t>Pel</a:t>
                      </a:r>
                      <a:endParaRPr lang="en-US" baseline="0" dirty="0" smtClean="0"/>
                    </a:p>
                    <a:p>
                      <a:r>
                        <a:rPr lang="en-US" baseline="0" dirty="0" smtClean="0"/>
                        <a:t>    - Dr. </a:t>
                      </a:r>
                      <a:r>
                        <a:rPr lang="en-US" baseline="0" dirty="0" err="1" smtClean="0"/>
                        <a:t>Snouk</a:t>
                      </a:r>
                      <a:r>
                        <a:rPr lang="en-US" baseline="0" dirty="0" smtClean="0"/>
                        <a:t> </a:t>
                      </a:r>
                      <a:r>
                        <a:rPr lang="en-US" baseline="0" dirty="0" err="1" smtClean="0"/>
                        <a:t>Hurgronje</a:t>
                      </a:r>
                      <a:endParaRPr lang="en-US" dirty="0"/>
                    </a:p>
                  </a:txBody>
                  <a:tcPr/>
                </a:tc>
                <a:tc>
                  <a:txBody>
                    <a:bodyPr/>
                    <a:lstStyle/>
                    <a:p>
                      <a:r>
                        <a:rPr lang="en-US" dirty="0" err="1" smtClean="0"/>
                        <a:t>Setelah</a:t>
                      </a:r>
                      <a:r>
                        <a:rPr lang="en-US" dirty="0" smtClean="0"/>
                        <a:t> </a:t>
                      </a:r>
                      <a:r>
                        <a:rPr lang="en-US" dirty="0" err="1" smtClean="0"/>
                        <a:t>berhasil</a:t>
                      </a:r>
                      <a:r>
                        <a:rPr lang="en-US" dirty="0" smtClean="0"/>
                        <a:t> </a:t>
                      </a:r>
                      <a:r>
                        <a:rPr lang="en-US" dirty="0" err="1" smtClean="0"/>
                        <a:t>mengetahui</a:t>
                      </a:r>
                      <a:r>
                        <a:rPr lang="en-US" dirty="0" smtClean="0"/>
                        <a:t> </a:t>
                      </a:r>
                      <a:r>
                        <a:rPr lang="en-US" dirty="0" err="1" smtClean="0"/>
                        <a:t>kelebihan</a:t>
                      </a:r>
                      <a:r>
                        <a:rPr lang="en-US" baseline="0" dirty="0" smtClean="0"/>
                        <a:t> &amp; </a:t>
                      </a:r>
                      <a:r>
                        <a:rPr lang="en-US" baseline="0" dirty="0" err="1" smtClean="0"/>
                        <a:t>kekurangan</a:t>
                      </a:r>
                      <a:r>
                        <a:rPr lang="en-US" baseline="0" dirty="0" smtClean="0"/>
                        <a:t> Aceh, </a:t>
                      </a:r>
                      <a:r>
                        <a:rPr lang="en-US" baseline="0" dirty="0" err="1" smtClean="0"/>
                        <a:t>maka</a:t>
                      </a:r>
                      <a:r>
                        <a:rPr lang="en-US" baseline="0" dirty="0" smtClean="0"/>
                        <a:t> </a:t>
                      </a:r>
                      <a:r>
                        <a:rPr lang="en-US" baseline="0" dirty="0" err="1" smtClean="0"/>
                        <a:t>Bld</a:t>
                      </a:r>
                      <a:r>
                        <a:rPr lang="en-US" baseline="0" dirty="0" smtClean="0"/>
                        <a:t> dg </a:t>
                      </a:r>
                      <a:r>
                        <a:rPr lang="en-US" baseline="0" dirty="0" err="1" smtClean="0"/>
                        <a:t>pasukan</a:t>
                      </a:r>
                      <a:r>
                        <a:rPr lang="en-US" baseline="0" dirty="0" smtClean="0"/>
                        <a:t> </a:t>
                      </a:r>
                      <a:r>
                        <a:rPr lang="en-US" baseline="0" dirty="0" err="1" smtClean="0"/>
                        <a:t>Marsuse</a:t>
                      </a:r>
                      <a:r>
                        <a:rPr lang="en-US" baseline="0" dirty="0" smtClean="0"/>
                        <a:t> </a:t>
                      </a:r>
                      <a:r>
                        <a:rPr lang="en-US" baseline="0" dirty="0" err="1" smtClean="0"/>
                        <a:t>menghancurkan</a:t>
                      </a:r>
                      <a:r>
                        <a:rPr lang="en-US" baseline="0" dirty="0" smtClean="0"/>
                        <a:t> Aceh &amp; </a:t>
                      </a:r>
                      <a:r>
                        <a:rPr lang="en-US" baseline="0" dirty="0" err="1" smtClean="0"/>
                        <a:t>aceh</a:t>
                      </a:r>
                      <a:r>
                        <a:rPr lang="en-US" baseline="0" dirty="0" smtClean="0"/>
                        <a:t> </a:t>
                      </a:r>
                      <a:r>
                        <a:rPr lang="en-US" baseline="0" dirty="0" err="1" smtClean="0"/>
                        <a:t>haru</a:t>
                      </a:r>
                      <a:r>
                        <a:rPr lang="en-US" baseline="0" dirty="0" smtClean="0"/>
                        <a:t> </a:t>
                      </a:r>
                      <a:r>
                        <a:rPr lang="en-US" baseline="0" dirty="0" err="1" smtClean="0"/>
                        <a:t>menandatangani</a:t>
                      </a:r>
                      <a:endParaRPr lang="en-US" baseline="0" dirty="0" smtClean="0"/>
                    </a:p>
                    <a:p>
                      <a:r>
                        <a:rPr lang="en-US" baseline="0" dirty="0" err="1" smtClean="0"/>
                        <a:t>Plakat</a:t>
                      </a:r>
                      <a:r>
                        <a:rPr lang="en-US" baseline="0" dirty="0" smtClean="0"/>
                        <a:t> </a:t>
                      </a:r>
                      <a:r>
                        <a:rPr lang="en-US" baseline="0" dirty="0" err="1" smtClean="0"/>
                        <a:t>Pendek</a:t>
                      </a:r>
                      <a:r>
                        <a:rPr lang="en-US" baseline="0" dirty="0" smtClean="0"/>
                        <a:t>/Aceh </a:t>
                      </a:r>
                      <a:r>
                        <a:rPr lang="en-US" baseline="0" dirty="0" err="1" smtClean="0"/>
                        <a:t>mengakui</a:t>
                      </a:r>
                      <a:r>
                        <a:rPr lang="en-US" baseline="0" dirty="0" smtClean="0"/>
                        <a:t> </a:t>
                      </a:r>
                      <a:r>
                        <a:rPr lang="en-US" baseline="0" dirty="0" err="1" smtClean="0"/>
                        <a:t>kekuasaan</a:t>
                      </a:r>
                      <a:r>
                        <a:rPr lang="en-US" baseline="0" dirty="0" smtClean="0"/>
                        <a:t> </a:t>
                      </a:r>
                      <a:r>
                        <a:rPr lang="en-US" baseline="0" dirty="0" err="1" smtClean="0"/>
                        <a:t>Bld</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85750" y="0"/>
            <a:ext cx="8401050" cy="1071563"/>
          </a:xfrm>
        </p:spPr>
        <p:txBody>
          <a:bodyPr/>
          <a:lstStyle/>
          <a:p>
            <a:pPr algn="ctr" eaLnBrk="1" hangingPunct="1"/>
            <a:r>
              <a:rPr lang="en-US" sz="3200" dirty="0" smtClean="0"/>
              <a:t>PROSES PERKEMBANGAN KOLONIALISME DAN IMPERIALISME</a:t>
            </a:r>
          </a:p>
        </p:txBody>
      </p:sp>
      <p:sp>
        <p:nvSpPr>
          <p:cNvPr id="3" name="Content Placeholder 2"/>
          <p:cNvSpPr>
            <a:spLocks noGrp="1"/>
          </p:cNvSpPr>
          <p:nvPr>
            <p:ph idx="1"/>
          </p:nvPr>
        </p:nvSpPr>
        <p:spPr>
          <a:xfrm>
            <a:off x="457200" y="1000125"/>
            <a:ext cx="8229600" cy="5324475"/>
          </a:xfrm>
        </p:spPr>
        <p:txBody>
          <a:bodyPr>
            <a:normAutofit lnSpcReduction="10000"/>
          </a:bodyPr>
          <a:lstStyle/>
          <a:p>
            <a:pPr marL="514350" indent="-514350" algn="ctr" eaLnBrk="1" fontAlgn="auto" hangingPunct="1">
              <a:spcAft>
                <a:spcPts val="0"/>
              </a:spcAft>
              <a:buClr>
                <a:schemeClr val="accent3"/>
              </a:buClr>
              <a:buFont typeface="Wingdings 2"/>
              <a:buAutoNum type="alphaUcPeriod"/>
              <a:defRPr/>
            </a:pPr>
            <a:r>
              <a:rPr lang="en-US" sz="2800" b="1" dirty="0" smtClean="0"/>
              <a:t>PROSES MASUKNYA BANGSA EROPA KE INDONESIA  </a:t>
            </a:r>
          </a:p>
          <a:p>
            <a:pPr marL="514350" indent="-514350" eaLnBrk="1" fontAlgn="auto" hangingPunct="1">
              <a:spcAft>
                <a:spcPts val="0"/>
              </a:spcAft>
              <a:buClr>
                <a:schemeClr val="accent3"/>
              </a:buClr>
              <a:buFont typeface="Wingdings 2"/>
              <a:buNone/>
              <a:defRPr/>
            </a:pPr>
            <a:r>
              <a:rPr lang="en-US" dirty="0" err="1" smtClean="0"/>
              <a:t>Faktor</a:t>
            </a:r>
            <a:r>
              <a:rPr lang="en-US" dirty="0" smtClean="0"/>
              <a:t> </a:t>
            </a:r>
            <a:r>
              <a:rPr lang="en-US" dirty="0" err="1" smtClean="0"/>
              <a:t>Pendorong</a:t>
            </a:r>
            <a:r>
              <a:rPr lang="en-US" dirty="0" smtClean="0"/>
              <a:t> </a:t>
            </a:r>
            <a:r>
              <a:rPr lang="en-US" dirty="0" err="1" smtClean="0"/>
              <a:t>Penjelajahan</a:t>
            </a:r>
            <a:r>
              <a:rPr lang="en-US" dirty="0" smtClean="0"/>
              <a:t> </a:t>
            </a:r>
            <a:r>
              <a:rPr lang="en-US" dirty="0" err="1" smtClean="0"/>
              <a:t>samudra</a:t>
            </a:r>
            <a:r>
              <a:rPr lang="en-US" dirty="0" smtClean="0"/>
              <a:t> : </a:t>
            </a:r>
          </a:p>
          <a:p>
            <a:pPr marL="514350" indent="-514350" eaLnBrk="1" fontAlgn="auto" hangingPunct="1">
              <a:spcAft>
                <a:spcPts val="0"/>
              </a:spcAft>
              <a:buClr>
                <a:schemeClr val="accent3"/>
              </a:buClr>
              <a:buFont typeface="Wingdings 2"/>
              <a:buAutoNum type="arabicPeriod"/>
              <a:defRPr/>
            </a:pPr>
            <a:r>
              <a:rPr lang="en-US" dirty="0" err="1" smtClean="0"/>
              <a:t>Keinginan</a:t>
            </a:r>
            <a:r>
              <a:rPr lang="en-US" dirty="0" smtClean="0"/>
              <a:t> </a:t>
            </a:r>
            <a:r>
              <a:rPr lang="en-US" dirty="0" err="1" smtClean="0"/>
              <a:t>mencari</a:t>
            </a:r>
            <a:r>
              <a:rPr lang="en-US" dirty="0" smtClean="0"/>
              <a:t> </a:t>
            </a:r>
            <a:r>
              <a:rPr lang="en-US" dirty="0" err="1" smtClean="0"/>
              <a:t>kekayaan</a:t>
            </a:r>
            <a:r>
              <a:rPr lang="en-US" dirty="0" smtClean="0"/>
              <a:t> ( gold )</a:t>
            </a:r>
          </a:p>
          <a:p>
            <a:pPr marL="514350" indent="-514350" eaLnBrk="1" fontAlgn="auto" hangingPunct="1">
              <a:spcAft>
                <a:spcPts val="0"/>
              </a:spcAft>
              <a:buClr>
                <a:schemeClr val="accent3"/>
              </a:buClr>
              <a:buFont typeface="Wingdings 2"/>
              <a:buAutoNum type="arabicPeriod"/>
              <a:defRPr/>
            </a:pPr>
            <a:r>
              <a:rPr lang="en-US" dirty="0" err="1" smtClean="0"/>
              <a:t>Keinginan</a:t>
            </a:r>
            <a:r>
              <a:rPr lang="en-US" dirty="0" smtClean="0"/>
              <a:t> </a:t>
            </a:r>
            <a:r>
              <a:rPr lang="en-US" dirty="0" err="1" smtClean="0"/>
              <a:t>mencari</a:t>
            </a:r>
            <a:r>
              <a:rPr lang="en-US" dirty="0" smtClean="0"/>
              <a:t> </a:t>
            </a:r>
            <a:r>
              <a:rPr lang="en-US" dirty="0" err="1" smtClean="0"/>
              <a:t>kejayaan</a:t>
            </a:r>
            <a:r>
              <a:rPr lang="en-US" dirty="0" smtClean="0"/>
              <a:t> ( glory )</a:t>
            </a:r>
          </a:p>
          <a:p>
            <a:pPr marL="514350" indent="-514350" eaLnBrk="1" fontAlgn="auto" hangingPunct="1">
              <a:spcAft>
                <a:spcPts val="0"/>
              </a:spcAft>
              <a:buClr>
                <a:schemeClr val="accent3"/>
              </a:buClr>
              <a:buFont typeface="Wingdings 2"/>
              <a:buAutoNum type="arabicPeriod"/>
              <a:defRPr/>
            </a:pPr>
            <a:r>
              <a:rPr lang="en-US" dirty="0" err="1" smtClean="0"/>
              <a:t>Keinginan</a:t>
            </a:r>
            <a:r>
              <a:rPr lang="en-US" dirty="0" smtClean="0"/>
              <a:t> </a:t>
            </a:r>
            <a:r>
              <a:rPr lang="en-US" dirty="0" err="1" smtClean="0"/>
              <a:t>menyebarkan</a:t>
            </a:r>
            <a:r>
              <a:rPr lang="en-US" dirty="0" smtClean="0"/>
              <a:t> agama </a:t>
            </a:r>
            <a:r>
              <a:rPr lang="en-US" dirty="0" err="1" smtClean="0"/>
              <a:t>Nasrani</a:t>
            </a:r>
            <a:r>
              <a:rPr lang="en-US" dirty="0" smtClean="0"/>
              <a:t> ( Gospel )</a:t>
            </a:r>
          </a:p>
          <a:p>
            <a:pPr marL="514350" indent="-514350" eaLnBrk="1" fontAlgn="auto" hangingPunct="1">
              <a:spcAft>
                <a:spcPts val="0"/>
              </a:spcAft>
              <a:buClr>
                <a:schemeClr val="accent3"/>
              </a:buClr>
              <a:buFont typeface="Wingdings 2"/>
              <a:buAutoNum type="arabicPeriod"/>
              <a:defRPr/>
            </a:pPr>
            <a:r>
              <a:rPr lang="en-US" dirty="0" err="1" smtClean="0"/>
              <a:t>Perkembangan</a:t>
            </a:r>
            <a:r>
              <a:rPr lang="en-US" dirty="0" smtClean="0"/>
              <a:t> IPTEK, </a:t>
            </a:r>
            <a:r>
              <a:rPr lang="en-US" dirty="0" err="1" smtClean="0"/>
              <a:t>yaitu</a:t>
            </a:r>
            <a:r>
              <a:rPr lang="en-US" dirty="0" smtClean="0"/>
              <a:t> : </a:t>
            </a:r>
          </a:p>
          <a:p>
            <a:pPr marL="514350" indent="-514350" eaLnBrk="1" fontAlgn="auto" hangingPunct="1">
              <a:spcAft>
                <a:spcPts val="0"/>
              </a:spcAft>
              <a:buClr>
                <a:schemeClr val="accent3"/>
              </a:buClr>
              <a:buFont typeface="Wingdings 2"/>
              <a:buNone/>
              <a:defRPr/>
            </a:pPr>
            <a:r>
              <a:rPr lang="en-US" dirty="0" smtClean="0"/>
              <a:t>	- </a:t>
            </a:r>
            <a:r>
              <a:rPr lang="en-US" dirty="0" err="1" smtClean="0"/>
              <a:t>teori</a:t>
            </a:r>
            <a:r>
              <a:rPr lang="en-US" dirty="0" smtClean="0"/>
              <a:t> </a:t>
            </a:r>
            <a:r>
              <a:rPr lang="en-US" dirty="0" err="1" smtClean="0"/>
              <a:t>heliosentris</a:t>
            </a:r>
            <a:r>
              <a:rPr lang="en-US" dirty="0" smtClean="0"/>
              <a:t> </a:t>
            </a:r>
            <a:r>
              <a:rPr lang="en-US" dirty="0" err="1" smtClean="0"/>
              <a:t>oleh</a:t>
            </a:r>
            <a:r>
              <a:rPr lang="en-US" dirty="0" smtClean="0"/>
              <a:t> Copernicus</a:t>
            </a:r>
          </a:p>
          <a:p>
            <a:pPr marL="514350" indent="-514350" eaLnBrk="1" fontAlgn="auto" hangingPunct="1">
              <a:spcAft>
                <a:spcPts val="0"/>
              </a:spcAft>
              <a:buClr>
                <a:schemeClr val="accent3"/>
              </a:buClr>
              <a:buFont typeface="Wingdings 2"/>
              <a:buNone/>
              <a:defRPr/>
            </a:pPr>
            <a:r>
              <a:rPr lang="en-US" dirty="0" smtClean="0"/>
              <a:t>	- </a:t>
            </a:r>
            <a:r>
              <a:rPr lang="en-US" dirty="0" err="1" smtClean="0"/>
              <a:t>teknik</a:t>
            </a:r>
            <a:r>
              <a:rPr lang="en-US" dirty="0" smtClean="0"/>
              <a:t> </a:t>
            </a:r>
            <a:r>
              <a:rPr lang="en-US" dirty="0" err="1" smtClean="0"/>
              <a:t>pembuatan</a:t>
            </a:r>
            <a:r>
              <a:rPr lang="en-US" dirty="0" smtClean="0"/>
              <a:t> </a:t>
            </a:r>
            <a:r>
              <a:rPr lang="en-US" dirty="0" err="1" smtClean="0"/>
              <a:t>kapal</a:t>
            </a:r>
            <a:endParaRPr lang="en-US" dirty="0" smtClean="0"/>
          </a:p>
          <a:p>
            <a:pPr marL="514350" indent="-514350" eaLnBrk="1" fontAlgn="auto" hangingPunct="1">
              <a:spcAft>
                <a:spcPts val="0"/>
              </a:spcAft>
              <a:buClr>
                <a:schemeClr val="accent3"/>
              </a:buClr>
              <a:buFont typeface="Wingdings 2"/>
              <a:buNone/>
              <a:defRPr/>
            </a:pPr>
            <a:r>
              <a:rPr lang="en-US" dirty="0" smtClean="0"/>
              <a:t>	- </a:t>
            </a:r>
            <a:r>
              <a:rPr lang="en-US" dirty="0" err="1" smtClean="0"/>
              <a:t>adanya</a:t>
            </a:r>
            <a:r>
              <a:rPr lang="en-US" dirty="0" smtClean="0"/>
              <a:t> </a:t>
            </a:r>
            <a:r>
              <a:rPr lang="en-US" dirty="0" err="1" smtClean="0"/>
              <a:t>mesiu</a:t>
            </a:r>
            <a:endParaRPr lang="en-US" dirty="0" smtClean="0"/>
          </a:p>
          <a:p>
            <a:pPr marL="514350" indent="-514350" eaLnBrk="1" fontAlgn="auto" hangingPunct="1">
              <a:spcAft>
                <a:spcPts val="0"/>
              </a:spcAft>
              <a:buClr>
                <a:schemeClr val="accent3"/>
              </a:buClr>
              <a:buFont typeface="Wingdings 2"/>
              <a:buNone/>
              <a:defRPr/>
            </a:pPr>
            <a:r>
              <a:rPr lang="en-US" dirty="0" smtClean="0"/>
              <a:t>	- </a:t>
            </a:r>
            <a:r>
              <a:rPr lang="en-US" dirty="0" err="1" smtClean="0"/>
              <a:t>ditemukanya</a:t>
            </a:r>
            <a:r>
              <a:rPr lang="en-US" dirty="0" smtClean="0"/>
              <a:t> </a:t>
            </a:r>
            <a:r>
              <a:rPr lang="en-US" dirty="0" err="1" smtClean="0"/>
              <a:t>kompas</a:t>
            </a:r>
            <a:r>
              <a:rPr lang="en-US" dirty="0" smtClean="0"/>
              <a:t> </a:t>
            </a:r>
          </a:p>
          <a:p>
            <a:pPr marL="514350" indent="-514350" eaLnBrk="1" fontAlgn="auto" hangingPunct="1">
              <a:spcAft>
                <a:spcPts val="0"/>
              </a:spcAft>
              <a:buClr>
                <a:schemeClr val="accent3"/>
              </a:buClr>
              <a:buFont typeface="Wingdings 2"/>
              <a:buNone/>
              <a:defRPr/>
            </a:pPr>
            <a:r>
              <a:rPr lang="en-US" dirty="0" smtClean="0"/>
              <a:t>5. 	</a:t>
            </a:r>
            <a:r>
              <a:rPr lang="en-US" dirty="0" err="1" smtClean="0"/>
              <a:t>Jatuhnya</a:t>
            </a:r>
            <a:r>
              <a:rPr lang="en-US" dirty="0" smtClean="0"/>
              <a:t> </a:t>
            </a:r>
            <a:r>
              <a:rPr lang="en-US" dirty="0" err="1" smtClean="0"/>
              <a:t>Konstantinopel</a:t>
            </a:r>
            <a:r>
              <a:rPr lang="en-US" dirty="0" smtClean="0"/>
              <a:t> </a:t>
            </a:r>
            <a:r>
              <a:rPr lang="en-US" dirty="0" err="1" smtClean="0"/>
              <a:t>ke</a:t>
            </a:r>
            <a:r>
              <a:rPr lang="en-US" dirty="0" smtClean="0"/>
              <a:t> </a:t>
            </a:r>
            <a:r>
              <a:rPr lang="en-US" dirty="0" err="1" smtClean="0"/>
              <a:t>tangan</a:t>
            </a:r>
            <a:r>
              <a:rPr lang="en-US" dirty="0" smtClean="0"/>
              <a:t> </a:t>
            </a:r>
            <a:r>
              <a:rPr lang="en-US" dirty="0" err="1" smtClean="0"/>
              <a:t>Turki</a:t>
            </a:r>
            <a:r>
              <a:rPr lang="en-US" dirty="0" smtClean="0"/>
              <a:t> </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down)">
                                      <p:cBhvr>
                                        <p:cTn id="7" dur="500"/>
                                        <p:tgtEl>
                                          <p:spTgt spid="28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57200" y="0"/>
            <a:ext cx="8229600" cy="1357313"/>
          </a:xfrm>
        </p:spPr>
        <p:txBody>
          <a:bodyPr>
            <a:normAutofit/>
          </a:bodyPr>
          <a:lstStyle/>
          <a:p>
            <a:pPr algn="ctr"/>
            <a:r>
              <a:rPr lang="en-US" smtClean="0"/>
              <a:t>7. Perlawanan Rakyat dlm bentuk protes petani</a:t>
            </a:r>
          </a:p>
        </p:txBody>
      </p:sp>
      <p:sp>
        <p:nvSpPr>
          <p:cNvPr id="3" name="Content Placeholder 2"/>
          <p:cNvSpPr>
            <a:spLocks noGrp="1"/>
          </p:cNvSpPr>
          <p:nvPr>
            <p:ph idx="1"/>
          </p:nvPr>
        </p:nvSpPr>
        <p:spPr>
          <a:xfrm>
            <a:off x="142875" y="1285875"/>
            <a:ext cx="8858250" cy="5572125"/>
          </a:xfrm>
        </p:spPr>
        <p:txBody>
          <a:bodyPr>
            <a:normAutofit lnSpcReduction="10000"/>
          </a:bodyPr>
          <a:lstStyle/>
          <a:p>
            <a:pPr>
              <a:defRPr/>
            </a:pPr>
            <a:r>
              <a:rPr lang="en-US" dirty="0" err="1" smtClean="0"/>
              <a:t>Sebabnya</a:t>
            </a:r>
            <a:r>
              <a:rPr lang="en-US" dirty="0" smtClean="0"/>
              <a:t> : </a:t>
            </a:r>
          </a:p>
          <a:p>
            <a:pPr marL="514350" indent="-514350">
              <a:buFont typeface="Wingdings 2" pitchFamily="18" charset="2"/>
              <a:buAutoNum type="arabicPeriod"/>
              <a:defRPr/>
            </a:pPr>
            <a:r>
              <a:rPr lang="en-US" dirty="0" err="1" smtClean="0"/>
              <a:t>Petani</a:t>
            </a:r>
            <a:r>
              <a:rPr lang="en-US" dirty="0" smtClean="0"/>
              <a:t> </a:t>
            </a:r>
            <a:r>
              <a:rPr lang="en-US" dirty="0" err="1" smtClean="0"/>
              <a:t>sangat</a:t>
            </a:r>
            <a:r>
              <a:rPr lang="en-US" dirty="0" smtClean="0"/>
              <a:t> </a:t>
            </a:r>
            <a:r>
              <a:rPr lang="en-US" dirty="0" err="1" smtClean="0"/>
              <a:t>membenci</a:t>
            </a:r>
            <a:r>
              <a:rPr lang="en-US" dirty="0" smtClean="0"/>
              <a:t> dg </a:t>
            </a:r>
            <a:r>
              <a:rPr lang="en-US" dirty="0" err="1" smtClean="0"/>
              <a:t>pemberlakuan</a:t>
            </a:r>
            <a:r>
              <a:rPr lang="en-US" dirty="0" smtClean="0"/>
              <a:t> </a:t>
            </a:r>
            <a:r>
              <a:rPr lang="en-US" dirty="0" err="1" smtClean="0"/>
              <a:t>pajak</a:t>
            </a:r>
            <a:endParaRPr lang="en-US" dirty="0" smtClean="0"/>
          </a:p>
          <a:p>
            <a:pPr marL="514350" indent="-514350">
              <a:buFont typeface="Wingdings 2" pitchFamily="18" charset="2"/>
              <a:buAutoNum type="arabicPeriod"/>
              <a:defRPr/>
            </a:pPr>
            <a:r>
              <a:rPr lang="en-US" dirty="0" err="1" smtClean="0"/>
              <a:t>Penguasa</a:t>
            </a:r>
            <a:r>
              <a:rPr lang="en-US" dirty="0" smtClean="0"/>
              <a:t> </a:t>
            </a:r>
            <a:r>
              <a:rPr lang="en-US" dirty="0" err="1" smtClean="0"/>
              <a:t>menerapkan</a:t>
            </a:r>
            <a:r>
              <a:rPr lang="en-US" dirty="0" smtClean="0"/>
              <a:t> </a:t>
            </a:r>
            <a:r>
              <a:rPr lang="en-US" dirty="0" err="1" smtClean="0"/>
              <a:t>sanksi</a:t>
            </a:r>
            <a:r>
              <a:rPr lang="en-US" dirty="0" smtClean="0"/>
              <a:t> </a:t>
            </a:r>
            <a:r>
              <a:rPr lang="en-US" dirty="0" err="1" smtClean="0"/>
              <a:t>yg</a:t>
            </a:r>
            <a:r>
              <a:rPr lang="en-US" dirty="0" smtClean="0"/>
              <a:t> </a:t>
            </a:r>
            <a:r>
              <a:rPr lang="en-US" dirty="0" err="1" smtClean="0"/>
              <a:t>berat</a:t>
            </a:r>
            <a:endParaRPr lang="en-US" dirty="0" smtClean="0"/>
          </a:p>
          <a:p>
            <a:pPr marL="514350" indent="-514350">
              <a:buFont typeface="Wingdings 2" pitchFamily="18" charset="2"/>
              <a:buAutoNum type="arabicPeriod"/>
              <a:defRPr/>
            </a:pPr>
            <a:r>
              <a:rPr lang="en-US" dirty="0" err="1" smtClean="0"/>
              <a:t>Adanya</a:t>
            </a:r>
            <a:r>
              <a:rPr lang="en-US" dirty="0" smtClean="0"/>
              <a:t> </a:t>
            </a:r>
            <a:r>
              <a:rPr lang="en-US" dirty="0" err="1" smtClean="0"/>
              <a:t>praktek</a:t>
            </a:r>
            <a:r>
              <a:rPr lang="en-US" dirty="0" smtClean="0"/>
              <a:t> </a:t>
            </a:r>
            <a:r>
              <a:rPr lang="en-US" dirty="0" err="1" smtClean="0"/>
              <a:t>perbudakan</a:t>
            </a:r>
            <a:r>
              <a:rPr lang="en-US" dirty="0" smtClean="0"/>
              <a:t> </a:t>
            </a:r>
            <a:r>
              <a:rPr lang="en-US" dirty="0" err="1" smtClean="0"/>
              <a:t>dan</a:t>
            </a:r>
            <a:r>
              <a:rPr lang="en-US" dirty="0" smtClean="0"/>
              <a:t> </a:t>
            </a:r>
            <a:r>
              <a:rPr lang="en-US" dirty="0" err="1" smtClean="0"/>
              <a:t>penindasan</a:t>
            </a:r>
            <a:endParaRPr lang="en-US" dirty="0" smtClean="0"/>
          </a:p>
          <a:p>
            <a:pPr marL="514350" indent="-514350">
              <a:buFont typeface="Wingdings 2" pitchFamily="18" charset="2"/>
              <a:buAutoNum type="arabicPeriod"/>
              <a:defRPr/>
            </a:pPr>
            <a:r>
              <a:rPr lang="en-US" dirty="0" err="1" smtClean="0"/>
              <a:t>Adanya</a:t>
            </a:r>
            <a:r>
              <a:rPr lang="en-US" dirty="0" smtClean="0"/>
              <a:t> </a:t>
            </a:r>
            <a:r>
              <a:rPr lang="en-US" dirty="0" err="1" smtClean="0"/>
              <a:t>kerjapaksa</a:t>
            </a:r>
            <a:r>
              <a:rPr lang="en-US" dirty="0" smtClean="0"/>
              <a:t> </a:t>
            </a:r>
            <a:r>
              <a:rPr lang="en-US" dirty="0" err="1" smtClean="0"/>
              <a:t>di</a:t>
            </a:r>
            <a:r>
              <a:rPr lang="en-US" dirty="0" smtClean="0"/>
              <a:t> </a:t>
            </a:r>
            <a:r>
              <a:rPr lang="en-US" dirty="0" err="1" smtClean="0"/>
              <a:t>perkebunan</a:t>
            </a:r>
            <a:r>
              <a:rPr lang="en-US" dirty="0" smtClean="0"/>
              <a:t> </a:t>
            </a:r>
            <a:r>
              <a:rPr lang="en-US" dirty="0" err="1" smtClean="0"/>
              <a:t>dan</a:t>
            </a:r>
            <a:r>
              <a:rPr lang="en-US" dirty="0" smtClean="0"/>
              <a:t> </a:t>
            </a:r>
            <a:r>
              <a:rPr lang="en-US" dirty="0" err="1" smtClean="0"/>
              <a:t>pabrik</a:t>
            </a:r>
            <a:endParaRPr lang="en-US" dirty="0" smtClean="0"/>
          </a:p>
          <a:p>
            <a:pPr marL="514350" indent="-514350">
              <a:buFont typeface="Wingdings 2" pitchFamily="18" charset="2"/>
              <a:buAutoNum type="arabicPeriod"/>
              <a:defRPr/>
            </a:pPr>
            <a:r>
              <a:rPr lang="en-US" dirty="0" err="1" smtClean="0"/>
              <a:t>Keinginan</a:t>
            </a:r>
            <a:r>
              <a:rPr lang="en-US" dirty="0" smtClean="0"/>
              <a:t> </a:t>
            </a:r>
            <a:r>
              <a:rPr lang="en-US" dirty="0" err="1" smtClean="0"/>
              <a:t>untuk</a:t>
            </a:r>
            <a:r>
              <a:rPr lang="en-US" dirty="0" smtClean="0"/>
              <a:t> </a:t>
            </a:r>
            <a:r>
              <a:rPr lang="en-US" dirty="0" err="1" smtClean="0"/>
              <a:t>mengembalikan</a:t>
            </a:r>
            <a:r>
              <a:rPr lang="en-US" dirty="0" smtClean="0"/>
              <a:t> </a:t>
            </a:r>
            <a:r>
              <a:rPr lang="en-US" dirty="0" err="1" smtClean="0"/>
              <a:t>kesejahteraan</a:t>
            </a:r>
            <a:endParaRPr lang="en-US" dirty="0" smtClean="0"/>
          </a:p>
          <a:p>
            <a:pPr marL="514350" indent="-514350">
              <a:buFont typeface="Wingdings 2" pitchFamily="18" charset="2"/>
              <a:buAutoNum type="arabicPeriod"/>
              <a:defRPr/>
            </a:pPr>
            <a:r>
              <a:rPr lang="en-US" dirty="0" err="1" smtClean="0"/>
              <a:t>Adanya</a:t>
            </a:r>
            <a:r>
              <a:rPr lang="en-US" dirty="0" smtClean="0"/>
              <a:t> </a:t>
            </a:r>
            <a:r>
              <a:rPr lang="en-US" dirty="0" err="1" smtClean="0"/>
              <a:t>keyakinan</a:t>
            </a:r>
            <a:r>
              <a:rPr lang="en-US" dirty="0" smtClean="0"/>
              <a:t> </a:t>
            </a:r>
            <a:r>
              <a:rPr lang="en-US" dirty="0" err="1" smtClean="0"/>
              <a:t>bahwa</a:t>
            </a:r>
            <a:r>
              <a:rPr lang="en-US" dirty="0" smtClean="0"/>
              <a:t> </a:t>
            </a:r>
            <a:r>
              <a:rPr lang="en-US" dirty="0" err="1" smtClean="0"/>
              <a:t>ratu</a:t>
            </a:r>
            <a:r>
              <a:rPr lang="en-US" dirty="0" smtClean="0"/>
              <a:t> </a:t>
            </a:r>
            <a:r>
              <a:rPr lang="en-US" dirty="0" err="1" smtClean="0"/>
              <a:t>adil</a:t>
            </a:r>
            <a:r>
              <a:rPr lang="en-US" dirty="0" smtClean="0"/>
              <a:t> </a:t>
            </a:r>
            <a:r>
              <a:rPr lang="en-US" dirty="0" err="1" smtClean="0"/>
              <a:t>akan</a:t>
            </a:r>
            <a:r>
              <a:rPr lang="en-US" dirty="0" smtClean="0"/>
              <a:t> </a:t>
            </a:r>
            <a:r>
              <a:rPr lang="en-US" dirty="0" err="1" smtClean="0"/>
              <a:t>membebaskan</a:t>
            </a:r>
            <a:r>
              <a:rPr lang="en-US" dirty="0" smtClean="0"/>
              <a:t> </a:t>
            </a:r>
            <a:r>
              <a:rPr lang="en-US" dirty="0" err="1" smtClean="0"/>
              <a:t>mereka</a:t>
            </a:r>
            <a:endParaRPr lang="en-US" dirty="0" smtClean="0"/>
          </a:p>
          <a:p>
            <a:pPr marL="514350" indent="-514350">
              <a:defRPr/>
            </a:pPr>
            <a:r>
              <a:rPr lang="en-US" dirty="0" err="1" smtClean="0"/>
              <a:t>Contoh</a:t>
            </a:r>
            <a:r>
              <a:rPr lang="en-US" dirty="0" smtClean="0"/>
              <a:t> </a:t>
            </a:r>
            <a:r>
              <a:rPr lang="en-US" dirty="0" err="1" smtClean="0"/>
              <a:t>Gerakannya</a:t>
            </a:r>
            <a:r>
              <a:rPr lang="en-US" dirty="0" smtClean="0"/>
              <a:t> :</a:t>
            </a:r>
          </a:p>
          <a:p>
            <a:pPr marL="514350" indent="-514350">
              <a:buFont typeface="Wingdings 2" pitchFamily="18" charset="2"/>
              <a:buAutoNum type="arabicPeriod"/>
              <a:defRPr/>
            </a:pPr>
            <a:r>
              <a:rPr lang="en-US" dirty="0" err="1" smtClean="0"/>
              <a:t>Gerakan</a:t>
            </a:r>
            <a:r>
              <a:rPr lang="en-US" dirty="0" smtClean="0"/>
              <a:t> </a:t>
            </a:r>
            <a:r>
              <a:rPr lang="en-US" dirty="0" err="1" smtClean="0"/>
              <a:t>protes</a:t>
            </a:r>
            <a:r>
              <a:rPr lang="en-US" dirty="0" smtClean="0"/>
              <a:t> </a:t>
            </a:r>
            <a:r>
              <a:rPr lang="en-US" dirty="0" err="1" smtClean="0"/>
              <a:t>petani</a:t>
            </a:r>
            <a:r>
              <a:rPr lang="en-US" dirty="0" smtClean="0"/>
              <a:t> ex : </a:t>
            </a:r>
            <a:r>
              <a:rPr lang="en-US" dirty="0" err="1" smtClean="0"/>
              <a:t>di</a:t>
            </a:r>
            <a:r>
              <a:rPr lang="en-US" dirty="0" smtClean="0"/>
              <a:t> </a:t>
            </a:r>
            <a:r>
              <a:rPr lang="en-US" dirty="0" err="1" smtClean="0"/>
              <a:t>Ciomas</a:t>
            </a:r>
            <a:r>
              <a:rPr lang="en-US" dirty="0" smtClean="0"/>
              <a:t> </a:t>
            </a:r>
            <a:r>
              <a:rPr lang="en-US" dirty="0" err="1" smtClean="0"/>
              <a:t>oleh</a:t>
            </a:r>
            <a:r>
              <a:rPr lang="en-US" dirty="0" smtClean="0"/>
              <a:t> </a:t>
            </a:r>
            <a:r>
              <a:rPr lang="en-US" dirty="0" err="1" smtClean="0"/>
              <a:t>Arpan,Condet</a:t>
            </a:r>
            <a:r>
              <a:rPr lang="en-US" dirty="0" smtClean="0"/>
              <a:t> </a:t>
            </a:r>
            <a:r>
              <a:rPr lang="en-US" dirty="0" err="1" smtClean="0"/>
              <a:t>oleh</a:t>
            </a:r>
            <a:r>
              <a:rPr lang="en-US" dirty="0" smtClean="0"/>
              <a:t> </a:t>
            </a:r>
            <a:r>
              <a:rPr lang="en-US" dirty="0" err="1" smtClean="0"/>
              <a:t>Entong</a:t>
            </a:r>
            <a:r>
              <a:rPr lang="en-US" dirty="0" smtClean="0"/>
              <a:t> </a:t>
            </a:r>
            <a:r>
              <a:rPr lang="en-US" dirty="0" err="1" smtClean="0"/>
              <a:t>Gendut</a:t>
            </a:r>
            <a:r>
              <a:rPr lang="en-US" dirty="0" smtClean="0"/>
              <a:t> </a:t>
            </a:r>
            <a:r>
              <a:rPr lang="en-US" dirty="0" err="1" smtClean="0"/>
              <a:t>dll</a:t>
            </a:r>
            <a:endParaRPr lang="en-US" dirty="0" smtClean="0"/>
          </a:p>
          <a:p>
            <a:pPr marL="514350" indent="-514350">
              <a:buFont typeface="Wingdings 2" pitchFamily="18" charset="2"/>
              <a:buAutoNum type="arabicPeriod"/>
              <a:defRPr/>
            </a:pPr>
            <a:r>
              <a:rPr lang="en-US" dirty="0" err="1" smtClean="0"/>
              <a:t>Gerakan</a:t>
            </a:r>
            <a:r>
              <a:rPr lang="en-US" dirty="0" smtClean="0"/>
              <a:t> </a:t>
            </a:r>
            <a:r>
              <a:rPr lang="en-US" dirty="0" err="1" smtClean="0"/>
              <a:t>ratu</a:t>
            </a:r>
            <a:r>
              <a:rPr lang="en-US" dirty="0" smtClean="0"/>
              <a:t> </a:t>
            </a:r>
            <a:r>
              <a:rPr lang="en-US" dirty="0" err="1" smtClean="0"/>
              <a:t>adil</a:t>
            </a:r>
            <a:r>
              <a:rPr lang="en-US" dirty="0" smtClean="0"/>
              <a:t> ex : </a:t>
            </a:r>
            <a:r>
              <a:rPr lang="en-US" dirty="0" err="1" smtClean="0"/>
              <a:t>di</a:t>
            </a:r>
            <a:r>
              <a:rPr lang="en-US" dirty="0" smtClean="0"/>
              <a:t> </a:t>
            </a:r>
            <a:r>
              <a:rPr lang="en-US" dirty="0" err="1" smtClean="0"/>
              <a:t>Sidoharjo</a:t>
            </a:r>
            <a:r>
              <a:rPr lang="en-US" dirty="0" smtClean="0"/>
              <a:t> </a:t>
            </a:r>
            <a:r>
              <a:rPr lang="en-US" dirty="0" err="1" smtClean="0"/>
              <a:t>oleh</a:t>
            </a:r>
            <a:r>
              <a:rPr lang="en-US" dirty="0" smtClean="0"/>
              <a:t> </a:t>
            </a:r>
            <a:r>
              <a:rPr lang="en-US" dirty="0" err="1" smtClean="0"/>
              <a:t>K.Hasan</a:t>
            </a:r>
            <a:r>
              <a:rPr lang="en-US" dirty="0" smtClean="0"/>
              <a:t> </a:t>
            </a:r>
            <a:r>
              <a:rPr lang="en-US" dirty="0" err="1" smtClean="0"/>
              <a:t>Mukmin</a:t>
            </a:r>
            <a:r>
              <a:rPr lang="en-US" dirty="0" smtClean="0"/>
              <a:t> </a:t>
            </a:r>
            <a:endParaRPr lang="en-US" dirty="0"/>
          </a:p>
        </p:txBody>
      </p:sp>
    </p:spTree>
  </p:cSld>
  <p:clrMapOvr>
    <a:masterClrMapping/>
  </p:clrMapOvr>
  <p:transition spd="slow">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80068"/>
          </a:xfrm>
        </p:spPr>
        <p:txBody>
          <a:bodyPr/>
          <a:lstStyle/>
          <a:p>
            <a:pPr algn="ctr"/>
            <a:r>
              <a:rPr lang="en-US" dirty="0" err="1" smtClean="0"/>
              <a:t>kesimpulan</a:t>
            </a:r>
            <a:endParaRPr lang="en-US" dirty="0"/>
          </a:p>
        </p:txBody>
      </p:sp>
      <p:sp>
        <p:nvSpPr>
          <p:cNvPr id="3" name="Content Placeholder 2"/>
          <p:cNvSpPr>
            <a:spLocks noGrp="1"/>
          </p:cNvSpPr>
          <p:nvPr>
            <p:ph idx="1"/>
          </p:nvPr>
        </p:nvSpPr>
        <p:spPr>
          <a:xfrm>
            <a:off x="214282" y="1071546"/>
            <a:ext cx="7786742" cy="5572164"/>
          </a:xfrm>
        </p:spPr>
        <p:txBody>
          <a:bodyPr/>
          <a:lstStyle/>
          <a:p>
            <a:r>
              <a:rPr lang="en-US" smtClean="0"/>
              <a:t>ADA 6 </a:t>
            </a:r>
            <a:r>
              <a:rPr lang="en-US" dirty="0" smtClean="0"/>
              <a:t>KEBIJAKAN PADA MASA KOLONIALISME DAN IMPERIALISME</a:t>
            </a:r>
          </a:p>
          <a:p>
            <a:pPr marL="514350" indent="-514350">
              <a:buAutoNum type="arabicPeriod"/>
            </a:pPr>
            <a:r>
              <a:rPr lang="en-US" dirty="0" smtClean="0"/>
              <a:t>SISTEM PENYERAHAN WAJIB OLEH VOC</a:t>
            </a:r>
          </a:p>
          <a:p>
            <a:pPr marL="514350" indent="-514350">
              <a:buAutoNum type="arabicPeriod"/>
            </a:pPr>
            <a:r>
              <a:rPr lang="en-US" dirty="0" smtClean="0"/>
              <a:t>SISTEM KERJA WAJIB / RODI MASA DAENDELS</a:t>
            </a:r>
          </a:p>
          <a:p>
            <a:pPr marL="514350" indent="-514350">
              <a:buAutoNum type="arabicPeriod"/>
            </a:pPr>
            <a:r>
              <a:rPr lang="en-US" dirty="0" smtClean="0"/>
              <a:t>SISTEM SEWA TANAH/ LANDE  LIJK STELSEL MASA T.S RAFFLES</a:t>
            </a:r>
          </a:p>
          <a:p>
            <a:pPr marL="514350" indent="-514350">
              <a:buAutoNum type="arabicPeriod"/>
            </a:pPr>
            <a:r>
              <a:rPr lang="en-US" dirty="0" smtClean="0"/>
              <a:t>SISTEM TANAM PAKSA MASA / CULTUUR STELSEL</a:t>
            </a:r>
          </a:p>
          <a:p>
            <a:pPr marL="514350" indent="-514350">
              <a:buNone/>
            </a:pPr>
            <a:r>
              <a:rPr lang="en-US" dirty="0" smtClean="0"/>
              <a:t>	MASA VAN DEN BOSH</a:t>
            </a:r>
          </a:p>
          <a:p>
            <a:pPr marL="514350" indent="-514350">
              <a:buAutoNum type="arabicPeriod" startAt="5"/>
            </a:pPr>
            <a:r>
              <a:rPr lang="en-US" dirty="0" smtClean="0"/>
              <a:t>PELAKSANAAN POLITIK LIBERAL  OLEH KAUM LIBERAL</a:t>
            </a:r>
          </a:p>
          <a:p>
            <a:pPr marL="514350" indent="-514350">
              <a:buAutoNum type="arabicPeriod" startAt="5"/>
            </a:pPr>
            <a:r>
              <a:rPr lang="en-US" dirty="0" smtClean="0"/>
              <a:t>PELAKSANAAN POLITIK ETIS MASA VAN DE VENTER</a:t>
            </a:r>
          </a:p>
          <a:p>
            <a:pPr marL="514350" indent="-514350">
              <a:buNone/>
            </a:pPr>
            <a:endParaRPr lang="en-US" dirty="0"/>
          </a:p>
        </p:txBody>
      </p:sp>
    </p:spTree>
  </p:cSld>
  <p:clrMapOvr>
    <a:masterClrMapping/>
  </p:clrMapOvr>
  <p:transition spd="slow">
    <p:zoom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239000" cy="642942"/>
          </a:xfrm>
        </p:spPr>
        <p:txBody>
          <a:bodyPr/>
          <a:lstStyle/>
          <a:p>
            <a:pPr algn="ctr"/>
            <a:r>
              <a:rPr lang="en-US" dirty="0" err="1" smtClean="0"/>
              <a:t>Latihan</a:t>
            </a:r>
            <a:r>
              <a:rPr lang="en-US" dirty="0" smtClean="0"/>
              <a:t> </a:t>
            </a:r>
            <a:r>
              <a:rPr lang="en-US" dirty="0" err="1" smtClean="0"/>
              <a:t>soal</a:t>
            </a:r>
            <a:endParaRPr lang="en-US" dirty="0"/>
          </a:p>
        </p:txBody>
      </p:sp>
      <p:sp>
        <p:nvSpPr>
          <p:cNvPr id="3" name="Content Placeholder 2"/>
          <p:cNvSpPr>
            <a:spLocks noGrp="1"/>
          </p:cNvSpPr>
          <p:nvPr>
            <p:ph idx="1"/>
          </p:nvPr>
        </p:nvSpPr>
        <p:spPr>
          <a:xfrm>
            <a:off x="142844" y="857232"/>
            <a:ext cx="7858180" cy="5786478"/>
          </a:xfrm>
        </p:spPr>
        <p:txBody>
          <a:bodyPr/>
          <a:lstStyle/>
          <a:p>
            <a:pPr>
              <a:buNone/>
            </a:pPr>
            <a:r>
              <a:rPr lang="en-US" dirty="0" err="1" smtClean="0"/>
              <a:t>Jawablah</a:t>
            </a:r>
            <a:r>
              <a:rPr lang="en-US" dirty="0" smtClean="0"/>
              <a:t> </a:t>
            </a:r>
            <a:r>
              <a:rPr lang="en-US" dirty="0" err="1" smtClean="0"/>
              <a:t>pertanyaan</a:t>
            </a:r>
            <a:r>
              <a:rPr lang="en-US" dirty="0" smtClean="0"/>
              <a:t> </a:t>
            </a:r>
            <a:r>
              <a:rPr lang="en-US" dirty="0" err="1" smtClean="0"/>
              <a:t>berikut</a:t>
            </a:r>
            <a:r>
              <a:rPr lang="en-US" dirty="0" smtClean="0"/>
              <a:t> </a:t>
            </a:r>
            <a:r>
              <a:rPr lang="en-US" dirty="0" err="1" smtClean="0"/>
              <a:t>dengan</a:t>
            </a:r>
            <a:r>
              <a:rPr lang="en-US" dirty="0" smtClean="0"/>
              <a:t> </a:t>
            </a:r>
            <a:r>
              <a:rPr lang="en-US" dirty="0" err="1" smtClean="0"/>
              <a:t>benar</a:t>
            </a:r>
            <a:r>
              <a:rPr lang="en-US" dirty="0" smtClean="0"/>
              <a:t> !</a:t>
            </a:r>
          </a:p>
          <a:p>
            <a:pPr marL="514350" indent="-514350">
              <a:buAutoNum type="arabicPeriod"/>
            </a:pPr>
            <a:r>
              <a:rPr lang="en-US" dirty="0" err="1" smtClean="0"/>
              <a:t>Sebutkan</a:t>
            </a:r>
            <a:r>
              <a:rPr lang="en-US" dirty="0" smtClean="0"/>
              <a:t> 4 </a:t>
            </a:r>
            <a:r>
              <a:rPr lang="en-US" dirty="0" err="1" smtClean="0"/>
              <a:t>faktor</a:t>
            </a:r>
            <a:r>
              <a:rPr lang="en-US" dirty="0" smtClean="0"/>
              <a:t> </a:t>
            </a:r>
            <a:r>
              <a:rPr lang="en-US" dirty="0" err="1" smtClean="0"/>
              <a:t>penyebab</a:t>
            </a:r>
            <a:r>
              <a:rPr lang="en-US" dirty="0" smtClean="0"/>
              <a:t> </a:t>
            </a:r>
            <a:r>
              <a:rPr lang="en-US" dirty="0" err="1" smtClean="0"/>
              <a:t>bangsa</a:t>
            </a:r>
            <a:r>
              <a:rPr lang="en-US" dirty="0" smtClean="0"/>
              <a:t> </a:t>
            </a:r>
            <a:r>
              <a:rPr lang="en-US" dirty="0" err="1" smtClean="0"/>
              <a:t>E</a:t>
            </a:r>
            <a:r>
              <a:rPr lang="en-US" smtClean="0"/>
              <a:t>ropa</a:t>
            </a:r>
            <a:r>
              <a:rPr lang="en-US" dirty="0" smtClean="0"/>
              <a:t> </a:t>
            </a:r>
            <a:r>
              <a:rPr lang="en-US" dirty="0" err="1" smtClean="0"/>
              <a:t>melakukan</a:t>
            </a:r>
            <a:r>
              <a:rPr lang="en-US" dirty="0" smtClean="0"/>
              <a:t> </a:t>
            </a:r>
            <a:r>
              <a:rPr lang="en-US" dirty="0" err="1" smtClean="0"/>
              <a:t>penjelajahan</a:t>
            </a:r>
            <a:r>
              <a:rPr lang="en-US" dirty="0" smtClean="0"/>
              <a:t> </a:t>
            </a:r>
            <a:r>
              <a:rPr lang="en-US" dirty="0" err="1" smtClean="0"/>
              <a:t>samudera</a:t>
            </a:r>
            <a:r>
              <a:rPr lang="en-US" dirty="0" smtClean="0"/>
              <a:t> !</a:t>
            </a:r>
          </a:p>
          <a:p>
            <a:pPr marL="514350" indent="-514350">
              <a:buAutoNum type="arabicPeriod"/>
            </a:pPr>
            <a:r>
              <a:rPr lang="en-US" dirty="0" err="1" smtClean="0"/>
              <a:t>Sebutkan</a:t>
            </a:r>
            <a:r>
              <a:rPr lang="en-US" dirty="0" smtClean="0"/>
              <a:t> 4 </a:t>
            </a:r>
            <a:r>
              <a:rPr lang="en-US" dirty="0" err="1" smtClean="0"/>
              <a:t>tujuan</a:t>
            </a:r>
            <a:r>
              <a:rPr lang="en-US" dirty="0" smtClean="0"/>
              <a:t> </a:t>
            </a:r>
            <a:r>
              <a:rPr lang="en-US" dirty="0" err="1" smtClean="0"/>
              <a:t>didirikan</a:t>
            </a:r>
            <a:r>
              <a:rPr lang="en-US" dirty="0" smtClean="0"/>
              <a:t> VOC </a:t>
            </a:r>
            <a:r>
              <a:rPr lang="en-US" dirty="0" err="1" smtClean="0"/>
              <a:t>di</a:t>
            </a:r>
            <a:r>
              <a:rPr lang="en-US" dirty="0" smtClean="0"/>
              <a:t> Indonesia !</a:t>
            </a:r>
          </a:p>
          <a:p>
            <a:pPr marL="514350" indent="-514350">
              <a:buAutoNum type="arabicPeriod"/>
            </a:pPr>
            <a:r>
              <a:rPr lang="en-US" dirty="0" err="1" smtClean="0"/>
              <a:t>Apakah</a:t>
            </a:r>
            <a:r>
              <a:rPr lang="en-US" dirty="0" smtClean="0"/>
              <a:t> </a:t>
            </a:r>
            <a:r>
              <a:rPr lang="en-US" dirty="0" err="1" smtClean="0"/>
              <a:t>penyebab</a:t>
            </a:r>
            <a:r>
              <a:rPr lang="en-US" dirty="0" smtClean="0"/>
              <a:t> </a:t>
            </a:r>
            <a:r>
              <a:rPr lang="en-US" dirty="0" err="1" smtClean="0"/>
              <a:t>terjadinya</a:t>
            </a:r>
            <a:r>
              <a:rPr lang="en-US" dirty="0" smtClean="0"/>
              <a:t> </a:t>
            </a:r>
            <a:r>
              <a:rPr lang="en-US" dirty="0" err="1" smtClean="0"/>
              <a:t>penyimpangan</a:t>
            </a:r>
            <a:r>
              <a:rPr lang="en-US" dirty="0" smtClean="0"/>
              <a:t> </a:t>
            </a:r>
            <a:r>
              <a:rPr lang="en-US" dirty="0" err="1" smtClean="0"/>
              <a:t>dalam</a:t>
            </a:r>
            <a:r>
              <a:rPr lang="en-US" dirty="0" smtClean="0"/>
              <a:t> </a:t>
            </a:r>
            <a:r>
              <a:rPr lang="en-US" dirty="0" err="1" smtClean="0"/>
              <a:t>pelaksanaan</a:t>
            </a:r>
            <a:r>
              <a:rPr lang="en-US" dirty="0" smtClean="0"/>
              <a:t> </a:t>
            </a:r>
            <a:r>
              <a:rPr lang="en-US" dirty="0" err="1" smtClean="0"/>
              <a:t>tanam</a:t>
            </a:r>
            <a:r>
              <a:rPr lang="en-US" dirty="0" smtClean="0"/>
              <a:t> </a:t>
            </a:r>
            <a:r>
              <a:rPr lang="en-US" dirty="0" err="1" smtClean="0"/>
              <a:t>paksa</a:t>
            </a:r>
            <a:r>
              <a:rPr lang="en-US" dirty="0" smtClean="0"/>
              <a:t> !</a:t>
            </a:r>
          </a:p>
          <a:p>
            <a:pPr marL="514350" indent="-514350">
              <a:buAutoNum type="arabicPeriod"/>
            </a:pPr>
            <a:r>
              <a:rPr lang="en-US" dirty="0" err="1" smtClean="0"/>
              <a:t>Sebutkan</a:t>
            </a:r>
            <a:r>
              <a:rPr lang="en-US" dirty="0" smtClean="0"/>
              <a:t> 4 </a:t>
            </a:r>
            <a:r>
              <a:rPr lang="en-US" dirty="0" err="1" smtClean="0"/>
              <a:t>pengaruh</a:t>
            </a:r>
            <a:r>
              <a:rPr lang="en-US" dirty="0" smtClean="0"/>
              <a:t> </a:t>
            </a:r>
            <a:r>
              <a:rPr lang="en-US" dirty="0" err="1" smtClean="0"/>
              <a:t>pelaksanaan</a:t>
            </a:r>
            <a:r>
              <a:rPr lang="en-US" dirty="0" smtClean="0"/>
              <a:t> </a:t>
            </a:r>
            <a:r>
              <a:rPr lang="en-US" dirty="0" err="1" smtClean="0"/>
              <a:t>Politik</a:t>
            </a:r>
            <a:r>
              <a:rPr lang="en-US" dirty="0" smtClean="0"/>
              <a:t> </a:t>
            </a:r>
            <a:r>
              <a:rPr lang="en-US" dirty="0" err="1" smtClean="0"/>
              <a:t>Pintu</a:t>
            </a:r>
            <a:r>
              <a:rPr lang="en-US" dirty="0" smtClean="0"/>
              <a:t> </a:t>
            </a:r>
            <a:r>
              <a:rPr lang="en-US" dirty="0" err="1" smtClean="0"/>
              <a:t>terbuka</a:t>
            </a:r>
            <a:r>
              <a:rPr lang="en-US" dirty="0" smtClean="0"/>
              <a:t> </a:t>
            </a:r>
            <a:r>
              <a:rPr lang="en-US" dirty="0" err="1" smtClean="0"/>
              <a:t>di</a:t>
            </a:r>
            <a:r>
              <a:rPr lang="en-US" dirty="0" smtClean="0"/>
              <a:t> Indonesia !</a:t>
            </a:r>
          </a:p>
          <a:p>
            <a:pPr marL="514350" indent="-514350">
              <a:buAutoNum type="arabicPeriod"/>
            </a:pPr>
            <a:r>
              <a:rPr lang="en-US" dirty="0" err="1" smtClean="0"/>
              <a:t>Apakah</a:t>
            </a:r>
            <a:r>
              <a:rPr lang="en-US" dirty="0" smtClean="0"/>
              <a:t> </a:t>
            </a:r>
            <a:r>
              <a:rPr lang="en-US" dirty="0" err="1" smtClean="0"/>
              <a:t>penyebab</a:t>
            </a:r>
            <a:r>
              <a:rPr lang="en-US" dirty="0" smtClean="0"/>
              <a:t> </a:t>
            </a:r>
            <a:r>
              <a:rPr lang="en-US" dirty="0" err="1" smtClean="0"/>
              <a:t>terjadinya</a:t>
            </a:r>
            <a:r>
              <a:rPr lang="en-US" dirty="0" smtClean="0"/>
              <a:t> </a:t>
            </a:r>
            <a:r>
              <a:rPr lang="en-US" dirty="0" err="1" smtClean="0"/>
              <a:t>Perang</a:t>
            </a:r>
            <a:r>
              <a:rPr lang="en-US" dirty="0" smtClean="0"/>
              <a:t> </a:t>
            </a:r>
            <a:r>
              <a:rPr lang="en-US" dirty="0" err="1" smtClean="0"/>
              <a:t>paderi</a:t>
            </a:r>
            <a:endParaRPr lang="en-US" dirty="0"/>
          </a:p>
        </p:txBody>
      </p:sp>
      <p:sp>
        <p:nvSpPr>
          <p:cNvPr id="4" name="Left Arrow 3">
            <a:hlinkClick r:id="rId2" action="ppaction://hlinkpres?slideindex=1&amp;slidetitle="/>
          </p:cNvPr>
          <p:cNvSpPr/>
          <p:nvPr/>
        </p:nvSpPr>
        <p:spPr>
          <a:xfrm>
            <a:off x="7786710" y="6143644"/>
            <a:ext cx="978408" cy="556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0739126"/>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214422"/>
          </a:xfrm>
        </p:spPr>
        <p:txBody>
          <a:bodyPr>
            <a:normAutofit/>
          </a:bodyPr>
          <a:lstStyle/>
          <a:p>
            <a:pPr algn="ctr"/>
            <a:r>
              <a:rPr lang="en-US" dirty="0" err="1" smtClean="0"/>
              <a:t>Tokoh</a:t>
            </a:r>
            <a:r>
              <a:rPr lang="en-US" dirty="0" smtClean="0"/>
              <a:t> </a:t>
            </a:r>
            <a:r>
              <a:rPr lang="en-US" dirty="0" err="1" smtClean="0"/>
              <a:t>penjelajahan</a:t>
            </a:r>
            <a:r>
              <a:rPr lang="en-US" dirty="0" smtClean="0"/>
              <a:t> </a:t>
            </a:r>
            <a:r>
              <a:rPr lang="en-US" dirty="0" err="1" smtClean="0"/>
              <a:t>samudra</a:t>
            </a:r>
            <a:endParaRPr lang="en-US" dirty="0"/>
          </a:p>
        </p:txBody>
      </p:sp>
      <p:sp>
        <p:nvSpPr>
          <p:cNvPr id="3" name="Content Placeholder 2"/>
          <p:cNvSpPr>
            <a:spLocks noGrp="1"/>
          </p:cNvSpPr>
          <p:nvPr>
            <p:ph idx="1"/>
          </p:nvPr>
        </p:nvSpPr>
        <p:spPr>
          <a:xfrm>
            <a:off x="214282" y="1285860"/>
            <a:ext cx="8715436" cy="5357850"/>
          </a:xfrm>
        </p:spPr>
        <p:txBody>
          <a:bodyPr/>
          <a:lstStyle/>
          <a:p>
            <a:r>
              <a:rPr lang="en-US" dirty="0" err="1" smtClean="0"/>
              <a:t>Bangsa</a:t>
            </a:r>
            <a:r>
              <a:rPr lang="en-US" dirty="0" smtClean="0"/>
              <a:t> </a:t>
            </a:r>
            <a:r>
              <a:rPr lang="en-US" dirty="0" err="1" smtClean="0"/>
              <a:t>Portugis</a:t>
            </a:r>
            <a:endParaRPr lang="en-US" dirty="0" smtClean="0"/>
          </a:p>
          <a:p>
            <a:pPr>
              <a:buNone/>
            </a:pPr>
            <a:r>
              <a:rPr lang="en-US" dirty="0" smtClean="0"/>
              <a:t>	1. </a:t>
            </a:r>
            <a:r>
              <a:rPr lang="en-US" dirty="0" err="1" smtClean="0"/>
              <a:t>Bartholomeus</a:t>
            </a:r>
            <a:r>
              <a:rPr lang="en-US" dirty="0" smtClean="0"/>
              <a:t> Diaz</a:t>
            </a:r>
          </a:p>
          <a:p>
            <a:pPr>
              <a:buNone/>
            </a:pPr>
            <a:r>
              <a:rPr lang="en-US" dirty="0" smtClean="0"/>
              <a:t>	2. Vasco de Gama</a:t>
            </a:r>
          </a:p>
          <a:p>
            <a:pPr>
              <a:buNone/>
            </a:pPr>
            <a:r>
              <a:rPr lang="en-US" dirty="0" smtClean="0"/>
              <a:t>	3. Alfonso d’ Albuquerque</a:t>
            </a:r>
          </a:p>
          <a:p>
            <a:r>
              <a:rPr lang="en-US" dirty="0" err="1" smtClean="0"/>
              <a:t>Bangsa</a:t>
            </a:r>
            <a:r>
              <a:rPr lang="en-US" dirty="0" smtClean="0"/>
              <a:t> </a:t>
            </a:r>
            <a:r>
              <a:rPr lang="en-US" dirty="0" err="1" smtClean="0"/>
              <a:t>Spanyol</a:t>
            </a:r>
            <a:endParaRPr lang="en-US" dirty="0" smtClean="0"/>
          </a:p>
          <a:p>
            <a:pPr>
              <a:buNone/>
            </a:pPr>
            <a:r>
              <a:rPr lang="en-US" dirty="0" smtClean="0"/>
              <a:t>	1. </a:t>
            </a:r>
            <a:r>
              <a:rPr lang="en-US" dirty="0" err="1" smtClean="0"/>
              <a:t>Christhoporus</a:t>
            </a:r>
            <a:r>
              <a:rPr lang="en-US" dirty="0" smtClean="0"/>
              <a:t> Columbus</a:t>
            </a:r>
          </a:p>
          <a:p>
            <a:pPr>
              <a:buNone/>
            </a:pPr>
            <a:r>
              <a:rPr lang="en-US" dirty="0" smtClean="0"/>
              <a:t>	2. </a:t>
            </a:r>
            <a:r>
              <a:rPr lang="en-US" dirty="0" err="1" smtClean="0"/>
              <a:t>ferdinand</a:t>
            </a:r>
            <a:r>
              <a:rPr lang="en-US" dirty="0" smtClean="0"/>
              <a:t> </a:t>
            </a:r>
            <a:r>
              <a:rPr lang="en-US" dirty="0" err="1" smtClean="0"/>
              <a:t>Magelhaens</a:t>
            </a:r>
            <a:endParaRPr lang="en-US" dirty="0" smtClean="0"/>
          </a:p>
          <a:p>
            <a:r>
              <a:rPr lang="en-US" dirty="0" err="1" smtClean="0"/>
              <a:t>Bangsa</a:t>
            </a:r>
            <a:r>
              <a:rPr lang="en-US" dirty="0" smtClean="0"/>
              <a:t> </a:t>
            </a:r>
            <a:r>
              <a:rPr lang="en-US" dirty="0" err="1" smtClean="0"/>
              <a:t>Belanda</a:t>
            </a:r>
            <a:endParaRPr lang="en-US" dirty="0" smtClean="0"/>
          </a:p>
          <a:p>
            <a:pPr>
              <a:buNone/>
            </a:pPr>
            <a:r>
              <a:rPr lang="en-US" dirty="0" smtClean="0"/>
              <a:t>	1. </a:t>
            </a:r>
            <a:r>
              <a:rPr lang="en-US" dirty="0" err="1" smtClean="0"/>
              <a:t>Cornelis</a:t>
            </a:r>
            <a:r>
              <a:rPr lang="en-US" dirty="0" smtClean="0"/>
              <a:t> de </a:t>
            </a:r>
            <a:r>
              <a:rPr lang="en-US" dirty="0" err="1" smtClean="0"/>
              <a:t>Houtman</a:t>
            </a:r>
            <a:endParaRPr lang="en-US" dirty="0" smtClean="0"/>
          </a:p>
          <a:p>
            <a:pPr>
              <a:buNone/>
            </a:pPr>
            <a:r>
              <a:rPr lang="en-US" dirty="0" smtClean="0"/>
              <a:t>	2. Jacob </a:t>
            </a:r>
            <a:r>
              <a:rPr lang="en-US" smtClean="0"/>
              <a:t>Van Neck </a:t>
            </a:r>
            <a:endParaRPr lang="en-US" dirty="0"/>
          </a:p>
        </p:txBody>
      </p:sp>
    </p:spTree>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142875"/>
            <a:ext cx="8229600" cy="1071563"/>
          </a:xfrm>
        </p:spPr>
        <p:txBody>
          <a:bodyPr anchor="ctr"/>
          <a:lstStyle/>
          <a:p>
            <a:pPr algn="ctr" eaLnBrk="1" hangingPunct="1"/>
            <a:r>
              <a:rPr lang="en-US" sz="3200" smtClean="0"/>
              <a:t>PETA PENJELAJAHAN SAMUDERA</a:t>
            </a:r>
          </a:p>
        </p:txBody>
      </p:sp>
      <p:pic>
        <p:nvPicPr>
          <p:cNvPr id="1026" name="Picture 2" descr="F:\didin\map1.jpg"/>
          <p:cNvPicPr>
            <a:picLocks noGrp="1" noChangeAspect="1" noChangeArrowheads="1"/>
          </p:cNvPicPr>
          <p:nvPr>
            <p:ph idx="1"/>
          </p:nvPr>
        </p:nvPicPr>
        <p:blipFill>
          <a:blip r:embed="rId2"/>
          <a:srcRect/>
          <a:stretch>
            <a:fillRect/>
          </a:stretch>
        </p:blipFill>
        <p:spPr bwMode="auto">
          <a:xfrm>
            <a:off x="457200" y="1285860"/>
            <a:ext cx="7615262" cy="5110017"/>
          </a:xfrm>
          <a:prstGeom prst="rect">
            <a:avLst/>
          </a:prstGeom>
          <a:noFill/>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0"/>
            <a:ext cx="8286750" cy="500063"/>
          </a:xfrm>
        </p:spPr>
        <p:txBody>
          <a:bodyPr>
            <a:normAutofit/>
          </a:bodyPr>
          <a:lstStyle/>
          <a:p>
            <a:pPr eaLnBrk="1" fontAlgn="auto" hangingPunct="1">
              <a:spcAft>
                <a:spcPts val="0"/>
              </a:spcAft>
              <a:defRPr/>
            </a:pPr>
            <a:r>
              <a:rPr lang="en-US" sz="3200" dirty="0" smtClean="0"/>
              <a:t>PORTUGIS</a:t>
            </a:r>
            <a:endParaRPr lang="en-US" sz="3200" dirty="0"/>
          </a:p>
        </p:txBody>
      </p:sp>
      <p:sp>
        <p:nvSpPr>
          <p:cNvPr id="3" name="Content Placeholder 2"/>
          <p:cNvSpPr>
            <a:spLocks noGrp="1"/>
          </p:cNvSpPr>
          <p:nvPr>
            <p:ph idx="1"/>
          </p:nvPr>
        </p:nvSpPr>
        <p:spPr>
          <a:xfrm>
            <a:off x="285750" y="428625"/>
            <a:ext cx="8401050" cy="6215063"/>
          </a:xfrm>
        </p:spPr>
        <p:txBody>
          <a:bodyPr>
            <a:normAutofit/>
          </a:bodyPr>
          <a:lstStyle/>
          <a:p>
            <a:pPr marL="274320" indent="-274320" eaLnBrk="1" fontAlgn="auto" hangingPunct="1">
              <a:spcAft>
                <a:spcPts val="0"/>
              </a:spcAft>
              <a:buClr>
                <a:schemeClr val="accent3"/>
              </a:buClr>
              <a:buFont typeface="Wingdings" pitchFamily="2" charset="2"/>
              <a:buChar char="v"/>
              <a:defRPr/>
            </a:pPr>
            <a:r>
              <a:rPr lang="en-US" dirty="0" smtClean="0"/>
              <a:t>1512 </a:t>
            </a:r>
            <a:r>
              <a:rPr lang="en-US" dirty="0" err="1" smtClean="0"/>
              <a:t>menguasai</a:t>
            </a:r>
            <a:r>
              <a:rPr lang="en-US" dirty="0" smtClean="0"/>
              <a:t> Maluku </a:t>
            </a:r>
            <a:r>
              <a:rPr lang="en-US" dirty="0" err="1" smtClean="0"/>
              <a:t>dan</a:t>
            </a:r>
            <a:r>
              <a:rPr lang="en-US" dirty="0" smtClean="0"/>
              <a:t> </a:t>
            </a:r>
            <a:r>
              <a:rPr lang="en-US" dirty="0" err="1" smtClean="0"/>
              <a:t>mendirikan</a:t>
            </a:r>
            <a:r>
              <a:rPr lang="en-US" dirty="0" smtClean="0"/>
              <a:t> </a:t>
            </a:r>
            <a:r>
              <a:rPr lang="en-US" dirty="0" err="1" smtClean="0"/>
              <a:t>benteng</a:t>
            </a:r>
            <a:r>
              <a:rPr lang="en-US" dirty="0" smtClean="0"/>
              <a:t> Sao Paulo </a:t>
            </a:r>
            <a:r>
              <a:rPr lang="en-US" dirty="0" err="1" smtClean="0"/>
              <a:t>di</a:t>
            </a:r>
            <a:r>
              <a:rPr lang="en-US" dirty="0" smtClean="0"/>
              <a:t> Ternate</a:t>
            </a:r>
          </a:p>
          <a:p>
            <a:pPr marL="274320" indent="-274320" eaLnBrk="1" fontAlgn="auto" hangingPunct="1">
              <a:spcAft>
                <a:spcPts val="0"/>
              </a:spcAft>
              <a:buClr>
                <a:schemeClr val="accent3"/>
              </a:buClr>
              <a:buFont typeface="Wingdings" pitchFamily="2" charset="2"/>
              <a:buChar char="v"/>
              <a:defRPr/>
            </a:pPr>
            <a:r>
              <a:rPr lang="en-US" dirty="0" smtClean="0"/>
              <a:t> 1521 </a:t>
            </a:r>
            <a:r>
              <a:rPr lang="en-US" dirty="0" err="1" smtClean="0"/>
              <a:t>Spanyol</a:t>
            </a:r>
            <a:r>
              <a:rPr lang="en-US" dirty="0" smtClean="0"/>
              <a:t> </a:t>
            </a:r>
            <a:r>
              <a:rPr lang="en-US" dirty="0" err="1" smtClean="0"/>
              <a:t>menguasai</a:t>
            </a:r>
            <a:r>
              <a:rPr lang="en-US" dirty="0" smtClean="0"/>
              <a:t> </a:t>
            </a:r>
            <a:r>
              <a:rPr lang="en-US" dirty="0" err="1" smtClean="0"/>
              <a:t>Tidore</a:t>
            </a:r>
            <a:r>
              <a:rPr lang="en-US" dirty="0" smtClean="0"/>
              <a:t> </a:t>
            </a:r>
            <a:r>
              <a:rPr lang="en-US" dirty="0" err="1" smtClean="0"/>
              <a:t>shg</a:t>
            </a:r>
            <a:r>
              <a:rPr lang="en-US" dirty="0" smtClean="0"/>
              <a:t> </a:t>
            </a:r>
            <a:r>
              <a:rPr lang="en-US" dirty="0" err="1" smtClean="0"/>
              <a:t>terjadi</a:t>
            </a:r>
            <a:r>
              <a:rPr lang="en-US" dirty="0" smtClean="0"/>
              <a:t> </a:t>
            </a:r>
            <a:r>
              <a:rPr lang="en-US" dirty="0" err="1" smtClean="0"/>
              <a:t>pertentangan</a:t>
            </a:r>
            <a:r>
              <a:rPr lang="en-US" dirty="0" smtClean="0"/>
              <a:t> </a:t>
            </a:r>
            <a:r>
              <a:rPr lang="en-US" dirty="0" err="1" smtClean="0"/>
              <a:t>antara</a:t>
            </a:r>
            <a:r>
              <a:rPr lang="en-US" dirty="0" smtClean="0"/>
              <a:t> </a:t>
            </a:r>
            <a:r>
              <a:rPr lang="en-US" dirty="0" err="1" smtClean="0"/>
              <a:t>keduanya</a:t>
            </a:r>
            <a:r>
              <a:rPr lang="en-US" dirty="0" smtClean="0"/>
              <a:t>, </a:t>
            </a:r>
            <a:r>
              <a:rPr lang="en-US" dirty="0" err="1" smtClean="0"/>
              <a:t>untuk</a:t>
            </a:r>
            <a:r>
              <a:rPr lang="en-US" dirty="0" smtClean="0"/>
              <a:t> </a:t>
            </a:r>
            <a:r>
              <a:rPr lang="en-US" dirty="0" err="1" smtClean="0"/>
              <a:t>meyelesaikan</a:t>
            </a:r>
            <a:r>
              <a:rPr lang="en-US" dirty="0" smtClean="0"/>
              <a:t> </a:t>
            </a:r>
            <a:r>
              <a:rPr lang="en-US" dirty="0" err="1" smtClean="0"/>
              <a:t>diadakan</a:t>
            </a:r>
            <a:r>
              <a:rPr lang="en-US" dirty="0" smtClean="0"/>
              <a:t> </a:t>
            </a:r>
            <a:r>
              <a:rPr lang="en-US" dirty="0" err="1" smtClean="0"/>
              <a:t>perjanjian</a:t>
            </a:r>
            <a:r>
              <a:rPr lang="en-US" dirty="0" smtClean="0"/>
              <a:t> SARAGOSA</a:t>
            </a:r>
          </a:p>
          <a:p>
            <a:pPr marL="274320" indent="-274320" eaLnBrk="1" fontAlgn="auto" hangingPunct="1">
              <a:spcAft>
                <a:spcPts val="0"/>
              </a:spcAft>
              <a:buClr>
                <a:schemeClr val="accent3"/>
              </a:buClr>
              <a:buFont typeface="Wingdings" pitchFamily="2" charset="2"/>
              <a:buChar char="v"/>
              <a:defRPr/>
            </a:pPr>
            <a:r>
              <a:rPr lang="en-US" dirty="0" err="1" smtClean="0"/>
              <a:t>Terjadi</a:t>
            </a:r>
            <a:r>
              <a:rPr lang="en-US" dirty="0" smtClean="0"/>
              <a:t> </a:t>
            </a:r>
            <a:r>
              <a:rPr lang="en-US" dirty="0" err="1" smtClean="0"/>
              <a:t>perlawanan</a:t>
            </a:r>
            <a:r>
              <a:rPr lang="en-US" dirty="0" smtClean="0"/>
              <a:t> </a:t>
            </a:r>
            <a:r>
              <a:rPr lang="en-US" dirty="0" err="1" smtClean="0"/>
              <a:t>rakyat</a:t>
            </a:r>
            <a:r>
              <a:rPr lang="en-US" dirty="0" smtClean="0"/>
              <a:t> Ternate </a:t>
            </a:r>
            <a:r>
              <a:rPr lang="en-US" dirty="0" err="1" smtClean="0"/>
              <a:t>dengan</a:t>
            </a:r>
            <a:r>
              <a:rPr lang="en-US" dirty="0" smtClean="0"/>
              <a:t> </a:t>
            </a:r>
            <a:r>
              <a:rPr lang="en-US" dirty="0" err="1" smtClean="0"/>
              <a:t>tokoh</a:t>
            </a:r>
            <a:r>
              <a:rPr lang="en-US" dirty="0" smtClean="0"/>
              <a:t> Sultan </a:t>
            </a:r>
            <a:r>
              <a:rPr lang="en-US" dirty="0" err="1" smtClean="0"/>
              <a:t>Hairun</a:t>
            </a:r>
            <a:r>
              <a:rPr lang="en-US" dirty="0" smtClean="0"/>
              <a:t> </a:t>
            </a:r>
            <a:r>
              <a:rPr lang="en-US" dirty="0" err="1" smtClean="0"/>
              <a:t>dan</a:t>
            </a:r>
            <a:r>
              <a:rPr lang="en-US" dirty="0" smtClean="0"/>
              <a:t> Sultan </a:t>
            </a:r>
            <a:r>
              <a:rPr lang="en-US" dirty="0" err="1" smtClean="0"/>
              <a:t>Babullah,sebab</a:t>
            </a:r>
            <a:r>
              <a:rPr lang="en-US" dirty="0" smtClean="0"/>
              <a:t> </a:t>
            </a:r>
            <a:r>
              <a:rPr lang="en-US" dirty="0" err="1" smtClean="0"/>
              <a:t>nya</a:t>
            </a:r>
            <a:r>
              <a:rPr lang="en-US" dirty="0" smtClean="0"/>
              <a:t>:</a:t>
            </a:r>
          </a:p>
          <a:p>
            <a:pPr marL="442913" indent="-442913" eaLnBrk="1" fontAlgn="auto" hangingPunct="1">
              <a:spcAft>
                <a:spcPts val="0"/>
              </a:spcAft>
              <a:buClr>
                <a:schemeClr val="accent3"/>
              </a:buClr>
              <a:buFont typeface="Wingdings 2"/>
              <a:buNone/>
              <a:defRPr/>
            </a:pPr>
            <a:r>
              <a:rPr lang="en-US" dirty="0" smtClean="0"/>
              <a:t>	-</a:t>
            </a:r>
            <a:r>
              <a:rPr lang="en-US" dirty="0" err="1" smtClean="0"/>
              <a:t>Monopoli</a:t>
            </a:r>
            <a:r>
              <a:rPr lang="en-US" dirty="0" smtClean="0"/>
              <a:t> </a:t>
            </a:r>
            <a:r>
              <a:rPr lang="en-US" dirty="0" err="1" smtClean="0"/>
              <a:t>perdagangan</a:t>
            </a:r>
            <a:endParaRPr lang="en-US" dirty="0" smtClean="0"/>
          </a:p>
          <a:p>
            <a:pPr marL="442913" indent="-442913" eaLnBrk="1" fontAlgn="auto" hangingPunct="1">
              <a:spcAft>
                <a:spcPts val="0"/>
              </a:spcAft>
              <a:buClr>
                <a:schemeClr val="accent3"/>
              </a:buClr>
              <a:buFont typeface="Wingdings 2"/>
              <a:buNone/>
              <a:defRPr/>
            </a:pPr>
            <a:r>
              <a:rPr lang="en-US" dirty="0" smtClean="0"/>
              <a:t>	-</a:t>
            </a:r>
            <a:r>
              <a:rPr lang="en-US" dirty="0" err="1" smtClean="0"/>
              <a:t>Campur</a:t>
            </a:r>
            <a:r>
              <a:rPr lang="en-US" dirty="0" smtClean="0"/>
              <a:t> </a:t>
            </a:r>
            <a:r>
              <a:rPr lang="en-US" dirty="0" err="1" smtClean="0"/>
              <a:t>tangan</a:t>
            </a:r>
            <a:r>
              <a:rPr lang="en-US" dirty="0" smtClean="0"/>
              <a:t> </a:t>
            </a:r>
            <a:r>
              <a:rPr lang="en-US" dirty="0" err="1" smtClean="0"/>
              <a:t>Portugis</a:t>
            </a:r>
            <a:r>
              <a:rPr lang="en-US" dirty="0" smtClean="0"/>
              <a:t> </a:t>
            </a:r>
            <a:r>
              <a:rPr lang="en-US" dirty="0" err="1" smtClean="0"/>
              <a:t>dengan</a:t>
            </a:r>
            <a:r>
              <a:rPr lang="en-US" dirty="0" smtClean="0"/>
              <a:t> </a:t>
            </a:r>
            <a:r>
              <a:rPr lang="en-US" dirty="0" err="1" smtClean="0"/>
              <a:t>urusan</a:t>
            </a:r>
            <a:r>
              <a:rPr lang="en-US" dirty="0" smtClean="0"/>
              <a:t> </a:t>
            </a:r>
            <a:r>
              <a:rPr lang="en-US" dirty="0" err="1" smtClean="0"/>
              <a:t>kerajaan</a:t>
            </a:r>
            <a:r>
              <a:rPr lang="en-US" dirty="0" smtClean="0"/>
              <a:t>.</a:t>
            </a:r>
          </a:p>
          <a:p>
            <a:pPr marL="442913" indent="-442913" eaLnBrk="1" fontAlgn="auto" hangingPunct="1">
              <a:spcAft>
                <a:spcPts val="0"/>
              </a:spcAft>
              <a:buClr>
                <a:schemeClr val="accent3"/>
              </a:buClr>
              <a:buFont typeface="Wingdings 2"/>
              <a:buNone/>
              <a:defRPr/>
            </a:pPr>
            <a:r>
              <a:rPr lang="en-US" dirty="0" smtClean="0"/>
              <a:t>	-</a:t>
            </a:r>
            <a:r>
              <a:rPr lang="en-US" dirty="0" err="1" smtClean="0"/>
              <a:t>Portugis</a:t>
            </a:r>
            <a:r>
              <a:rPr lang="en-US" dirty="0" smtClean="0"/>
              <a:t> </a:t>
            </a:r>
            <a:r>
              <a:rPr lang="en-US" dirty="0" err="1" smtClean="0"/>
              <a:t>membenci</a:t>
            </a:r>
            <a:r>
              <a:rPr lang="en-US" dirty="0" smtClean="0"/>
              <a:t> </a:t>
            </a:r>
            <a:r>
              <a:rPr lang="en-US" dirty="0" err="1" smtClean="0"/>
              <a:t>pemeluk</a:t>
            </a:r>
            <a:r>
              <a:rPr lang="en-US" dirty="0" smtClean="0"/>
              <a:t> Islam.</a:t>
            </a:r>
          </a:p>
          <a:p>
            <a:pPr marL="442913" indent="-442913" eaLnBrk="1" fontAlgn="auto" hangingPunct="1">
              <a:spcAft>
                <a:spcPts val="0"/>
              </a:spcAft>
              <a:buClr>
                <a:schemeClr val="accent3"/>
              </a:buClr>
              <a:buFont typeface="Wingdings 2"/>
              <a:buNone/>
              <a:defRPr/>
            </a:pPr>
            <a:r>
              <a:rPr lang="en-US" dirty="0" smtClean="0"/>
              <a:t>	-</a:t>
            </a:r>
            <a:r>
              <a:rPr lang="en-US" dirty="0" err="1" smtClean="0"/>
              <a:t>Portugis</a:t>
            </a:r>
            <a:r>
              <a:rPr lang="en-US" dirty="0" smtClean="0"/>
              <a:t> </a:t>
            </a:r>
            <a:r>
              <a:rPr lang="en-US" dirty="0" err="1" smtClean="0"/>
              <a:t>sombong</a:t>
            </a:r>
            <a:r>
              <a:rPr lang="en-US" dirty="0" smtClean="0"/>
              <a:t>, </a:t>
            </a:r>
            <a:r>
              <a:rPr lang="en-US" dirty="0" err="1" smtClean="0"/>
              <a:t>serakah</a:t>
            </a:r>
            <a:r>
              <a:rPr lang="en-US" dirty="0" smtClean="0"/>
              <a:t>, </a:t>
            </a:r>
            <a:r>
              <a:rPr lang="en-US" dirty="0" err="1" smtClean="0"/>
              <a:t>dan</a:t>
            </a:r>
            <a:r>
              <a:rPr lang="en-US" dirty="0" smtClean="0"/>
              <a:t> </a:t>
            </a:r>
            <a:r>
              <a:rPr lang="en-US" dirty="0" err="1" smtClean="0"/>
              <a:t>merendahkan</a:t>
            </a:r>
            <a:r>
              <a:rPr lang="en-US" dirty="0" smtClean="0"/>
              <a:t> </a:t>
            </a:r>
            <a:r>
              <a:rPr lang="en-US" dirty="0" err="1" smtClean="0"/>
              <a:t>martabat</a:t>
            </a:r>
            <a:r>
              <a:rPr lang="en-US" dirty="0" smtClean="0"/>
              <a:t> </a:t>
            </a:r>
            <a:r>
              <a:rPr lang="en-US" dirty="0" err="1" smtClean="0"/>
              <a:t>rakyat</a:t>
            </a:r>
            <a:r>
              <a:rPr lang="en-US" dirty="0" smtClean="0"/>
              <a:t> Ternate.</a:t>
            </a:r>
          </a:p>
          <a:p>
            <a:pPr marL="354013" indent="-354013" eaLnBrk="1" fontAlgn="auto" hangingPunct="1">
              <a:spcAft>
                <a:spcPts val="0"/>
              </a:spcAft>
              <a:buClr>
                <a:schemeClr val="accent3"/>
              </a:buClr>
              <a:buFont typeface="Wingdings" pitchFamily="2" charset="2"/>
              <a:buChar char="v"/>
              <a:defRPr/>
            </a:pPr>
            <a:r>
              <a:rPr lang="en-US" dirty="0" smtClean="0"/>
              <a:t>Di Aceh </a:t>
            </a:r>
            <a:r>
              <a:rPr lang="en-US" dirty="0" err="1" smtClean="0"/>
              <a:t>perlawanan</a:t>
            </a:r>
            <a:r>
              <a:rPr lang="en-US" dirty="0" smtClean="0"/>
              <a:t> </a:t>
            </a:r>
            <a:r>
              <a:rPr lang="en-US" dirty="0" err="1" smtClean="0"/>
              <a:t>dipimpin</a:t>
            </a:r>
            <a:r>
              <a:rPr lang="en-US" dirty="0" smtClean="0"/>
              <a:t> </a:t>
            </a:r>
            <a:r>
              <a:rPr lang="en-US" dirty="0" err="1" smtClean="0"/>
              <a:t>oleh</a:t>
            </a:r>
            <a:r>
              <a:rPr lang="en-US" dirty="0" smtClean="0"/>
              <a:t> Sultan </a:t>
            </a:r>
            <a:r>
              <a:rPr lang="en-US" dirty="0" err="1" smtClean="0"/>
              <a:t>Iskandar</a:t>
            </a:r>
            <a:r>
              <a:rPr lang="en-US" dirty="0" smtClean="0"/>
              <a:t> </a:t>
            </a:r>
            <a:r>
              <a:rPr lang="en-US" dirty="0" err="1" smtClean="0"/>
              <a:t>Muda</a:t>
            </a:r>
            <a:r>
              <a:rPr lang="en-US" dirty="0" smtClean="0"/>
              <a:t> </a:t>
            </a:r>
          </a:p>
          <a:p>
            <a:pPr marL="354013" indent="-354013" eaLnBrk="1" fontAlgn="auto" hangingPunct="1">
              <a:spcAft>
                <a:spcPts val="0"/>
              </a:spcAft>
              <a:buClr>
                <a:schemeClr val="accent3"/>
              </a:buClr>
              <a:buFont typeface="Wingdings" pitchFamily="2" charset="2"/>
              <a:buChar char="v"/>
              <a:defRPr/>
            </a:pPr>
            <a:endParaRPr lang="en-US"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eaLnBrk="1" hangingPunct="1">
              <a:defRPr/>
            </a:pP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t>
            </a:r>
            <a:endParaRPr lang="en-US" sz="3200" dirty="0"/>
          </a:p>
        </p:txBody>
      </p:sp>
      <p:sp>
        <p:nvSpPr>
          <p:cNvPr id="31747" name="Content Placeholder 4"/>
          <p:cNvSpPr>
            <a:spLocks noGrp="1"/>
          </p:cNvSpPr>
          <p:nvPr>
            <p:ph idx="1"/>
          </p:nvPr>
        </p:nvSpPr>
        <p:spPr>
          <a:xfrm>
            <a:off x="457200" y="0"/>
            <a:ext cx="8229600" cy="6858000"/>
          </a:xfrm>
        </p:spPr>
        <p:txBody>
          <a:bodyPr>
            <a:normAutofit fontScale="92500"/>
          </a:bodyPr>
          <a:lstStyle/>
          <a:p>
            <a:pPr eaLnBrk="1" hangingPunct="1">
              <a:buFont typeface="Wingdings 2" pitchFamily="18" charset="2"/>
              <a:buNone/>
            </a:pPr>
            <a:r>
              <a:rPr lang="en-US" dirty="0" err="1" smtClean="0"/>
              <a:t>Sebab</a:t>
            </a:r>
            <a:r>
              <a:rPr lang="en-US" dirty="0" smtClean="0"/>
              <a:t> – </a:t>
            </a:r>
            <a:r>
              <a:rPr lang="en-US" dirty="0" err="1" smtClean="0"/>
              <a:t>sebabnya</a:t>
            </a:r>
            <a:r>
              <a:rPr lang="en-US" dirty="0" smtClean="0"/>
              <a:t> :</a:t>
            </a:r>
          </a:p>
          <a:p>
            <a:pPr eaLnBrk="1" hangingPunct="1">
              <a:buFontTx/>
              <a:buChar char="-"/>
            </a:pPr>
            <a:r>
              <a:rPr lang="en-US" dirty="0" err="1" smtClean="0"/>
              <a:t>Monopoli</a:t>
            </a:r>
            <a:r>
              <a:rPr lang="en-US" dirty="0" smtClean="0"/>
              <a:t> </a:t>
            </a:r>
            <a:r>
              <a:rPr lang="en-US" dirty="0" err="1" smtClean="0"/>
              <a:t>perdagangan</a:t>
            </a:r>
            <a:r>
              <a:rPr lang="en-US" dirty="0" smtClean="0"/>
              <a:t> </a:t>
            </a:r>
            <a:r>
              <a:rPr lang="en-US" dirty="0" err="1" smtClean="0"/>
              <a:t>Portugis</a:t>
            </a:r>
            <a:r>
              <a:rPr lang="en-US" dirty="0" smtClean="0"/>
              <a:t> </a:t>
            </a:r>
            <a:r>
              <a:rPr lang="en-US" dirty="0" err="1" smtClean="0"/>
              <a:t>di</a:t>
            </a:r>
            <a:r>
              <a:rPr lang="en-US" dirty="0" smtClean="0"/>
              <a:t> </a:t>
            </a:r>
            <a:r>
              <a:rPr lang="en-US" dirty="0" err="1" smtClean="0"/>
              <a:t>selat</a:t>
            </a:r>
            <a:r>
              <a:rPr lang="en-US" dirty="0" smtClean="0"/>
              <a:t> </a:t>
            </a:r>
            <a:r>
              <a:rPr lang="en-US" dirty="0" err="1" smtClean="0"/>
              <a:t>Malaka</a:t>
            </a:r>
            <a:r>
              <a:rPr lang="en-US" dirty="0" smtClean="0"/>
              <a:t> </a:t>
            </a:r>
            <a:r>
              <a:rPr lang="en-US" dirty="0" err="1" smtClean="0"/>
              <a:t>merugikan</a:t>
            </a:r>
            <a:r>
              <a:rPr lang="en-US" dirty="0" smtClean="0"/>
              <a:t> </a:t>
            </a:r>
            <a:r>
              <a:rPr lang="en-US" dirty="0" err="1" smtClean="0"/>
              <a:t>aceh</a:t>
            </a:r>
            <a:endParaRPr lang="en-US" dirty="0" smtClean="0"/>
          </a:p>
          <a:p>
            <a:pPr eaLnBrk="1" hangingPunct="1">
              <a:buFontTx/>
              <a:buChar char="-"/>
            </a:pPr>
            <a:r>
              <a:rPr lang="en-US" dirty="0" err="1" smtClean="0"/>
              <a:t>Portugis</a:t>
            </a:r>
            <a:r>
              <a:rPr lang="en-US" dirty="0" smtClean="0"/>
              <a:t> </a:t>
            </a:r>
            <a:r>
              <a:rPr lang="en-US" dirty="0" err="1" smtClean="0"/>
              <a:t>saingan</a:t>
            </a:r>
            <a:r>
              <a:rPr lang="en-US" dirty="0" smtClean="0"/>
              <a:t> </a:t>
            </a:r>
            <a:r>
              <a:rPr lang="en-US" dirty="0" err="1" smtClean="0"/>
              <a:t>berat</a:t>
            </a:r>
            <a:r>
              <a:rPr lang="en-US" dirty="0" smtClean="0"/>
              <a:t> Aceh </a:t>
            </a:r>
            <a:r>
              <a:rPr lang="en-US" dirty="0" err="1" smtClean="0"/>
              <a:t>di</a:t>
            </a:r>
            <a:r>
              <a:rPr lang="en-US" dirty="0" smtClean="0"/>
              <a:t> </a:t>
            </a:r>
            <a:r>
              <a:rPr lang="en-US" dirty="0" err="1" smtClean="0"/>
              <a:t>Selat</a:t>
            </a:r>
            <a:r>
              <a:rPr lang="en-US" dirty="0" smtClean="0"/>
              <a:t> </a:t>
            </a:r>
            <a:r>
              <a:rPr lang="en-US" dirty="0" err="1" smtClean="0"/>
              <a:t>Malaka</a:t>
            </a:r>
            <a:endParaRPr lang="en-US" dirty="0" smtClean="0"/>
          </a:p>
          <a:p>
            <a:pPr eaLnBrk="1" hangingPunct="1">
              <a:buFontTx/>
              <a:buChar char="-"/>
            </a:pPr>
            <a:r>
              <a:rPr lang="en-US" dirty="0" err="1" smtClean="0"/>
              <a:t>Portugis</a:t>
            </a:r>
            <a:r>
              <a:rPr lang="en-US" dirty="0" smtClean="0"/>
              <a:t> </a:t>
            </a:r>
            <a:r>
              <a:rPr lang="en-US" dirty="0" err="1" smtClean="0"/>
              <a:t>berusaha</a:t>
            </a:r>
            <a:r>
              <a:rPr lang="en-US" dirty="0" smtClean="0"/>
              <a:t> </a:t>
            </a:r>
            <a:r>
              <a:rPr lang="en-US" dirty="0" err="1" smtClean="0"/>
              <a:t>membajak</a:t>
            </a:r>
            <a:r>
              <a:rPr lang="en-US" dirty="0" smtClean="0"/>
              <a:t> </a:t>
            </a:r>
            <a:r>
              <a:rPr lang="en-US" dirty="0" err="1" smtClean="0"/>
              <a:t>kapal</a:t>
            </a:r>
            <a:r>
              <a:rPr lang="en-US" dirty="0" smtClean="0"/>
              <a:t> Aceh</a:t>
            </a:r>
          </a:p>
          <a:p>
            <a:pPr eaLnBrk="1" hangingPunct="1">
              <a:buFont typeface="Wingdings" pitchFamily="2" charset="2"/>
              <a:buChar char="v"/>
            </a:pPr>
            <a:r>
              <a:rPr lang="en-US" dirty="0" smtClean="0"/>
              <a:t>Di </a:t>
            </a:r>
            <a:r>
              <a:rPr lang="en-US" dirty="0" err="1" smtClean="0"/>
              <a:t>Demak</a:t>
            </a:r>
            <a:r>
              <a:rPr lang="en-US" dirty="0" smtClean="0"/>
              <a:t> </a:t>
            </a:r>
            <a:r>
              <a:rPr lang="en-US" dirty="0" err="1" smtClean="0"/>
              <a:t>perlawanan</a:t>
            </a:r>
            <a:r>
              <a:rPr lang="en-US" dirty="0" smtClean="0"/>
              <a:t> </a:t>
            </a:r>
            <a:r>
              <a:rPr lang="en-US" dirty="0" err="1" smtClean="0"/>
              <a:t>thd</a:t>
            </a:r>
            <a:r>
              <a:rPr lang="en-US" dirty="0" smtClean="0"/>
              <a:t> </a:t>
            </a:r>
            <a:r>
              <a:rPr lang="en-US" dirty="0" err="1" smtClean="0"/>
              <a:t>Portugis</a:t>
            </a:r>
            <a:r>
              <a:rPr lang="en-US" dirty="0" smtClean="0"/>
              <a:t> </a:t>
            </a:r>
            <a:r>
              <a:rPr lang="en-US" dirty="0" err="1" smtClean="0"/>
              <a:t>dipimpin</a:t>
            </a:r>
            <a:r>
              <a:rPr lang="en-US" dirty="0" smtClean="0"/>
              <a:t> </a:t>
            </a:r>
            <a:r>
              <a:rPr lang="en-US" dirty="0" err="1" smtClean="0"/>
              <a:t>oleh</a:t>
            </a:r>
            <a:r>
              <a:rPr lang="en-US" dirty="0" smtClean="0"/>
              <a:t> </a:t>
            </a:r>
            <a:r>
              <a:rPr lang="en-US" dirty="0" err="1" smtClean="0"/>
              <a:t>Pati</a:t>
            </a:r>
            <a:r>
              <a:rPr lang="en-US" dirty="0" smtClean="0"/>
              <a:t> </a:t>
            </a:r>
            <a:r>
              <a:rPr lang="en-US" dirty="0" err="1" smtClean="0"/>
              <a:t>Unus</a:t>
            </a:r>
            <a:r>
              <a:rPr lang="en-US" dirty="0" smtClean="0"/>
              <a:t> / </a:t>
            </a:r>
            <a:r>
              <a:rPr lang="en-US" dirty="0" err="1" smtClean="0"/>
              <a:t>Pangeran</a:t>
            </a:r>
            <a:r>
              <a:rPr lang="en-US" dirty="0" smtClean="0"/>
              <a:t> </a:t>
            </a:r>
            <a:r>
              <a:rPr lang="en-US" dirty="0" err="1" smtClean="0"/>
              <a:t>Sabrang</a:t>
            </a:r>
            <a:r>
              <a:rPr lang="en-US" dirty="0" smtClean="0"/>
              <a:t> </a:t>
            </a:r>
            <a:r>
              <a:rPr lang="en-US" dirty="0" err="1" smtClean="0"/>
              <a:t>Lor</a:t>
            </a:r>
            <a:r>
              <a:rPr lang="en-US" dirty="0" smtClean="0"/>
              <a:t> </a:t>
            </a:r>
            <a:r>
              <a:rPr lang="en-US" dirty="0" err="1" smtClean="0"/>
              <a:t>pada</a:t>
            </a:r>
            <a:r>
              <a:rPr lang="en-US" dirty="0" smtClean="0"/>
              <a:t> </a:t>
            </a:r>
            <a:r>
              <a:rPr lang="en-US" dirty="0" err="1" smtClean="0"/>
              <a:t>masa</a:t>
            </a:r>
            <a:r>
              <a:rPr lang="en-US" dirty="0" smtClean="0"/>
              <a:t> </a:t>
            </a:r>
            <a:r>
              <a:rPr lang="en-US" dirty="0" err="1" smtClean="0"/>
              <a:t>Raden</a:t>
            </a:r>
            <a:r>
              <a:rPr lang="en-US" dirty="0" smtClean="0"/>
              <a:t> </a:t>
            </a:r>
            <a:r>
              <a:rPr lang="en-US" dirty="0" err="1" smtClean="0"/>
              <a:t>Patah</a:t>
            </a:r>
            <a:endParaRPr lang="en-US" dirty="0" smtClean="0"/>
          </a:p>
          <a:p>
            <a:pPr eaLnBrk="1" hangingPunct="1">
              <a:buFont typeface="Wingdings" pitchFamily="2" charset="2"/>
              <a:buChar char="v"/>
            </a:pPr>
            <a:r>
              <a:rPr lang="en-US" dirty="0" err="1" smtClean="0"/>
              <a:t>Sebabnya</a:t>
            </a:r>
            <a:r>
              <a:rPr lang="en-US" dirty="0" smtClean="0"/>
              <a:t> : </a:t>
            </a:r>
            <a:r>
              <a:rPr lang="en-US" dirty="0" err="1" smtClean="0"/>
              <a:t>keberadaan</a:t>
            </a:r>
            <a:r>
              <a:rPr lang="en-US" dirty="0" smtClean="0"/>
              <a:t> </a:t>
            </a:r>
            <a:r>
              <a:rPr lang="en-US" dirty="0" err="1" smtClean="0"/>
              <a:t>portugis</a:t>
            </a:r>
            <a:r>
              <a:rPr lang="en-US" dirty="0" smtClean="0"/>
              <a:t> </a:t>
            </a:r>
            <a:r>
              <a:rPr lang="en-US" dirty="0" err="1" smtClean="0"/>
              <a:t>di</a:t>
            </a:r>
            <a:r>
              <a:rPr lang="en-US" dirty="0" smtClean="0"/>
              <a:t> </a:t>
            </a:r>
            <a:r>
              <a:rPr lang="en-US" dirty="0" err="1" smtClean="0"/>
              <a:t>Malaka</a:t>
            </a:r>
            <a:r>
              <a:rPr lang="en-US" dirty="0" smtClean="0"/>
              <a:t> </a:t>
            </a:r>
            <a:r>
              <a:rPr lang="en-US" dirty="0" err="1" smtClean="0"/>
              <a:t>menghalangi</a:t>
            </a:r>
            <a:r>
              <a:rPr lang="en-US" dirty="0" smtClean="0"/>
              <a:t> </a:t>
            </a:r>
            <a:r>
              <a:rPr lang="en-US" dirty="0" err="1" smtClean="0"/>
              <a:t>Demak</a:t>
            </a:r>
            <a:r>
              <a:rPr lang="en-US" dirty="0" smtClean="0"/>
              <a:t> </a:t>
            </a:r>
            <a:r>
              <a:rPr lang="en-US" dirty="0" err="1" smtClean="0"/>
              <a:t>untuk</a:t>
            </a:r>
            <a:r>
              <a:rPr lang="en-US" dirty="0" smtClean="0"/>
              <a:t> </a:t>
            </a:r>
            <a:r>
              <a:rPr lang="en-US" dirty="0" err="1" smtClean="0"/>
              <a:t>menjadi</a:t>
            </a:r>
            <a:r>
              <a:rPr lang="en-US" dirty="0" smtClean="0"/>
              <a:t> </a:t>
            </a:r>
            <a:r>
              <a:rPr lang="en-US" dirty="0" err="1" smtClean="0"/>
              <a:t>bandar</a:t>
            </a:r>
            <a:r>
              <a:rPr lang="en-US" dirty="0" smtClean="0"/>
              <a:t> </a:t>
            </a:r>
            <a:r>
              <a:rPr lang="en-US" dirty="0" err="1" smtClean="0"/>
              <a:t>perdagangan</a:t>
            </a:r>
            <a:r>
              <a:rPr lang="en-US" dirty="0" smtClean="0"/>
              <a:t> </a:t>
            </a:r>
            <a:r>
              <a:rPr lang="en-US" dirty="0" err="1" smtClean="0"/>
              <a:t>baik</a:t>
            </a:r>
            <a:r>
              <a:rPr lang="en-US" dirty="0" smtClean="0"/>
              <a:t> </a:t>
            </a:r>
            <a:r>
              <a:rPr lang="en-US" dirty="0" err="1" smtClean="0"/>
              <a:t>nasional</a:t>
            </a:r>
            <a:r>
              <a:rPr lang="en-US" dirty="0" smtClean="0"/>
              <a:t> </a:t>
            </a:r>
            <a:r>
              <a:rPr lang="en-US" dirty="0" err="1" smtClean="0"/>
              <a:t>maupun</a:t>
            </a:r>
            <a:r>
              <a:rPr lang="en-US" dirty="0" smtClean="0"/>
              <a:t> </a:t>
            </a:r>
            <a:r>
              <a:rPr lang="en-US" dirty="0" err="1" smtClean="0"/>
              <a:t>internasional</a:t>
            </a:r>
            <a:endParaRPr lang="en-US" dirty="0" smtClean="0"/>
          </a:p>
          <a:p>
            <a:pPr eaLnBrk="1" hangingPunct="1">
              <a:buFont typeface="Wingdings 2" pitchFamily="18" charset="2"/>
              <a:buNone/>
            </a:pPr>
            <a:endParaRPr lang="en-US" dirty="0" smtClean="0"/>
          </a:p>
          <a:p>
            <a:pPr eaLnBrk="1" hangingPunct="1">
              <a:buFont typeface="Wingdings 2" pitchFamily="18" charset="2"/>
              <a:buNone/>
            </a:pPr>
            <a:r>
              <a:rPr lang="en-US" dirty="0" smtClean="0"/>
              <a:t>BELANDA</a:t>
            </a:r>
          </a:p>
          <a:p>
            <a:pPr eaLnBrk="1" hangingPunct="1">
              <a:buFont typeface="Wingdings" pitchFamily="2" charset="2"/>
              <a:buChar char="v"/>
            </a:pPr>
            <a:r>
              <a:rPr lang="en-US" dirty="0" smtClean="0"/>
              <a:t> </a:t>
            </a:r>
            <a:r>
              <a:rPr lang="en-US" dirty="0" err="1" smtClean="0"/>
              <a:t>Masa</a:t>
            </a:r>
            <a:r>
              <a:rPr lang="en-US" dirty="0" smtClean="0"/>
              <a:t> VOC ( 20 </a:t>
            </a:r>
            <a:r>
              <a:rPr lang="en-US" dirty="0" err="1" smtClean="0"/>
              <a:t>Maret</a:t>
            </a:r>
            <a:r>
              <a:rPr lang="en-US" dirty="0" smtClean="0"/>
              <a:t> 1602 – 31 </a:t>
            </a:r>
            <a:r>
              <a:rPr lang="en-US" dirty="0" err="1" smtClean="0"/>
              <a:t>Desember</a:t>
            </a:r>
            <a:r>
              <a:rPr lang="en-US" dirty="0" smtClean="0"/>
              <a:t> 1799 )</a:t>
            </a:r>
          </a:p>
          <a:p>
            <a:pPr eaLnBrk="1" hangingPunct="1">
              <a:buFont typeface="Wingdings" pitchFamily="2" charset="2"/>
              <a:buChar char="v"/>
            </a:pPr>
            <a:r>
              <a:rPr lang="en-US" dirty="0" smtClean="0"/>
              <a:t> </a:t>
            </a:r>
            <a:r>
              <a:rPr lang="en-US" dirty="0" err="1" smtClean="0"/>
              <a:t>Tujuan</a:t>
            </a:r>
            <a:r>
              <a:rPr lang="en-US" dirty="0" smtClean="0"/>
              <a:t> VOC </a:t>
            </a:r>
            <a:r>
              <a:rPr lang="en-US" dirty="0" err="1" smtClean="0"/>
              <a:t>didirikan</a:t>
            </a:r>
            <a:r>
              <a:rPr lang="en-US" dirty="0" smtClean="0"/>
              <a:t> :</a:t>
            </a:r>
          </a:p>
          <a:p>
            <a:pPr eaLnBrk="1" hangingPunct="1">
              <a:buFont typeface="Wingdings 2" pitchFamily="18" charset="2"/>
              <a:buNone/>
            </a:pPr>
            <a:r>
              <a:rPr lang="en-US" dirty="0" smtClean="0"/>
              <a:t>     - </a:t>
            </a:r>
            <a:r>
              <a:rPr lang="en-US" dirty="0" err="1" smtClean="0"/>
              <a:t>menghindari</a:t>
            </a:r>
            <a:r>
              <a:rPr lang="en-US" dirty="0" smtClean="0"/>
              <a:t> </a:t>
            </a:r>
            <a:r>
              <a:rPr lang="en-US" dirty="0" err="1" smtClean="0"/>
              <a:t>persaingan</a:t>
            </a:r>
            <a:r>
              <a:rPr lang="en-US" dirty="0" smtClean="0"/>
              <a:t> </a:t>
            </a:r>
            <a:r>
              <a:rPr lang="en-US" dirty="0" err="1" smtClean="0"/>
              <a:t>diantara</a:t>
            </a:r>
            <a:r>
              <a:rPr lang="en-US" dirty="0" smtClean="0"/>
              <a:t> </a:t>
            </a:r>
            <a:r>
              <a:rPr lang="en-US" dirty="0" err="1" smtClean="0"/>
              <a:t>pedagang</a:t>
            </a:r>
            <a:r>
              <a:rPr lang="en-US" dirty="0" smtClean="0"/>
              <a:t> </a:t>
            </a:r>
            <a:r>
              <a:rPr lang="en-US" dirty="0" err="1" smtClean="0"/>
              <a:t>Belanda</a:t>
            </a:r>
            <a:endParaRPr lang="en-US" dirty="0" smtClean="0"/>
          </a:p>
          <a:p>
            <a:pPr eaLnBrk="1" hangingPunct="1">
              <a:buFont typeface="Wingdings" pitchFamily="2" charset="2"/>
              <a:buChar char="v"/>
            </a:pPr>
            <a:endParaRPr lang="en-US" dirty="0" smtClean="0"/>
          </a:p>
          <a:p>
            <a:pPr eaLnBrk="1" hangingPunct="1">
              <a:buFont typeface="Wingdings 2" pitchFamily="18" charset="2"/>
              <a:buNone/>
            </a:pPr>
            <a:endParaRPr lang="en-US"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fade">
                                      <p:cBhvr>
                                        <p:cTn id="17" dur="20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fade">
                                      <p:cBhvr>
                                        <p:cTn id="22" dur="2000"/>
                                        <p:tgtEl>
                                          <p:spTgt spid="31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fade">
                                      <p:cBhvr>
                                        <p:cTn id="27" dur="2000"/>
                                        <p:tgtEl>
                                          <p:spTgt spid="31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747">
                                            <p:txEl>
                                              <p:pRg st="5" end="5"/>
                                            </p:txEl>
                                          </p:spTgt>
                                        </p:tgtEl>
                                        <p:attrNameLst>
                                          <p:attrName>style.visibility</p:attrName>
                                        </p:attrNameLst>
                                      </p:cBhvr>
                                      <p:to>
                                        <p:strVal val="visible"/>
                                      </p:to>
                                    </p:set>
                                    <p:animEffect transition="in" filter="fade">
                                      <p:cBhvr>
                                        <p:cTn id="32" dur="2000"/>
                                        <p:tgtEl>
                                          <p:spTgt spid="31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747">
                                            <p:txEl>
                                              <p:pRg st="7" end="7"/>
                                            </p:txEl>
                                          </p:spTgt>
                                        </p:tgtEl>
                                        <p:attrNameLst>
                                          <p:attrName>style.visibility</p:attrName>
                                        </p:attrNameLst>
                                      </p:cBhvr>
                                      <p:to>
                                        <p:strVal val="visible"/>
                                      </p:to>
                                    </p:set>
                                    <p:animEffect transition="in" filter="fade">
                                      <p:cBhvr>
                                        <p:cTn id="37" dur="2000"/>
                                        <p:tgtEl>
                                          <p:spTgt spid="317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747">
                                            <p:txEl>
                                              <p:pRg st="8" end="8"/>
                                            </p:txEl>
                                          </p:spTgt>
                                        </p:tgtEl>
                                        <p:attrNameLst>
                                          <p:attrName>style.visibility</p:attrName>
                                        </p:attrNameLst>
                                      </p:cBhvr>
                                      <p:to>
                                        <p:strVal val="visible"/>
                                      </p:to>
                                    </p:set>
                                    <p:animEffect transition="in" filter="fade">
                                      <p:cBhvr>
                                        <p:cTn id="42" dur="2000"/>
                                        <p:tgtEl>
                                          <p:spTgt spid="317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747">
                                            <p:txEl>
                                              <p:pRg st="9" end="9"/>
                                            </p:txEl>
                                          </p:spTgt>
                                        </p:tgtEl>
                                        <p:attrNameLst>
                                          <p:attrName>style.visibility</p:attrName>
                                        </p:attrNameLst>
                                      </p:cBhvr>
                                      <p:to>
                                        <p:strVal val="visible"/>
                                      </p:to>
                                    </p:set>
                                    <p:animEffect transition="in" filter="fade">
                                      <p:cBhvr>
                                        <p:cTn id="47" dur="2000"/>
                                        <p:tgtEl>
                                          <p:spTgt spid="3174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747">
                                            <p:txEl>
                                              <p:pRg st="10" end="10"/>
                                            </p:txEl>
                                          </p:spTgt>
                                        </p:tgtEl>
                                        <p:attrNameLst>
                                          <p:attrName>style.visibility</p:attrName>
                                        </p:attrNameLst>
                                      </p:cBhvr>
                                      <p:to>
                                        <p:strVal val="visible"/>
                                      </p:to>
                                    </p:set>
                                    <p:animEffect transition="in" filter="fade">
                                      <p:cBhvr>
                                        <p:cTn id="52" dur="2000"/>
                                        <p:tgtEl>
                                          <p:spTgt spid="317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325</TotalTime>
  <Words>1588</Words>
  <Application>Microsoft Office PowerPoint</Application>
  <PresentationFormat>On-screen Show (4:3)</PresentationFormat>
  <Paragraphs>347</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Black</vt:lpstr>
      <vt:lpstr>Times New Roman</vt:lpstr>
      <vt:lpstr>Trebuchet MS</vt:lpstr>
      <vt:lpstr>Wingdings</vt:lpstr>
      <vt:lpstr>Wingdings 2</vt:lpstr>
      <vt:lpstr>Opulent</vt:lpstr>
      <vt:lpstr>Proses  perkembangan  kolonialisme dan  imperialisme barat</vt:lpstr>
      <vt:lpstr>STANDAR KOMPETENSI  Memahami proses kebangkitan nasional</vt:lpstr>
      <vt:lpstr>Kompetensi Dasar  MENJELASKAN PROSES PERKEMBANGAN KOLONIALISME DAN IMPERIALISME Barat, serta pengaruh yang ditimbulkan nya  di berbagai daerah</vt:lpstr>
      <vt:lpstr>PROSES PERKEMBANGAN KOLONIALISME DAN IMPERIALISME</vt:lpstr>
      <vt:lpstr>PowerPoint Presentation</vt:lpstr>
      <vt:lpstr>Tokoh penjelajahan samudra</vt:lpstr>
      <vt:lpstr>PETA PENJELAJAHAN SAMUDERA</vt:lpstr>
      <vt:lpstr>PORTUGIS</vt:lpstr>
      <vt:lpstr>                  </vt:lpstr>
      <vt:lpstr>      </vt:lpstr>
      <vt:lpstr> PERLAWANAN TERHADAP VOC</vt:lpstr>
      <vt:lpstr>lanjutan</vt:lpstr>
      <vt:lpstr>B.PERUBAHAN KEKUASAAN DARI VOC KE PEMERINTAH KOLONIAL BELANDA</vt:lpstr>
      <vt:lpstr>Perlawanan Banten</vt:lpstr>
      <vt:lpstr>Perlawanan diakhiri dengan Perjanjian Bongaya, isinya:</vt:lpstr>
      <vt:lpstr>2. MASA INGGRIS ( GUB. JEND. TS RAFFLES )</vt:lpstr>
      <vt:lpstr>Latar belakang tanam paksa</vt:lpstr>
      <vt:lpstr>Aturan tanam paksa</vt:lpstr>
      <vt:lpstr>- Pelaksanaan Tanam Paksa</vt:lpstr>
      <vt:lpstr>Akibat tanam paksa</vt:lpstr>
      <vt:lpstr>Akibat tanam paksa</vt:lpstr>
      <vt:lpstr>Tokoh-tokoh yang menentang tanam paksa</vt:lpstr>
      <vt:lpstr>Politik Liberal / Pintu terbuka /      P M A (1870-1900 )</vt:lpstr>
      <vt:lpstr>Akibat politik liberal</vt:lpstr>
      <vt:lpstr>Politik etis / balas budi</vt:lpstr>
      <vt:lpstr>REAKSI RAKYAT INDONESIA TERHADAP PEMERINTAH KOLONIAL BELANDA</vt:lpstr>
      <vt:lpstr>1.Perang Patimura</vt:lpstr>
      <vt:lpstr>b.Tokoh Perlawanan</vt:lpstr>
      <vt:lpstr>c.Proses terjadinya perang</vt:lpstr>
      <vt:lpstr>2.Perang Paderi</vt:lpstr>
      <vt:lpstr>b.Tokoh perlawanan Paderi</vt:lpstr>
      <vt:lpstr>c.Proses terjadinya perang</vt:lpstr>
      <vt:lpstr>3.Perang Diponegoro</vt:lpstr>
      <vt:lpstr>a.Sebab peperangan</vt:lpstr>
      <vt:lpstr>b.Tokoh perang Diponegoro</vt:lpstr>
      <vt:lpstr>c.Proses terjadinya perang</vt:lpstr>
      <vt:lpstr>4. Perang Bali</vt:lpstr>
      <vt:lpstr>5. Perang Banjar / Kalsel </vt:lpstr>
      <vt:lpstr>6. Perang Aceh ( 1873- 1904 )</vt:lpstr>
      <vt:lpstr>7. Perlawanan Rakyat dlm bentuk protes petani</vt:lpstr>
      <vt:lpstr>kesimpulan</vt:lpstr>
      <vt:lpstr>Latihan soal</vt:lpstr>
    </vt:vector>
  </TitlesOfParts>
  <Company>smadang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PROSES PERKEMBANGAN KOLONIALISME DAN IMPERIALISME</dc:title>
  <dc:creator>didin</dc:creator>
  <cp:lastModifiedBy>ASUS</cp:lastModifiedBy>
  <cp:revision>50</cp:revision>
  <dcterms:created xsi:type="dcterms:W3CDTF">2011-05-05T03:00:55Z</dcterms:created>
  <dcterms:modified xsi:type="dcterms:W3CDTF">2023-03-01T01:22:55Z</dcterms:modified>
</cp:coreProperties>
</file>