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ko shiode" userId="6642adde93943a4a" providerId="LiveId" clId="{776A2479-6CA7-40C8-9D89-0842FA4F98A0}"/>
    <pc:docChg chg="custSel modSld">
      <pc:chgData name="aiko shiode" userId="6642adde93943a4a" providerId="LiveId" clId="{776A2479-6CA7-40C8-9D89-0842FA4F98A0}" dt="2022-01-06T01:55:22.463" v="3" actId="27636"/>
      <pc:docMkLst>
        <pc:docMk/>
      </pc:docMkLst>
      <pc:sldChg chg="modSp mod">
        <pc:chgData name="aiko shiode" userId="6642adde93943a4a" providerId="LiveId" clId="{776A2479-6CA7-40C8-9D89-0842FA4F98A0}" dt="2022-01-06T01:55:22.160" v="1" actId="27636"/>
        <pc:sldMkLst>
          <pc:docMk/>
          <pc:sldMk cId="1280624091" sldId="256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1280624091" sldId="256"/>
            <ac:spMk id="2" creationId="{965BD89B-EBAA-43B1-B626-86582AEE755C}"/>
          </ac:spMkLst>
        </pc:spChg>
        <pc:spChg chg="mod">
          <ac:chgData name="aiko shiode" userId="6642adde93943a4a" providerId="LiveId" clId="{776A2479-6CA7-40C8-9D89-0842FA4F98A0}" dt="2022-01-06T01:55:22.160" v="1" actId="27636"/>
          <ac:spMkLst>
            <pc:docMk/>
            <pc:sldMk cId="1280624091" sldId="256"/>
            <ac:spMk id="3" creationId="{C76125C8-319C-4569-9388-1C9C4BA92DD1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27588667" sldId="257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27588667" sldId="257"/>
            <ac:spMk id="2" creationId="{68E05559-E66E-4ABD-AD59-2C6E23611AC8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27588667" sldId="257"/>
            <ac:spMk id="3" creationId="{AE8734DF-6976-4703-9C3C-4C09BF78291F}"/>
          </ac:spMkLst>
        </pc:spChg>
      </pc:sldChg>
      <pc:sldChg chg="modSp mod">
        <pc:chgData name="aiko shiode" userId="6642adde93943a4a" providerId="LiveId" clId="{776A2479-6CA7-40C8-9D89-0842FA4F98A0}" dt="2022-01-06T01:55:22.393" v="2" actId="27636"/>
        <pc:sldMkLst>
          <pc:docMk/>
          <pc:sldMk cId="1574805366" sldId="258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1574805366" sldId="258"/>
            <ac:spMk id="2" creationId="{10664584-5E64-452A-B576-E4DD64BBFA2B}"/>
          </ac:spMkLst>
        </pc:spChg>
        <pc:spChg chg="mod">
          <ac:chgData name="aiko shiode" userId="6642adde93943a4a" providerId="LiveId" clId="{776A2479-6CA7-40C8-9D89-0842FA4F98A0}" dt="2022-01-06T01:55:22.393" v="2" actId="27636"/>
          <ac:spMkLst>
            <pc:docMk/>
            <pc:sldMk cId="1574805366" sldId="258"/>
            <ac:spMk id="3" creationId="{05A22AD9-4FC8-41A1-9F6D-47EDA7774912}"/>
          </ac:spMkLst>
        </pc:spChg>
      </pc:sldChg>
      <pc:sldChg chg="modSp mod">
        <pc:chgData name="aiko shiode" userId="6642adde93943a4a" providerId="LiveId" clId="{776A2479-6CA7-40C8-9D89-0842FA4F98A0}" dt="2022-01-06T01:55:22.463" v="3" actId="27636"/>
        <pc:sldMkLst>
          <pc:docMk/>
          <pc:sldMk cId="1528133714" sldId="259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1528133714" sldId="259"/>
            <ac:spMk id="2" creationId="{9AF02136-C6EC-4B62-A015-246167F51CFA}"/>
          </ac:spMkLst>
        </pc:spChg>
        <pc:spChg chg="mod">
          <ac:chgData name="aiko shiode" userId="6642adde93943a4a" providerId="LiveId" clId="{776A2479-6CA7-40C8-9D89-0842FA4F98A0}" dt="2022-01-06T01:55:22.463" v="3" actId="27636"/>
          <ac:spMkLst>
            <pc:docMk/>
            <pc:sldMk cId="1528133714" sldId="259"/>
            <ac:spMk id="3" creationId="{CA951C5B-9670-4256-8D97-8DD806F72CE9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3625709613" sldId="260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3625709613" sldId="260"/>
            <ac:spMk id="2" creationId="{61163C68-9FDE-4792-83F4-B9ECB6288BE3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3625709613" sldId="260"/>
            <ac:spMk id="3" creationId="{71611447-0714-471E-B032-277A06606919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3661475637" sldId="261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3661475637" sldId="261"/>
            <ac:spMk id="2" creationId="{FDC6913A-8E73-4A04-BFC3-E11A93A2CBF0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3661475637" sldId="261"/>
            <ac:spMk id="3" creationId="{F50F7DC3-A6E7-4A28-AB6B-2B42D6CBBD74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2098319708" sldId="262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2098319708" sldId="262"/>
            <ac:spMk id="2" creationId="{A57D67EB-6F62-42DD-887C-88B87814D43A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2098319708" sldId="262"/>
            <ac:spMk id="3" creationId="{62FB9367-E2BB-41EC-917C-CC628891C7B8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1373755421" sldId="263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1373755421" sldId="263"/>
            <ac:spMk id="2" creationId="{27E5A93E-1BFD-4F17-B650-5DD6C2CE97D9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1373755421" sldId="263"/>
            <ac:spMk id="3" creationId="{C65E4027-54DC-4A67-8503-E54EEE193293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371888935" sldId="264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371888935" sldId="264"/>
            <ac:spMk id="2" creationId="{38A1B975-741F-4B0A-A618-E13C7D0CB33B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371888935" sldId="264"/>
            <ac:spMk id="3" creationId="{4E9FF442-A459-463E-B053-49F7DAD95E50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2258606108" sldId="265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2258606108" sldId="265"/>
            <ac:spMk id="2" creationId="{DBB9EF75-96CF-4E60-903E-B51049BCADDF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2258606108" sldId="265"/>
            <ac:spMk id="3" creationId="{BEDCB67D-3EF3-4007-86BA-3DD42A543168}"/>
          </ac:spMkLst>
        </pc:spChg>
      </pc:sldChg>
      <pc:sldChg chg="modSp">
        <pc:chgData name="aiko shiode" userId="6642adde93943a4a" providerId="LiveId" clId="{776A2479-6CA7-40C8-9D89-0842FA4F98A0}" dt="2022-01-06T01:55:22.031" v="0"/>
        <pc:sldMkLst>
          <pc:docMk/>
          <pc:sldMk cId="420784717" sldId="266"/>
        </pc:sldMkLst>
        <pc:spChg chg="mod">
          <ac:chgData name="aiko shiode" userId="6642adde93943a4a" providerId="LiveId" clId="{776A2479-6CA7-40C8-9D89-0842FA4F98A0}" dt="2022-01-06T01:55:22.031" v="0"/>
          <ac:spMkLst>
            <pc:docMk/>
            <pc:sldMk cId="420784717" sldId="266"/>
            <ac:spMk id="2" creationId="{E3C8F4C8-4748-4CBE-A5E9-1B7784DCA99B}"/>
          </ac:spMkLst>
        </pc:spChg>
        <pc:spChg chg="mod">
          <ac:chgData name="aiko shiode" userId="6642adde93943a4a" providerId="LiveId" clId="{776A2479-6CA7-40C8-9D89-0842FA4F98A0}" dt="2022-01-06T01:55:22.031" v="0"/>
          <ac:spMkLst>
            <pc:docMk/>
            <pc:sldMk cId="420784717" sldId="266"/>
            <ac:spMk id="3" creationId="{1A708407-7A48-4D17-8513-23F13EB83B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46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10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2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8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8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260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8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6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14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2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7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45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56950F-C080-4CF0-A030-28E78051E339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501AF6-18A9-4F43-84F5-8A74C5F83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2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iseiken.or.jp/study/lib/news143_02.pdf" TargetMode="External"/><Relationship Id="rId2" Type="http://schemas.openxmlformats.org/officeDocument/2006/relationships/hyperlink" Target="https://www.stc.or.jp/?page_id=1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yue.wikipedia.org/wiki/%E6%A8%B9%E8%91%8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BD89B-EBAA-43B1-B626-86582AEE7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3</a:t>
            </a:r>
            <a:r>
              <a:rPr kumimoji="1" lang="ja-JP" altLang="en-US" sz="4800" dirty="0"/>
              <a:t>年次演習</a:t>
            </a:r>
            <a:br>
              <a:rPr kumimoji="1" lang="en-US" altLang="ja-JP" sz="4800" dirty="0"/>
            </a:br>
            <a:r>
              <a:rPr kumimoji="1" lang="ja-JP" altLang="en-US" b="1" dirty="0">
                <a:solidFill>
                  <a:schemeClr val="accent4"/>
                </a:solidFill>
              </a:rPr>
              <a:t>調べたこと・考えていること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6125C8-319C-4569-9388-1C9C4BA9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300" y="4516950"/>
            <a:ext cx="4711700" cy="130925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2800" dirty="0"/>
              <a:t>2022</a:t>
            </a:r>
            <a:r>
              <a:rPr kumimoji="1" lang="ja-JP" altLang="en-US" sz="2800" dirty="0"/>
              <a:t>年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月</a:t>
            </a:r>
            <a:r>
              <a:rPr kumimoji="1" lang="en-US" altLang="ja-JP" sz="2800" dirty="0"/>
              <a:t>6</a:t>
            </a:r>
            <a:r>
              <a:rPr kumimoji="1" lang="ja-JP" altLang="en-US" sz="2800" dirty="0"/>
              <a:t>日</a:t>
            </a:r>
            <a:endParaRPr kumimoji="1" lang="en-US" altLang="ja-JP" sz="2800" dirty="0"/>
          </a:p>
          <a:p>
            <a:r>
              <a:rPr kumimoji="1" lang="ja-JP" altLang="en-US" sz="2800" dirty="0"/>
              <a:t>数理科学科情報理学専攻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年</a:t>
            </a:r>
            <a:endParaRPr kumimoji="1" lang="en-US" altLang="ja-JP" sz="2800" dirty="0"/>
          </a:p>
          <a:p>
            <a:r>
              <a:rPr kumimoji="1" lang="en-US" altLang="ja-JP" sz="2800" dirty="0"/>
              <a:t>K19m2011</a:t>
            </a:r>
            <a:r>
              <a:rPr kumimoji="1" lang="ja-JP" altLang="en-US" sz="2800" dirty="0"/>
              <a:t>塩出吾衣子</a:t>
            </a:r>
          </a:p>
        </p:txBody>
      </p:sp>
    </p:spTree>
    <p:extLst>
      <p:ext uri="{BB962C8B-B14F-4D97-AF65-F5344CB8AC3E}">
        <p14:creationId xmlns:p14="http://schemas.microsoft.com/office/powerpoint/2010/main" val="128062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D67EB-6F62-42DD-887C-88B87814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セキュリティ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B9367-E2BB-41EC-917C-CC628891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村澤さん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IoT</a:t>
            </a:r>
            <a:r>
              <a:rPr kumimoji="1" lang="ja-JP" altLang="en-US" dirty="0"/>
              <a:t>デバイスにおけるマルウェア検知システムの構築</a:t>
            </a:r>
          </a:p>
        </p:txBody>
      </p:sp>
    </p:spTree>
    <p:extLst>
      <p:ext uri="{BB962C8B-B14F-4D97-AF65-F5344CB8AC3E}">
        <p14:creationId xmlns:p14="http://schemas.microsoft.com/office/powerpoint/2010/main" val="209831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5A93E-1BFD-4F17-B650-5DD6C2CE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E4027-54DC-4A67-8503-E54EEE19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数値シミュレーション技術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（一財）砂防・地すべり技術センター </a:t>
            </a:r>
            <a:r>
              <a:rPr lang="en-US" altLang="ja-JP" dirty="0">
                <a:hlinkClick r:id="rId2"/>
              </a:rPr>
              <a:t>(stc.or.jp)</a:t>
            </a:r>
            <a:endParaRPr lang="en-US" altLang="ja-JP" dirty="0"/>
          </a:p>
          <a:p>
            <a:r>
              <a:rPr lang="ja-JP" altLang="en-US" dirty="0">
                <a:hlinkClick r:id="rId3"/>
              </a:rPr>
              <a:t>数値シミュレーションモデルとは？（海生研ニュース</a:t>
            </a:r>
            <a:r>
              <a:rPr lang="en-US" altLang="ja-JP" dirty="0">
                <a:hlinkClick r:id="rId3"/>
              </a:rPr>
              <a:t>No.142</a:t>
            </a:r>
            <a:r>
              <a:rPr lang="ja-JP" altLang="en-US" dirty="0">
                <a:hlinkClick r:id="rId3"/>
              </a:rPr>
              <a:t>研究紹介） </a:t>
            </a:r>
            <a:r>
              <a:rPr lang="en-US" altLang="ja-JP" dirty="0">
                <a:hlinkClick r:id="rId3"/>
              </a:rPr>
              <a:t>(kaiseiken.or.jp)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37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05559-E66E-4ABD-AD59-2C6E2361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１．興味のある分野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8734DF-6976-4703-9C3C-4C09BF78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数値シュミレーション、数値流体力学</a:t>
            </a:r>
            <a:endParaRPr kumimoji="1" lang="en-US" altLang="ja-JP" sz="3200" dirty="0"/>
          </a:p>
          <a:p>
            <a:r>
              <a:rPr lang="ja-JP" altLang="en-US" sz="3200" dirty="0"/>
              <a:t>情報の可視化</a:t>
            </a:r>
            <a:endParaRPr lang="en-US" altLang="ja-JP" sz="3200" dirty="0"/>
          </a:p>
          <a:p>
            <a:r>
              <a:rPr kumimoji="1" lang="ja-JP" altLang="en-US" sz="3200" dirty="0"/>
              <a:t>パターン形成</a:t>
            </a:r>
            <a:endParaRPr kumimoji="1" lang="en-US" altLang="ja-JP" sz="3200" dirty="0"/>
          </a:p>
          <a:p>
            <a:r>
              <a:rPr lang="ja-JP" altLang="en-US" sz="3200" dirty="0"/>
              <a:t>組み合わせ最適化</a:t>
            </a:r>
            <a:endParaRPr lang="en-US" altLang="ja-JP" sz="3200" dirty="0"/>
          </a:p>
          <a:p>
            <a:r>
              <a:rPr kumimoji="1" lang="ja-JP" altLang="en-US" sz="3200" dirty="0"/>
              <a:t>セキュリティ</a:t>
            </a:r>
          </a:p>
        </p:txBody>
      </p:sp>
    </p:spTree>
    <p:extLst>
      <p:ext uri="{BB962C8B-B14F-4D97-AF65-F5344CB8AC3E}">
        <p14:creationId xmlns:p14="http://schemas.microsoft.com/office/powerpoint/2010/main" val="2758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64584-5E64-452A-B576-E4DD64B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数値シュミレーション</a:t>
            </a:r>
            <a:r>
              <a:rPr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モデル</a:t>
            </a:r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、数値流体力学</a:t>
            </a:r>
            <a:br>
              <a:rPr kumimoji="1" lang="en-US" altLang="ja-JP" dirty="0">
                <a:solidFill>
                  <a:schemeClr val="accent4"/>
                </a:solidFill>
              </a:rPr>
            </a:b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22AD9-4FC8-41A1-9F6D-47EDA777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/>
              <a:t>予測したい現象・事象をモデル化し、</a:t>
            </a:r>
            <a:br>
              <a:rPr kumimoji="1" lang="en-US" altLang="ja-JP" sz="2400" dirty="0"/>
            </a:br>
            <a:r>
              <a:rPr kumimoji="1" lang="ja-JP" altLang="en-US" sz="2400" dirty="0"/>
              <a:t>モデルに基づく数値計算を行って疑似的に表現する手法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気象・水・風・生物・交通流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800" dirty="0">
                <a:solidFill>
                  <a:schemeClr val="accent4"/>
                </a:solidFill>
              </a:rPr>
              <a:t>最近の研究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r>
              <a:rPr kumimoji="1" lang="ja-JP" altLang="en-US" sz="2400" dirty="0"/>
              <a:t>大気お飛び雲乱流に対する大規模数値計算とその可視化</a:t>
            </a:r>
            <a:r>
              <a:rPr kumimoji="1" lang="en-US" altLang="ja-JP" sz="2400" dirty="0"/>
              <a:t>(2019)</a:t>
            </a:r>
          </a:p>
          <a:p>
            <a:r>
              <a:rPr lang="ja-JP" altLang="en-US" sz="2400" dirty="0"/>
              <a:t>飽和交通流率に変化とその要因</a:t>
            </a:r>
            <a:r>
              <a:rPr lang="en-US" altLang="ja-JP" sz="2400" dirty="0"/>
              <a:t>(2021)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80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1B975-741F-4B0A-A618-E13C7D0C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数値シュミレーション</a:t>
            </a:r>
            <a:r>
              <a:rPr lang="ja-JP" altLang="en-US" sz="3600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モデル</a:t>
            </a:r>
            <a:r>
              <a:rPr kumimoji="1" lang="ja-JP" altLang="en-US" sz="3600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、数値流体力学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FF442-A459-463E-B053-49F7DAD9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>
                <a:solidFill>
                  <a:schemeClr val="accent4"/>
                </a:solidFill>
              </a:rPr>
              <a:t>できそうなこと</a:t>
            </a:r>
            <a:endParaRPr kumimoji="1" lang="en-US" altLang="ja-JP" sz="2800" dirty="0">
              <a:solidFill>
                <a:schemeClr val="accent4"/>
              </a:solidFill>
            </a:endParaRPr>
          </a:p>
          <a:p>
            <a:r>
              <a:rPr lang="ja-JP" altLang="en-US" sz="2400" dirty="0"/>
              <a:t>渋滞を回避するルートの作成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8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02136-C6EC-4B62-A015-246167F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情報の可視化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51C5B-9670-4256-8D97-8DD806F7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2800" dirty="0"/>
              <a:t>人間に情報を伝える</a:t>
            </a:r>
            <a:endParaRPr kumimoji="1" lang="en-US" altLang="ja-JP" sz="2800" dirty="0"/>
          </a:p>
          <a:p>
            <a:r>
              <a:rPr kumimoji="1" lang="ja-JP" altLang="en-US" sz="2800" dirty="0"/>
              <a:t>情報の種類や量が大きい</a:t>
            </a:r>
            <a:endParaRPr kumimoji="1" lang="en-US" altLang="ja-JP" sz="2800" dirty="0"/>
          </a:p>
          <a:p>
            <a:r>
              <a:rPr lang="ja-JP" altLang="en-US" sz="2800" dirty="0"/>
              <a:t>上手く活用するために可視化を行う</a:t>
            </a:r>
            <a:endParaRPr lang="en-US" altLang="ja-JP" sz="2800" dirty="0"/>
          </a:p>
          <a:p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accent4"/>
                </a:solidFill>
              </a:rPr>
              <a:t>最近の研究</a:t>
            </a:r>
            <a:endParaRPr kumimoji="1" lang="en-US" altLang="ja-JP" sz="2800" dirty="0">
              <a:solidFill>
                <a:schemeClr val="accent4"/>
              </a:solidFill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ja-JP" altLang="ja-JP" sz="2800" dirty="0">
                <a:effectLst/>
                <a:ea typeface="Yu Gothic" panose="020B0400000000000000" pitchFamily="50" charset="-128"/>
              </a:rPr>
              <a:t>地理情報の可視化技術について</a:t>
            </a:r>
            <a:r>
              <a:rPr lang="en-US" altLang="ja-JP" sz="2800" dirty="0">
                <a:effectLst/>
                <a:ea typeface="Yu Gothic" panose="020B0400000000000000" pitchFamily="50" charset="-128"/>
              </a:rPr>
              <a:t>(2018)</a:t>
            </a:r>
            <a:endParaRPr lang="ja-JP" altLang="ja-JP" sz="2800" dirty="0">
              <a:effectLst/>
              <a:ea typeface="Yu Gothic" panose="020B0400000000000000" pitchFamily="50" charset="-128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ja-JP" altLang="ja-JP" sz="2800" dirty="0">
                <a:effectLst/>
                <a:ea typeface="Yu Gothic" panose="020B0400000000000000" pitchFamily="50" charset="-128"/>
              </a:rPr>
              <a:t>機械学習を用いた子供の育ち、関心の可視化</a:t>
            </a:r>
            <a:r>
              <a:rPr lang="en-US" altLang="ja-JP" sz="2800" dirty="0">
                <a:effectLst/>
                <a:ea typeface="Yu Gothic" panose="020B0400000000000000" pitchFamily="50" charset="-128"/>
              </a:rPr>
              <a:t>(2021)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ja-JP" altLang="en-US" sz="2800" dirty="0">
                <a:ea typeface="Yu Gothic" panose="020B0400000000000000" pitchFamily="50" charset="-128"/>
              </a:rPr>
              <a:t>豊島廃棄物等処理事業における情報可視化システム開発</a:t>
            </a:r>
            <a:r>
              <a:rPr lang="en-US" altLang="ja-JP" sz="2800" dirty="0">
                <a:ea typeface="Yu Gothic" panose="020B0400000000000000" pitchFamily="50" charset="-128"/>
              </a:rPr>
              <a:t>(2020)</a:t>
            </a:r>
            <a:endParaRPr lang="ja-JP" altLang="ja-JP" sz="2800" dirty="0">
              <a:effectLst/>
              <a:ea typeface="Yu Gothic" panose="020B04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1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8F4C8-4748-4CBE-A5E9-1B7784DC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情報の可視化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08407-7A48-4D17-8513-23F13EB8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accent4"/>
                </a:solidFill>
              </a:rPr>
              <a:t>できそうなこと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r>
              <a:rPr lang="ja-JP" altLang="en-US" sz="2400" dirty="0"/>
              <a:t>東京女子大学における学内混雑状況傾向の可視化</a:t>
            </a:r>
            <a:endParaRPr lang="en-US" altLang="ja-JP" sz="2400" dirty="0"/>
          </a:p>
          <a:p>
            <a:r>
              <a:rPr lang="ja-JP" altLang="en-US" sz="2400" dirty="0"/>
              <a:t>状況を可視化することで混雑を回避できるようになる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78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63C68-9FDE-4792-83F4-B9ECB628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パターン形成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11447-0714-471E-B032-277A0660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自然界のいろいろな模様やパターンを数値モデルで表現する</a:t>
            </a:r>
            <a:endParaRPr kumimoji="1" lang="en-US" altLang="ja-JP" dirty="0"/>
          </a:p>
          <a:p>
            <a:r>
              <a:rPr lang="ja-JP" altLang="en-US" dirty="0"/>
              <a:t>パターンのできる原因が分かれば、そのパターンを応用したり回避することができるようになる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4"/>
                </a:solidFill>
              </a:rPr>
              <a:t>例</a:t>
            </a:r>
            <a:r>
              <a:rPr lang="ja-JP" altLang="en-US" dirty="0"/>
              <a:t>：葉脈のネットワーク構造</a:t>
            </a:r>
            <a:endParaRPr lang="en-US" altLang="ja-JP" dirty="0"/>
          </a:p>
          <a:p>
            <a:r>
              <a:rPr lang="ja-JP" altLang="en-US" dirty="0"/>
              <a:t>葉全体に養分を行き渡らせ、害虫などによる損傷を受けても枯れにくい構造</a:t>
            </a:r>
            <a:endParaRPr lang="en-US" altLang="ja-JP" dirty="0"/>
          </a:p>
          <a:p>
            <a:r>
              <a:rPr lang="ja-JP" altLang="en-US" dirty="0"/>
              <a:t>輸送ネットワークの形成に応用される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1FA87A-F0DB-4004-8B61-1A01C396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1870" y="700087"/>
            <a:ext cx="3497580" cy="26231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FE5E30-48BF-44DA-9EFB-F014724F89BF}"/>
              </a:ext>
            </a:extLst>
          </p:cNvPr>
          <p:cNvSpPr txBox="1"/>
          <p:nvPr/>
        </p:nvSpPr>
        <p:spPr>
          <a:xfrm>
            <a:off x="7341870" y="3438689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zh-yue.wikipedia.org/wiki/%E6%A8%B9%E8%91%89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6257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9EF75-96CF-4E60-903E-B51049BC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パターン形成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CB67D-3EF3-4007-86BA-3DD42A5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chemeClr val="accent4"/>
                </a:solidFill>
              </a:rPr>
              <a:t>できそうなこと</a:t>
            </a:r>
            <a:endParaRPr kumimoji="1" lang="en-US" altLang="ja-JP" sz="2400" dirty="0">
              <a:solidFill>
                <a:schemeClr val="accent4"/>
              </a:solidFill>
            </a:endParaRPr>
          </a:p>
          <a:p>
            <a:r>
              <a:rPr kumimoji="1" lang="ja-JP" altLang="en-US" dirty="0"/>
              <a:t>山脈のパターン、ネットワークの分析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accent4"/>
                </a:solidFill>
              </a:rPr>
              <a:t>山の役割</a:t>
            </a:r>
            <a:endParaRPr kumimoji="1" lang="en-US" altLang="ja-JP" sz="2400" dirty="0">
              <a:solidFill>
                <a:schemeClr val="accent4"/>
              </a:solidFill>
            </a:endParaRPr>
          </a:p>
          <a:p>
            <a:r>
              <a:rPr lang="ja-JP" altLang="en-US" dirty="0"/>
              <a:t>綺麗な水を作り出す</a:t>
            </a:r>
            <a:endParaRPr lang="en-US" altLang="ja-JP" dirty="0"/>
          </a:p>
          <a:p>
            <a:r>
              <a:rPr kumimoji="1" lang="ja-JP" altLang="en-US" dirty="0"/>
              <a:t>生き物の生息地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924641-F7DC-4ED4-AA86-05423721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61541"/>
            <a:ext cx="4402652" cy="293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913A-8E73-4A04-BFC3-E11A93A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4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組み合わせ最適化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F7DC3-A6E7-4A28-AB6B-2B42D6CB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渋滞の緩和やある場所の効率的な回り方など、</a:t>
            </a:r>
            <a:br>
              <a:rPr kumimoji="1" lang="en-US" altLang="ja-JP" sz="2800" dirty="0"/>
            </a:br>
            <a:r>
              <a:rPr kumimoji="1" lang="ja-JP" altLang="en-US" sz="2800" dirty="0"/>
              <a:t>様々な場面で使われている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大規模な問題になるほど最適解を求める時間がかかる</a:t>
            </a:r>
            <a:br>
              <a:rPr lang="en-US" altLang="ja-JP" sz="2800" dirty="0"/>
            </a:br>
            <a:endParaRPr lang="en-US" altLang="ja-JP" sz="2800" dirty="0"/>
          </a:p>
          <a:p>
            <a:r>
              <a:rPr kumimoji="1" lang="ja-JP" altLang="en-US" sz="2800" dirty="0"/>
              <a:t>組み合わせ最適化を高速に解くハードウェアの開発も行われている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3661475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38</TotalTime>
  <Words>436</Words>
  <Application>Microsoft Office PowerPoint</Application>
  <PresentationFormat>ワイド画面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HG創英角ｺﾞｼｯｸUB</vt:lpstr>
      <vt:lpstr>Calisto MT</vt:lpstr>
      <vt:lpstr>Wingdings 2</vt:lpstr>
      <vt:lpstr>石版</vt:lpstr>
      <vt:lpstr>3年次演習 調べたこと・考えていること</vt:lpstr>
      <vt:lpstr>１．興味のある分野</vt:lpstr>
      <vt:lpstr> 数値シュミレーションモデル、数値流体力学 </vt:lpstr>
      <vt:lpstr>数値シュミレーションモデル、数値流体力学</vt:lpstr>
      <vt:lpstr>情報の可視化</vt:lpstr>
      <vt:lpstr>情報の可視化</vt:lpstr>
      <vt:lpstr>パターン形成</vt:lpstr>
      <vt:lpstr>パターン形成</vt:lpstr>
      <vt:lpstr>組み合わせ最適化</vt:lpstr>
      <vt:lpstr>セキュリティ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3年次演習 調べたこと・考えていること</dc:title>
  <dc:creator>aiko shiode</dc:creator>
  <cp:lastModifiedBy>aiko shiode</cp:lastModifiedBy>
  <cp:revision>4</cp:revision>
  <dcterms:created xsi:type="dcterms:W3CDTF">2022-01-05T14:14:09Z</dcterms:created>
  <dcterms:modified xsi:type="dcterms:W3CDTF">2022-01-06T01:55:37Z</dcterms:modified>
</cp:coreProperties>
</file>