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8CEC-B789-48DE-AE14-A8BD7136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A29F7B-77DC-4C3C-A94B-E37979FBC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CC0E6-3BEE-41AB-9CCC-268F269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42A94-0959-4398-B76E-7466BF91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35AF1-8705-4602-A4D5-3497DD52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4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2DDF8-82BF-4E23-974F-FEED0D00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702DA9-B30A-48E2-8C14-C9F7683B7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2F475-280A-42E1-BD0A-A17D5A8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46BDC-3298-4C0B-A71C-6E790D28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2DB3B-DFC9-48E5-B812-29182C25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4B00C7-6B8D-4F47-9950-D3364E24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3F975A-3068-4BF6-A2D6-D0F38B6C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C8EB1-99CC-4DAD-9E03-4B51A13C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44808-5ED1-42F4-A96D-1EEC4633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E0764-58E7-4B29-BDC5-49858D1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5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4712C-B5FC-4108-8E34-D8534C8B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74027-644A-4221-8FBD-4BC95320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CAA5C-88BB-41DB-A0A9-DD6B036D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DE59F-04BB-45A3-A18D-383B58C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235B7-5CBC-461A-AA92-94329B1F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20C0-903B-4D68-8E80-C18179C1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C5F0E2-CDA2-4E5A-90DC-9F4839F4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C7073-5187-4A5E-9CD7-86C52166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DB700-488A-49A1-A83C-1488703F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48FF0-0619-43C9-83A5-1859AD62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E6C8E-70BE-4310-A05E-03BB950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3B1DE-0273-4264-BEEE-62957F7BD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8ACB32-FA1C-4513-93FD-AD508DD2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BF053-3A84-4528-8D18-89DBE64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181F9-958D-448C-ADE3-41ACFA5D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1728C7-BAD7-4109-B2D1-706971DE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9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56E5E-9CA5-4245-B6B0-3B57B1C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D670AF-9628-4F62-910C-E3056421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8CABC-7A48-4655-857F-DAE871B4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1E8EF3-DB61-4C1E-951A-611BEC40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2500-69EC-4E0D-8226-FF5E2DAC4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B74954-76C5-4389-A1EC-ADE24D02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84DFC8-90EB-4D9D-A4A4-42B956F4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700896-F39A-4664-96DD-C9D7396E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E0325-0F5A-40D5-923F-0BF591A5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03D8A4-F4DE-4EFD-8F1A-9EDB22A3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C34E80-DC07-4C09-9C54-CD68266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8C26DA-3A07-4B8F-BD4D-76995B79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4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D3DB7A-83AE-45F7-BF30-1839FD5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FFFE02-BCAA-429E-94AC-97FDB2F4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B69133-7586-464F-939E-CE3B33FF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2A67D-20F8-4F39-925D-7B191103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F9321-3AFE-4F3A-A3A8-8EF0A0B3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CA0291-C639-4C4F-8CD1-A548B462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8C1FE-3C6C-40E2-A151-4EDEF92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B0804E-FD59-4569-B367-54562D0F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565EFB-914C-4D31-898E-D13BD2A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9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81F78-6EC0-4BE5-A8B6-4A9F6DAD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A64465-D4D7-4478-9AAF-46DA3687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B4BB1F-8A7B-46C6-A457-88C473A8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D2B86F-C4AF-48FC-9EC8-92CAFD2F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A5FEDE-A68E-454E-BCF8-B57C620E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7ADB3-EB57-4220-96F6-4A9F5143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820264-ACE6-4BA0-9858-1695920D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8A7C3-4CDC-471C-94BC-53F08E45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9A2AF-0F2F-4ED9-92ED-096906FB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FD04-3301-46EE-8677-252887727B0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083A4-D400-4772-A2EA-1CD835983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B2E171-5485-42F3-96CC-810629D8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ABB7-750C-4E05-A4D6-C1635FA89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947810-80BB-4453-81E5-FE1F4D335ED6}"/>
              </a:ext>
            </a:extLst>
          </p:cNvPr>
          <p:cNvSpPr txBox="1"/>
          <p:nvPr/>
        </p:nvSpPr>
        <p:spPr>
          <a:xfrm>
            <a:off x="487680" y="437198"/>
            <a:ext cx="65938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test_1(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pic[n]=0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(test_1,done=50)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BE2E56-49D1-4340-B17F-315F95C4E531}"/>
              </a:ext>
            </a:extLst>
          </p:cNvPr>
          <p:cNvSpPr txBox="1"/>
          <p:nvPr/>
        </p:nvSpPr>
        <p:spPr>
          <a:xfrm>
            <a:off x="487680" y="1637527"/>
            <a:ext cx="65938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test_2(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pic[n]=int(</a:t>
            </a:r>
            <a:r>
              <a:rPr lang="en-US" altLang="zh-TW" dirty="0" err="1"/>
              <a:t>random.randint</a:t>
            </a:r>
            <a:r>
              <a:rPr lang="en-US" altLang="zh-TW" dirty="0"/>
              <a:t>(500,1500)*pic[n]/1000)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(test_2,1,done=25)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C204DE-F900-4114-B15A-F6E4FC39A631}"/>
              </a:ext>
            </a:extLst>
          </p:cNvPr>
          <p:cNvSpPr/>
          <p:nvPr/>
        </p:nvSpPr>
        <p:spPr>
          <a:xfrm>
            <a:off x="487680" y="2837856"/>
            <a:ext cx="697992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def test_3(n,pic):</a:t>
            </a:r>
          </a:p>
          <a:p>
            <a:r>
              <a:rPr lang="zh-TW" altLang="en-US" dirty="0"/>
              <a:t>    cross=[n+1,n-1,n+28,n-28,n+29,n-29,n+27,n-27,n+2,n-2,n+56,n-56]</a:t>
            </a:r>
          </a:p>
          <a:p>
            <a:r>
              <a:rPr lang="zh-TW" altLang="en-US" dirty="0"/>
              <a:t>    for ele in cross:</a:t>
            </a:r>
          </a:p>
          <a:p>
            <a:r>
              <a:rPr lang="zh-TW" altLang="en-US" dirty="0"/>
              <a:t>        try:</a:t>
            </a:r>
          </a:p>
          <a:p>
            <a:r>
              <a:rPr lang="zh-TW" altLang="en-US" dirty="0"/>
              <a:t>            pic[ele]=pic[n]</a:t>
            </a:r>
          </a:p>
          <a:p>
            <a:r>
              <a:rPr lang="zh-TW" altLang="en-US" dirty="0"/>
              <a:t>        except:</a:t>
            </a:r>
          </a:p>
          <a:p>
            <a:r>
              <a:rPr lang="zh-TW" altLang="en-US" dirty="0"/>
              <a:t>            continue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test_lis,correctness=test_f(test_3,1,start=50,done=51)</a:t>
            </a:r>
          </a:p>
        </p:txBody>
      </p:sp>
    </p:spTree>
    <p:extLst>
      <p:ext uri="{BB962C8B-B14F-4D97-AF65-F5344CB8AC3E}">
        <p14:creationId xmlns:p14="http://schemas.microsoft.com/office/powerpoint/2010/main" val="39592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6636E8-69F8-4D13-9F0B-C0B32EEE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t="26621" r="55333" b="18222"/>
          <a:stretch/>
        </p:blipFill>
        <p:spPr>
          <a:xfrm>
            <a:off x="904240" y="1537652"/>
            <a:ext cx="4511040" cy="41572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584BAF-04E1-4D26-ABFB-62ABE5950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3" t="22430" r="46583" b="19408"/>
          <a:stretch/>
        </p:blipFill>
        <p:spPr>
          <a:xfrm>
            <a:off x="5943600" y="1537652"/>
            <a:ext cx="5435600" cy="39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6F1E-819B-498B-A061-5EFB00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5ADD1-4363-4531-89DA-4D87ECA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6B43B0-E98A-4D86-89EC-1587E841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F0C060-B5DD-437C-A8C2-E527DCC55707}"/>
              </a:ext>
            </a:extLst>
          </p:cNvPr>
          <p:cNvSpPr/>
          <p:nvPr/>
        </p:nvSpPr>
        <p:spPr>
          <a:xfrm>
            <a:off x="5334000" y="2708632"/>
            <a:ext cx="6096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def test_5(n,pic):</a:t>
            </a:r>
          </a:p>
          <a:p>
            <a:r>
              <a:rPr lang="zh-TW" altLang="en-US" dirty="0"/>
              <a:t>    i=0</a:t>
            </a:r>
          </a:p>
          <a:p>
            <a:r>
              <a:rPr lang="zh-TW" altLang="en-US" dirty="0"/>
              <a:t>    while i&lt;784:</a:t>
            </a:r>
          </a:p>
          <a:p>
            <a:r>
              <a:rPr lang="zh-TW" altLang="en-US" dirty="0"/>
              <a:t>        if 390&lt;i&lt;418 or i%28==14:</a:t>
            </a:r>
          </a:p>
          <a:p>
            <a:r>
              <a:rPr lang="zh-TW" altLang="en-US" dirty="0"/>
              <a:t>            pic[i]=255</a:t>
            </a:r>
          </a:p>
          <a:p>
            <a:r>
              <a:rPr lang="zh-TW" altLang="en-US" dirty="0"/>
              <a:t>        i+=1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test_lis,correctness=test_f(test_5,1,done=2)</a:t>
            </a:r>
          </a:p>
          <a:p>
            <a:r>
              <a:rPr lang="zh-TW" altLang="en-US" dirty="0"/>
              <a:t>#3% get </a:t>
            </a:r>
            <a:r>
              <a:rPr lang="en-US" altLang="zh-TW" dirty="0"/>
              <a:t>right to </a:t>
            </a:r>
            <a:r>
              <a:rPr lang="zh-TW" altLang="en-US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01041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建亨 劉</dc:creator>
  <cp:lastModifiedBy>建亨 劉</cp:lastModifiedBy>
  <cp:revision>4</cp:revision>
  <dcterms:created xsi:type="dcterms:W3CDTF">2020-01-04T03:59:57Z</dcterms:created>
  <dcterms:modified xsi:type="dcterms:W3CDTF">2020-01-05T05:00:48Z</dcterms:modified>
</cp:coreProperties>
</file>