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80" r:id="rId2"/>
    <p:sldId id="275" r:id="rId3"/>
    <p:sldId id="276" r:id="rId4"/>
    <p:sldId id="277" r:id="rId5"/>
    <p:sldId id="256" r:id="rId6"/>
    <p:sldId id="258" r:id="rId7"/>
    <p:sldId id="257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7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2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9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1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406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976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21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36DE9-3F21-418D-A049-DA732021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130" y="949912"/>
            <a:ext cx="9993677" cy="4188604"/>
          </a:xfrm>
        </p:spPr>
        <p:txBody>
          <a:bodyPr>
            <a:normAutofit/>
          </a:bodyPr>
          <a:lstStyle/>
          <a:p>
            <a:r>
              <a:rPr lang="fr-FR" altLang="zh-TW" sz="7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Mini-Project 3</a:t>
            </a:r>
            <a:br>
              <a:rPr lang="fr-FR" altLang="zh-TW" sz="7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altLang="zh-TW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Deceptive</a:t>
            </a:r>
            <a:r>
              <a:rPr lang="zh-TW" alt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fr-FR" altLang="zh-TW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Digit Images</a:t>
            </a:r>
            <a:br>
              <a:rPr lang="zh-TW" altLang="en-US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zh-TW" altLang="en-US" sz="72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8CD2F07-4271-4F35-BAD7-ABF3E74AEF84}"/>
              </a:ext>
            </a:extLst>
          </p:cNvPr>
          <p:cNvSpPr txBox="1">
            <a:spLocks/>
          </p:cNvSpPr>
          <p:nvPr/>
        </p:nvSpPr>
        <p:spPr>
          <a:xfrm>
            <a:off x="-1293348" y="1374225"/>
            <a:ext cx="7729992" cy="2395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4000" dirty="0">
              <a:solidFill>
                <a:schemeClr val="bg2"/>
              </a:solidFill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E581E9F0-BCC6-472B-95E5-B7018FDA1C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43263" y="5159375"/>
            <a:ext cx="7016750" cy="950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>
                <a:solidFill>
                  <a:srgbClr val="FFFFFF">
                    <a:alpha val="75000"/>
                  </a:srgbClr>
                </a:solidFill>
              </a:rPr>
              <a:t>郭柏言</a:t>
            </a:r>
            <a:endParaRPr lang="en-US" altLang="zh-TW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zh-TW" altLang="en-US" sz="1800" dirty="0">
                <a:solidFill>
                  <a:srgbClr val="FFFFFF">
                    <a:alpha val="75000"/>
                  </a:srgbClr>
                </a:solidFill>
              </a:rPr>
              <a:t>劉建亨</a:t>
            </a:r>
            <a:endParaRPr lang="en-US" altLang="zh-TW" sz="18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zh-TW" altLang="en-US" sz="1800" dirty="0">
                <a:solidFill>
                  <a:srgbClr val="FFFFFF">
                    <a:alpha val="75000"/>
                  </a:srgbClr>
                </a:solidFill>
              </a:rPr>
              <a:t>曾皓晨</a:t>
            </a:r>
          </a:p>
        </p:txBody>
      </p:sp>
    </p:spTree>
    <p:extLst>
      <p:ext uri="{BB962C8B-B14F-4D97-AF65-F5344CB8AC3E}">
        <p14:creationId xmlns:p14="http://schemas.microsoft.com/office/powerpoint/2010/main" val="11263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BE8BF-39A9-4A5E-BC91-E4DF6704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77" y="196949"/>
            <a:ext cx="11029616" cy="1188720"/>
          </a:xfrm>
        </p:spPr>
        <p:txBody>
          <a:bodyPr/>
          <a:lstStyle/>
          <a:p>
            <a:r>
              <a:rPr lang="en-US" altLang="zh-TW" dirty="0"/>
              <a:t>Reference Code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9A805CC-1588-4687-BFEC-20D21CE54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319" y="1008546"/>
            <a:ext cx="8824404" cy="5548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19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27A7-6C04-4AE8-A9BE-270C0BCC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97" y="467034"/>
            <a:ext cx="10847327" cy="1327278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Modified Numbers </a:t>
            </a:r>
            <a:br>
              <a:rPr lang="en-US" altLang="zh-TW" sz="3200" dirty="0"/>
            </a:br>
            <a:r>
              <a:rPr lang="en-US" altLang="zh-TW" sz="3200" dirty="0"/>
              <a:t>-hoped to be </a:t>
            </a:r>
            <a:br>
              <a:rPr lang="en-US" altLang="zh-TW" sz="3200" dirty="0"/>
            </a:br>
            <a:r>
              <a:rPr lang="en-US" altLang="zh-TW" sz="3200" dirty="0"/>
              <a:t>identifiable</a:t>
            </a:r>
            <a:endParaRPr lang="zh-TW" altLang="en-US" sz="32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4431E7F-BDCA-4770-AAD7-0F3524C2E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51" y="200702"/>
            <a:ext cx="6374168" cy="6391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8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3CA10-05CC-471A-A3CE-CAEFB59F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136988"/>
            <a:ext cx="10178322" cy="1492132"/>
          </a:xfrm>
        </p:spPr>
        <p:txBody>
          <a:bodyPr/>
          <a:lstStyle/>
          <a:p>
            <a:r>
              <a:rPr lang="en-US" altLang="zh-TW" dirty="0"/>
              <a:t>         Before                           after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F9B48-BFEA-4051-BBA9-D6E7E9AC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FBEEC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15" y="2500346"/>
            <a:ext cx="5291164" cy="298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C81126-15B1-408A-B47E-88C6E58BE7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BEEC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06" y="2500346"/>
            <a:ext cx="5221864" cy="298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616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D947810-80BB-4453-81E5-FE1F4D335ED6}"/>
              </a:ext>
            </a:extLst>
          </p:cNvPr>
          <p:cNvSpPr txBox="1"/>
          <p:nvPr/>
        </p:nvSpPr>
        <p:spPr>
          <a:xfrm>
            <a:off x="2973427" y="321789"/>
            <a:ext cx="6593840" cy="1200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def test_1(</a:t>
            </a:r>
            <a:r>
              <a:rPr lang="en-US" altLang="zh-TW" dirty="0" err="1"/>
              <a:t>n,pic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pic[n]=0</a:t>
            </a:r>
          </a:p>
          <a:p>
            <a:r>
              <a:rPr lang="en-US" altLang="zh-TW" dirty="0"/>
              <a:t>    return pic</a:t>
            </a:r>
          </a:p>
          <a:p>
            <a:r>
              <a:rPr lang="en-US" altLang="zh-TW" dirty="0" err="1"/>
              <a:t>test_lis,correctness</a:t>
            </a:r>
            <a:r>
              <a:rPr lang="en-US" altLang="zh-TW" dirty="0"/>
              <a:t>=</a:t>
            </a:r>
            <a:r>
              <a:rPr lang="en-US" altLang="zh-TW" dirty="0" err="1"/>
              <a:t>test_f</a:t>
            </a:r>
            <a:r>
              <a:rPr lang="en-US" altLang="zh-TW" dirty="0"/>
              <a:t>(test_1,done=50)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BE2E56-49D1-4340-B17F-315F95C4E531}"/>
              </a:ext>
            </a:extLst>
          </p:cNvPr>
          <p:cNvSpPr txBox="1"/>
          <p:nvPr/>
        </p:nvSpPr>
        <p:spPr>
          <a:xfrm>
            <a:off x="2973427" y="1815080"/>
            <a:ext cx="6593840" cy="12003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def test_2(</a:t>
            </a:r>
            <a:r>
              <a:rPr lang="en-US" altLang="zh-TW" dirty="0" err="1"/>
              <a:t>n,pic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pic[n]=int(</a:t>
            </a:r>
            <a:r>
              <a:rPr lang="en-US" altLang="zh-TW" dirty="0" err="1"/>
              <a:t>random.randint</a:t>
            </a:r>
            <a:r>
              <a:rPr lang="en-US" altLang="zh-TW" dirty="0"/>
              <a:t>(500,1500)*pic[n]/1000)</a:t>
            </a:r>
          </a:p>
          <a:p>
            <a:r>
              <a:rPr lang="en-US" altLang="zh-TW" dirty="0"/>
              <a:t>    return pic</a:t>
            </a:r>
          </a:p>
          <a:p>
            <a:r>
              <a:rPr lang="en-US" altLang="zh-TW" dirty="0" err="1"/>
              <a:t>test_lis,correctness</a:t>
            </a:r>
            <a:r>
              <a:rPr lang="en-US" altLang="zh-TW" dirty="0"/>
              <a:t>=</a:t>
            </a:r>
            <a:r>
              <a:rPr lang="en-US" altLang="zh-TW" dirty="0" err="1"/>
              <a:t>test_f</a:t>
            </a:r>
            <a:r>
              <a:rPr lang="en-US" altLang="zh-TW" dirty="0"/>
              <a:t>(test_2,1,done=25)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C204DE-F900-4114-B15A-F6E4FC39A631}"/>
              </a:ext>
            </a:extLst>
          </p:cNvPr>
          <p:cNvSpPr/>
          <p:nvPr/>
        </p:nvSpPr>
        <p:spPr>
          <a:xfrm>
            <a:off x="2991180" y="3326132"/>
            <a:ext cx="6979920" cy="25853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def test_3(n,pic):</a:t>
            </a:r>
          </a:p>
          <a:p>
            <a:r>
              <a:rPr lang="zh-TW" altLang="en-US" dirty="0"/>
              <a:t>    cross=[n+1,n-1,n+28,n-28,n+29,n-29,n+27,n-27,n+2,n-2,n+56,n-56]</a:t>
            </a:r>
          </a:p>
          <a:p>
            <a:r>
              <a:rPr lang="zh-TW" altLang="en-US" dirty="0"/>
              <a:t>    for ele in cross:</a:t>
            </a:r>
          </a:p>
          <a:p>
            <a:r>
              <a:rPr lang="zh-TW" altLang="en-US" dirty="0"/>
              <a:t>        try:</a:t>
            </a:r>
          </a:p>
          <a:p>
            <a:r>
              <a:rPr lang="zh-TW" altLang="en-US" dirty="0"/>
              <a:t>            pic[ele]=pic[n]</a:t>
            </a:r>
          </a:p>
          <a:p>
            <a:r>
              <a:rPr lang="zh-TW" altLang="en-US" dirty="0"/>
              <a:t>        except:</a:t>
            </a:r>
          </a:p>
          <a:p>
            <a:r>
              <a:rPr lang="zh-TW" altLang="en-US" dirty="0"/>
              <a:t>            continue</a:t>
            </a:r>
          </a:p>
          <a:p>
            <a:r>
              <a:rPr lang="zh-TW" altLang="en-US" dirty="0"/>
              <a:t>    return pic</a:t>
            </a:r>
          </a:p>
          <a:p>
            <a:r>
              <a:rPr lang="zh-TW" altLang="en-US" dirty="0"/>
              <a:t>test_lis,correctness=test_f(test_3,1,start=50,done=51)</a:t>
            </a:r>
          </a:p>
        </p:txBody>
      </p:sp>
    </p:spTree>
    <p:extLst>
      <p:ext uri="{BB962C8B-B14F-4D97-AF65-F5344CB8AC3E}">
        <p14:creationId xmlns:p14="http://schemas.microsoft.com/office/powerpoint/2010/main" val="39592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6636E8-69F8-4D13-9F0B-C0B32EEE8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t="26621" r="55333" b="18222"/>
          <a:stretch/>
        </p:blipFill>
        <p:spPr>
          <a:xfrm>
            <a:off x="1099550" y="1511018"/>
            <a:ext cx="4511040" cy="4157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584BAF-04E1-4D26-ABFB-62ABE5950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3" t="22430" r="46583" b="19408"/>
          <a:stretch/>
        </p:blipFill>
        <p:spPr>
          <a:xfrm>
            <a:off x="5943600" y="1537652"/>
            <a:ext cx="5435600" cy="3988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16F1E-819B-498B-A061-5EFB00E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5ADD1-4363-4531-89DA-4D87ECA7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6B43B0-E98A-4D86-89EC-1587E841C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6" t="30291" r="56250" b="18964"/>
          <a:stretch/>
        </p:blipFill>
        <p:spPr>
          <a:xfrm>
            <a:off x="1340455" y="2261269"/>
            <a:ext cx="4082322" cy="3480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F0C060-B5DD-437C-A8C2-E527DCC55707}"/>
              </a:ext>
            </a:extLst>
          </p:cNvPr>
          <p:cNvSpPr/>
          <p:nvPr/>
        </p:nvSpPr>
        <p:spPr>
          <a:xfrm>
            <a:off x="5917707" y="2575464"/>
            <a:ext cx="5017362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def test_5(n,pic):</a:t>
            </a:r>
          </a:p>
          <a:p>
            <a:r>
              <a:rPr lang="zh-TW" altLang="en-US" dirty="0"/>
              <a:t>    i=0</a:t>
            </a:r>
          </a:p>
          <a:p>
            <a:r>
              <a:rPr lang="zh-TW" altLang="en-US" dirty="0"/>
              <a:t>    while i&lt;784:</a:t>
            </a:r>
          </a:p>
          <a:p>
            <a:r>
              <a:rPr lang="zh-TW" altLang="en-US" dirty="0"/>
              <a:t>        if 390&lt;i&lt;418 or i%28==14:</a:t>
            </a:r>
          </a:p>
          <a:p>
            <a:r>
              <a:rPr lang="zh-TW" altLang="en-US" dirty="0"/>
              <a:t>            pic[i]=255</a:t>
            </a:r>
          </a:p>
          <a:p>
            <a:r>
              <a:rPr lang="zh-TW" altLang="en-US" dirty="0"/>
              <a:t>        i+=1</a:t>
            </a:r>
          </a:p>
          <a:p>
            <a:r>
              <a:rPr lang="zh-TW" altLang="en-US" dirty="0"/>
              <a:t>    return pic</a:t>
            </a:r>
          </a:p>
          <a:p>
            <a:r>
              <a:rPr lang="zh-TW" altLang="en-US" dirty="0"/>
              <a:t>test_lis,correctness=test_f(test_5,1,done=2)</a:t>
            </a:r>
          </a:p>
          <a:p>
            <a:r>
              <a:rPr lang="zh-TW" altLang="en-US" dirty="0"/>
              <a:t>#3% get </a:t>
            </a:r>
            <a:r>
              <a:rPr lang="en-US" altLang="zh-TW" dirty="0"/>
              <a:t>right to </a:t>
            </a:r>
            <a:r>
              <a:rPr lang="zh-TW" altLang="en-US" dirty="0"/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101041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7ADE2-4C46-4D79-B28A-507BD8FA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859" y="579552"/>
            <a:ext cx="11029616" cy="1188720"/>
          </a:xfrm>
        </p:spPr>
        <p:txBody>
          <a:bodyPr/>
          <a:lstStyle/>
          <a:p>
            <a:r>
              <a:rPr lang="en-US" altLang="zh-TW" dirty="0"/>
              <a:t>Problem encountered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5CB6C5-D068-48BF-AD0B-FF5134A0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徽章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265</TotalTime>
  <Words>279</Words>
  <Application>Microsoft Office PowerPoint</Application>
  <PresentationFormat>寬螢幕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Gill Sans MT</vt:lpstr>
      <vt:lpstr>Impact</vt:lpstr>
      <vt:lpstr>徽章</vt:lpstr>
      <vt:lpstr>Mini-Project 3 Deceptive Digit Images </vt:lpstr>
      <vt:lpstr>Reference Code</vt:lpstr>
      <vt:lpstr>Modified Numbers  -hoped to be  identifiable</vt:lpstr>
      <vt:lpstr>         Before                           after</vt:lpstr>
      <vt:lpstr>PowerPoint 簡報</vt:lpstr>
      <vt:lpstr>PowerPoint 簡報</vt:lpstr>
      <vt:lpstr>PowerPoint 簡報</vt:lpstr>
      <vt:lpstr>Problem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merge</dc:title>
  <dc:creator>曾皓晨</dc:creator>
  <cp:lastModifiedBy>皓晨 曾</cp:lastModifiedBy>
  <cp:revision>69</cp:revision>
  <dcterms:created xsi:type="dcterms:W3CDTF">2019-10-11T11:50:01Z</dcterms:created>
  <dcterms:modified xsi:type="dcterms:W3CDTF">2020-01-05T05:39:46Z</dcterms:modified>
</cp:coreProperties>
</file>