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8" r:id="rId2"/>
    <p:sldId id="267" r:id="rId3"/>
    <p:sldId id="268" r:id="rId4"/>
    <p:sldId id="261" r:id="rId5"/>
    <p:sldId id="265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FC5DE-90C0-4F4C-8CE8-12F501CC83C5}" v="86" dt="2022-10-22T21:24:39.689"/>
    <p1510:client id="{4114373B-0728-46AF-B810-9E86D2FB5467}" v="870" dt="2022-10-21T22:51:52.375"/>
    <p1510:client id="{A9CF60B2-7BAF-4251-A15E-5DB3EC5A1412}" v="191" dt="2022-10-22T19:55:44.590"/>
    <p1510:client id="{EB06651F-1DD1-42EE-86BE-7035D95B62D7}" v="1" dt="2022-10-22T13:43:19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omar Salazar Castillo" userId="46aad2935d30d0cf" providerId="Windows Live" clId="Web-{286668B1-53D2-477E-AA5D-EAE2D136D4C8}"/>
    <pc:docChg chg="addSld delSld modSld addMainMaster delMainMaster">
      <pc:chgData name="Shiomar Salazar Castillo" userId="46aad2935d30d0cf" providerId="Windows Live" clId="Web-{286668B1-53D2-477E-AA5D-EAE2D136D4C8}" dt="2022-10-21T15:02:04.239" v="251" actId="1076"/>
      <pc:docMkLst>
        <pc:docMk/>
      </pc:docMkLst>
      <pc:sldChg chg="addSp delSp modSp del mod setBg modClrScheme delDesignElem chgLayout">
        <pc:chgData name="Shiomar Salazar Castillo" userId="46aad2935d30d0cf" providerId="Windows Live" clId="Web-{286668B1-53D2-477E-AA5D-EAE2D136D4C8}" dt="2022-10-21T14:55:52.477" v="86"/>
        <pc:sldMkLst>
          <pc:docMk/>
          <pc:sldMk cId="2406273178" sldId="256"/>
        </pc:sldMkLst>
        <pc:spChg chg="mod ord">
          <ac:chgData name="Shiomar Salazar Castillo" userId="46aad2935d30d0cf" providerId="Windows Live" clId="Web-{286668B1-53D2-477E-AA5D-EAE2D136D4C8}" dt="2022-10-21T14:55:37.758" v="84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Shiomar Salazar Castillo" userId="46aad2935d30d0cf" providerId="Windows Live" clId="Web-{286668B1-53D2-477E-AA5D-EAE2D136D4C8}" dt="2022-10-21T14:55:37.758" v="84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Shiomar Salazar Castillo" userId="46aad2935d30d0cf" providerId="Windows Live" clId="Web-{286668B1-53D2-477E-AA5D-EAE2D136D4C8}" dt="2022-10-21T14:55:37.758" v="84"/>
          <ac:spMkLst>
            <pc:docMk/>
            <pc:sldMk cId="2406273178" sldId="256"/>
            <ac:spMk id="9" creationId="{551580BD-7D80-4957-A58D-916E994AB787}"/>
          </ac:spMkLst>
        </pc:spChg>
        <pc:spChg chg="add del">
          <ac:chgData name="Shiomar Salazar Castillo" userId="46aad2935d30d0cf" providerId="Windows Live" clId="Web-{286668B1-53D2-477E-AA5D-EAE2D136D4C8}" dt="2022-10-21T14:55:37.758" v="84"/>
          <ac:spMkLst>
            <pc:docMk/>
            <pc:sldMk cId="2406273178" sldId="256"/>
            <ac:spMk id="11" creationId="{A2C45B16-36EC-4606-9AE0-6F220A9403B4}"/>
          </ac:spMkLst>
        </pc:spChg>
        <pc:spChg chg="add del">
          <ac:chgData name="Shiomar Salazar Castillo" userId="46aad2935d30d0cf" providerId="Windows Live" clId="Web-{286668B1-53D2-477E-AA5D-EAE2D136D4C8}" dt="2022-10-21T14:55:37.758" v="84"/>
          <ac:spMkLst>
            <pc:docMk/>
            <pc:sldMk cId="2406273178" sldId="256"/>
            <ac:spMk id="13" creationId="{CB59DE95-F3B9-4A35-9681-78FA926F024B}"/>
          </ac:spMkLst>
        </pc:spChg>
        <pc:picChg chg="add">
          <ac:chgData name="Shiomar Salazar Castillo" userId="46aad2935d30d0cf" providerId="Windows Live" clId="Web-{286668B1-53D2-477E-AA5D-EAE2D136D4C8}" dt="2022-10-21T14:54:24.771" v="0"/>
          <ac:picMkLst>
            <pc:docMk/>
            <pc:sldMk cId="2406273178" sldId="256"/>
            <ac:picMk id="4" creationId="{27340628-FB17-7068-D4B6-55A108D1BC94}"/>
          </ac:picMkLst>
        </pc:picChg>
        <pc:cxnChg chg="add del">
          <ac:chgData name="Shiomar Salazar Castillo" userId="46aad2935d30d0cf" providerId="Windows Live" clId="Web-{286668B1-53D2-477E-AA5D-EAE2D136D4C8}" dt="2022-10-21T14:55:37.758" v="84"/>
          <ac:cxnSpMkLst>
            <pc:docMk/>
            <pc:sldMk cId="2406273178" sldId="256"/>
            <ac:cxnSpMk id="15" creationId="{5E687E3B-9C6D-4102-8F38-DCB77C49C6FD}"/>
          </ac:cxnSpMkLst>
        </pc:cxnChg>
        <pc:cxnChg chg="add del">
          <ac:chgData name="Shiomar Salazar Castillo" userId="46aad2935d30d0cf" providerId="Windows Live" clId="Web-{286668B1-53D2-477E-AA5D-EAE2D136D4C8}" dt="2022-10-21T14:55:37.758" v="84"/>
          <ac:cxnSpMkLst>
            <pc:docMk/>
            <pc:sldMk cId="2406273178" sldId="256"/>
            <ac:cxnSpMk id="17" creationId="{D2D5243F-6AFC-4A87-8525-C3B22EFD9438}"/>
          </ac:cxnSpMkLst>
        </pc:cxnChg>
        <pc:cxnChg chg="add del">
          <ac:chgData name="Shiomar Salazar Castillo" userId="46aad2935d30d0cf" providerId="Windows Live" clId="Web-{286668B1-53D2-477E-AA5D-EAE2D136D4C8}" dt="2022-10-21T14:55:37.758" v="84"/>
          <ac:cxnSpMkLst>
            <pc:docMk/>
            <pc:sldMk cId="2406273178" sldId="256"/>
            <ac:cxnSpMk id="19" creationId="{573C7C39-C73B-4051-B742-C9086B7BE3EC}"/>
          </ac:cxnSpMkLst>
        </pc:cxnChg>
      </pc:sldChg>
      <pc:sldChg chg="delSp modSp new mod modClrScheme chgLayout">
        <pc:chgData name="Shiomar Salazar Castillo" userId="46aad2935d30d0cf" providerId="Windows Live" clId="Web-{286668B1-53D2-477E-AA5D-EAE2D136D4C8}" dt="2022-10-21T14:57:28.152" v="182" actId="14100"/>
        <pc:sldMkLst>
          <pc:docMk/>
          <pc:sldMk cId="4129309609" sldId="257"/>
        </pc:sldMkLst>
        <pc:spChg chg="mod ord">
          <ac:chgData name="Shiomar Salazar Castillo" userId="46aad2935d30d0cf" providerId="Windows Live" clId="Web-{286668B1-53D2-477E-AA5D-EAE2D136D4C8}" dt="2022-10-21T14:57:06.433" v="175" actId="20577"/>
          <ac:spMkLst>
            <pc:docMk/>
            <pc:sldMk cId="4129309609" sldId="257"/>
            <ac:spMk id="2" creationId="{B7AA49D6-5F05-5735-0724-83C9ED0A1E98}"/>
          </ac:spMkLst>
        </pc:spChg>
        <pc:spChg chg="mod ord">
          <ac:chgData name="Shiomar Salazar Castillo" userId="46aad2935d30d0cf" providerId="Windows Live" clId="Web-{286668B1-53D2-477E-AA5D-EAE2D136D4C8}" dt="2022-10-21T14:57:28.152" v="182" actId="14100"/>
          <ac:spMkLst>
            <pc:docMk/>
            <pc:sldMk cId="4129309609" sldId="257"/>
            <ac:spMk id="3" creationId="{DE1B94D0-FCD9-AA0C-3CD3-A90E7A1CFA2C}"/>
          </ac:spMkLst>
        </pc:spChg>
        <pc:spChg chg="mod ord">
          <ac:chgData name="Shiomar Salazar Castillo" userId="46aad2935d30d0cf" providerId="Windows Live" clId="Web-{286668B1-53D2-477E-AA5D-EAE2D136D4C8}" dt="2022-10-21T14:55:37.758" v="84"/>
          <ac:spMkLst>
            <pc:docMk/>
            <pc:sldMk cId="4129309609" sldId="257"/>
            <ac:spMk id="4" creationId="{544F336C-752C-7544-9BA8-8D3E64D2A174}"/>
          </ac:spMkLst>
        </pc:spChg>
        <pc:spChg chg="del mod ord">
          <ac:chgData name="Shiomar Salazar Castillo" userId="46aad2935d30d0cf" providerId="Windows Live" clId="Web-{286668B1-53D2-477E-AA5D-EAE2D136D4C8}" dt="2022-10-21T14:57:10.698" v="177"/>
          <ac:spMkLst>
            <pc:docMk/>
            <pc:sldMk cId="4129309609" sldId="257"/>
            <ac:spMk id="5" creationId="{3DA42418-6D09-8B2E-61FE-B0759AA8C94C}"/>
          </ac:spMkLst>
        </pc:spChg>
        <pc:spChg chg="del mod ord">
          <ac:chgData name="Shiomar Salazar Castillo" userId="46aad2935d30d0cf" providerId="Windows Live" clId="Web-{286668B1-53D2-477E-AA5D-EAE2D136D4C8}" dt="2022-10-21T14:57:13.589" v="178"/>
          <ac:spMkLst>
            <pc:docMk/>
            <pc:sldMk cId="4129309609" sldId="257"/>
            <ac:spMk id="6" creationId="{5680E8E1-D480-E2B8-D081-02E180DDA245}"/>
          </ac:spMkLst>
        </pc:spChg>
      </pc:sldChg>
      <pc:sldChg chg="modSp new">
        <pc:chgData name="Shiomar Salazar Castillo" userId="46aad2935d30d0cf" providerId="Windows Live" clId="Web-{286668B1-53D2-477E-AA5D-EAE2D136D4C8}" dt="2022-10-21T14:56:32.463" v="136" actId="20577"/>
        <pc:sldMkLst>
          <pc:docMk/>
          <pc:sldMk cId="2754388564" sldId="258"/>
        </pc:sldMkLst>
        <pc:spChg chg="mod">
          <ac:chgData name="Shiomar Salazar Castillo" userId="46aad2935d30d0cf" providerId="Windows Live" clId="Web-{286668B1-53D2-477E-AA5D-EAE2D136D4C8}" dt="2022-10-21T14:56:05.931" v="94" actId="20577"/>
          <ac:spMkLst>
            <pc:docMk/>
            <pc:sldMk cId="2754388564" sldId="258"/>
            <ac:spMk id="2" creationId="{49BC5252-00CA-7A59-38A8-95DCB06B9D08}"/>
          </ac:spMkLst>
        </pc:spChg>
        <pc:spChg chg="mod">
          <ac:chgData name="Shiomar Salazar Castillo" userId="46aad2935d30d0cf" providerId="Windows Live" clId="Web-{286668B1-53D2-477E-AA5D-EAE2D136D4C8}" dt="2022-10-21T14:56:32.463" v="136" actId="20577"/>
          <ac:spMkLst>
            <pc:docMk/>
            <pc:sldMk cId="2754388564" sldId="258"/>
            <ac:spMk id="3" creationId="{0AC0FF48-CDFB-16D1-B571-E85BAAFD2CA1}"/>
          </ac:spMkLst>
        </pc:spChg>
      </pc:sldChg>
      <pc:sldChg chg="modSp add replId">
        <pc:chgData name="Shiomar Salazar Castillo" userId="46aad2935d30d0cf" providerId="Windows Live" clId="Web-{286668B1-53D2-477E-AA5D-EAE2D136D4C8}" dt="2022-10-21T14:57:40.496" v="187" actId="20577"/>
        <pc:sldMkLst>
          <pc:docMk/>
          <pc:sldMk cId="3903046925" sldId="259"/>
        </pc:sldMkLst>
        <pc:spChg chg="mod">
          <ac:chgData name="Shiomar Salazar Castillo" userId="46aad2935d30d0cf" providerId="Windows Live" clId="Web-{286668B1-53D2-477E-AA5D-EAE2D136D4C8}" dt="2022-10-21T14:57:40.496" v="187" actId="20577"/>
          <ac:spMkLst>
            <pc:docMk/>
            <pc:sldMk cId="3903046925" sldId="259"/>
            <ac:spMk id="2" creationId="{B7AA49D6-5F05-5735-0724-83C9ED0A1E98}"/>
          </ac:spMkLst>
        </pc:spChg>
      </pc:sldChg>
      <pc:sldChg chg="modSp add replId">
        <pc:chgData name="Shiomar Salazar Castillo" userId="46aad2935d30d0cf" providerId="Windows Live" clId="Web-{286668B1-53D2-477E-AA5D-EAE2D136D4C8}" dt="2022-10-21T14:57:45.247" v="196" actId="20577"/>
        <pc:sldMkLst>
          <pc:docMk/>
          <pc:sldMk cId="2331687910" sldId="260"/>
        </pc:sldMkLst>
        <pc:spChg chg="mod">
          <ac:chgData name="Shiomar Salazar Castillo" userId="46aad2935d30d0cf" providerId="Windows Live" clId="Web-{286668B1-53D2-477E-AA5D-EAE2D136D4C8}" dt="2022-10-21T14:57:45.247" v="196" actId="20577"/>
          <ac:spMkLst>
            <pc:docMk/>
            <pc:sldMk cId="2331687910" sldId="260"/>
            <ac:spMk id="2" creationId="{B7AA49D6-5F05-5735-0724-83C9ED0A1E98}"/>
          </ac:spMkLst>
        </pc:spChg>
      </pc:sldChg>
      <pc:sldChg chg="modSp add replId">
        <pc:chgData name="Shiomar Salazar Castillo" userId="46aad2935d30d0cf" providerId="Windows Live" clId="Web-{286668B1-53D2-477E-AA5D-EAE2D136D4C8}" dt="2022-10-21T14:57:51.856" v="203" actId="20577"/>
        <pc:sldMkLst>
          <pc:docMk/>
          <pc:sldMk cId="1688517378" sldId="261"/>
        </pc:sldMkLst>
        <pc:spChg chg="mod">
          <ac:chgData name="Shiomar Salazar Castillo" userId="46aad2935d30d0cf" providerId="Windows Live" clId="Web-{286668B1-53D2-477E-AA5D-EAE2D136D4C8}" dt="2022-10-21T14:57:51.856" v="203" actId="20577"/>
          <ac:spMkLst>
            <pc:docMk/>
            <pc:sldMk cId="1688517378" sldId="261"/>
            <ac:spMk id="2" creationId="{B7AA49D6-5F05-5735-0724-83C9ED0A1E98}"/>
          </ac:spMkLst>
        </pc:spChg>
      </pc:sldChg>
      <pc:sldChg chg="addSp modSp new">
        <pc:chgData name="Shiomar Salazar Castillo" userId="46aad2935d30d0cf" providerId="Windows Live" clId="Web-{286668B1-53D2-477E-AA5D-EAE2D136D4C8}" dt="2022-10-21T15:00:51.331" v="229" actId="20577"/>
        <pc:sldMkLst>
          <pc:docMk/>
          <pc:sldMk cId="295130342" sldId="262"/>
        </pc:sldMkLst>
        <pc:spChg chg="mod">
          <ac:chgData name="Shiomar Salazar Castillo" userId="46aad2935d30d0cf" providerId="Windows Live" clId="Web-{286668B1-53D2-477E-AA5D-EAE2D136D4C8}" dt="2022-10-21T15:00:51.331" v="229" actId="20577"/>
          <ac:spMkLst>
            <pc:docMk/>
            <pc:sldMk cId="295130342" sldId="262"/>
            <ac:spMk id="2" creationId="{8B151984-F3A0-B626-7786-92CE19A5A241}"/>
          </ac:spMkLst>
        </pc:spChg>
        <pc:picChg chg="add mod">
          <ac:chgData name="Shiomar Salazar Castillo" userId="46aad2935d30d0cf" providerId="Windows Live" clId="Web-{286668B1-53D2-477E-AA5D-EAE2D136D4C8}" dt="2022-10-21T15:00:35.049" v="225" actId="1076"/>
          <ac:picMkLst>
            <pc:docMk/>
            <pc:sldMk cId="295130342" sldId="262"/>
            <ac:picMk id="3" creationId="{284BC107-844C-C57F-D767-59684AE79C10}"/>
          </ac:picMkLst>
        </pc:picChg>
        <pc:picChg chg="add mod">
          <ac:chgData name="Shiomar Salazar Castillo" userId="46aad2935d30d0cf" providerId="Windows Live" clId="Web-{286668B1-53D2-477E-AA5D-EAE2D136D4C8}" dt="2022-10-21T15:00:37.346" v="226" actId="1076"/>
          <ac:picMkLst>
            <pc:docMk/>
            <pc:sldMk cId="295130342" sldId="262"/>
            <ac:picMk id="4" creationId="{87AD2797-E279-1AB6-A7D2-E90E967F91BA}"/>
          </ac:picMkLst>
        </pc:picChg>
      </pc:sldChg>
      <pc:sldChg chg="addSp delSp modSp add replId">
        <pc:chgData name="Shiomar Salazar Castillo" userId="46aad2935d30d0cf" providerId="Windows Live" clId="Web-{286668B1-53D2-477E-AA5D-EAE2D136D4C8}" dt="2022-10-21T15:01:52.723" v="247" actId="1076"/>
        <pc:sldMkLst>
          <pc:docMk/>
          <pc:sldMk cId="3111582165" sldId="263"/>
        </pc:sldMkLst>
        <pc:spChg chg="mod">
          <ac:chgData name="Shiomar Salazar Castillo" userId="46aad2935d30d0cf" providerId="Windows Live" clId="Web-{286668B1-53D2-477E-AA5D-EAE2D136D4C8}" dt="2022-10-21T15:01:07.581" v="236" actId="20577"/>
          <ac:spMkLst>
            <pc:docMk/>
            <pc:sldMk cId="3111582165" sldId="263"/>
            <ac:spMk id="2" creationId="{8B151984-F3A0-B626-7786-92CE19A5A241}"/>
          </ac:spMkLst>
        </pc:spChg>
        <pc:picChg chg="del">
          <ac:chgData name="Shiomar Salazar Castillo" userId="46aad2935d30d0cf" providerId="Windows Live" clId="Web-{286668B1-53D2-477E-AA5D-EAE2D136D4C8}" dt="2022-10-21T15:00:59.769" v="232"/>
          <ac:picMkLst>
            <pc:docMk/>
            <pc:sldMk cId="3111582165" sldId="263"/>
            <ac:picMk id="3" creationId="{284BC107-844C-C57F-D767-59684AE79C10}"/>
          </ac:picMkLst>
        </pc:picChg>
        <pc:picChg chg="del">
          <ac:chgData name="Shiomar Salazar Castillo" userId="46aad2935d30d0cf" providerId="Windows Live" clId="Web-{286668B1-53D2-477E-AA5D-EAE2D136D4C8}" dt="2022-10-21T15:01:01.019" v="233"/>
          <ac:picMkLst>
            <pc:docMk/>
            <pc:sldMk cId="3111582165" sldId="263"/>
            <ac:picMk id="4" creationId="{87AD2797-E279-1AB6-A7D2-E90E967F91BA}"/>
          </ac:picMkLst>
        </pc:picChg>
        <pc:picChg chg="add mod">
          <ac:chgData name="Shiomar Salazar Castillo" userId="46aad2935d30d0cf" providerId="Windows Live" clId="Web-{286668B1-53D2-477E-AA5D-EAE2D136D4C8}" dt="2022-10-21T15:01:52.723" v="247" actId="1076"/>
          <ac:picMkLst>
            <pc:docMk/>
            <pc:sldMk cId="3111582165" sldId="263"/>
            <ac:picMk id="5" creationId="{5EB97773-C828-6920-E449-7B4AE40A8D29}"/>
          </ac:picMkLst>
        </pc:picChg>
        <pc:picChg chg="add mod">
          <ac:chgData name="Shiomar Salazar Castillo" userId="46aad2935d30d0cf" providerId="Windows Live" clId="Web-{286668B1-53D2-477E-AA5D-EAE2D136D4C8}" dt="2022-10-21T15:01:49.661" v="246" actId="1076"/>
          <ac:picMkLst>
            <pc:docMk/>
            <pc:sldMk cId="3111582165" sldId="263"/>
            <ac:picMk id="6" creationId="{8D3CD985-CFF1-B3AB-B444-06D9718778D4}"/>
          </ac:picMkLst>
        </pc:picChg>
      </pc:sldChg>
      <pc:sldChg chg="addSp delSp modSp add replId">
        <pc:chgData name="Shiomar Salazar Castillo" userId="46aad2935d30d0cf" providerId="Windows Live" clId="Web-{286668B1-53D2-477E-AA5D-EAE2D136D4C8}" dt="2022-10-21T15:02:04.239" v="251" actId="1076"/>
        <pc:sldMkLst>
          <pc:docMk/>
          <pc:sldMk cId="2416907919" sldId="264"/>
        </pc:sldMkLst>
        <pc:spChg chg="mod">
          <ac:chgData name="Shiomar Salazar Castillo" userId="46aad2935d30d0cf" providerId="Windows Live" clId="Web-{286668B1-53D2-477E-AA5D-EAE2D136D4C8}" dt="2022-10-21T15:01:12.394" v="237" actId="20577"/>
          <ac:spMkLst>
            <pc:docMk/>
            <pc:sldMk cId="2416907919" sldId="264"/>
            <ac:spMk id="2" creationId="{8B151984-F3A0-B626-7786-92CE19A5A241}"/>
          </ac:spMkLst>
        </pc:spChg>
        <pc:picChg chg="del">
          <ac:chgData name="Shiomar Salazar Castillo" userId="46aad2935d30d0cf" providerId="Windows Live" clId="Web-{286668B1-53D2-477E-AA5D-EAE2D136D4C8}" dt="2022-10-21T15:01:03.425" v="234"/>
          <ac:picMkLst>
            <pc:docMk/>
            <pc:sldMk cId="2416907919" sldId="264"/>
            <ac:picMk id="3" creationId="{284BC107-844C-C57F-D767-59684AE79C10}"/>
          </ac:picMkLst>
        </pc:picChg>
        <pc:picChg chg="del">
          <ac:chgData name="Shiomar Salazar Castillo" userId="46aad2935d30d0cf" providerId="Windows Live" clId="Web-{286668B1-53D2-477E-AA5D-EAE2D136D4C8}" dt="2022-10-21T15:01:04.112" v="235"/>
          <ac:picMkLst>
            <pc:docMk/>
            <pc:sldMk cId="2416907919" sldId="264"/>
            <ac:picMk id="4" creationId="{87AD2797-E279-1AB6-A7D2-E90E967F91BA}"/>
          </ac:picMkLst>
        </pc:picChg>
        <pc:picChg chg="add mod">
          <ac:chgData name="Shiomar Salazar Castillo" userId="46aad2935d30d0cf" providerId="Windows Live" clId="Web-{286668B1-53D2-477E-AA5D-EAE2D136D4C8}" dt="2022-10-21T15:02:04.239" v="251" actId="1076"/>
          <ac:picMkLst>
            <pc:docMk/>
            <pc:sldMk cId="2416907919" sldId="264"/>
            <ac:picMk id="5" creationId="{81091E34-3147-9CAB-0AE1-AB2E7C4ACDAC}"/>
          </ac:picMkLst>
        </pc:picChg>
      </pc:sldChg>
      <pc:sldMasterChg chg="del delSldLayout">
        <pc:chgData name="Shiomar Salazar Castillo" userId="46aad2935d30d0cf" providerId="Windows Live" clId="Web-{286668B1-53D2-477E-AA5D-EAE2D136D4C8}" dt="2022-10-21T14:54:24.771" v="0"/>
        <pc:sldMasterMkLst>
          <pc:docMk/>
          <pc:sldMasterMk cId="2933118997" sldId="2147483648"/>
        </pc:sldMasterMkLst>
        <pc:sldLayoutChg chg="del">
          <pc:chgData name="Shiomar Salazar Castillo" userId="46aad2935d30d0cf" providerId="Windows Live" clId="Web-{286668B1-53D2-477E-AA5D-EAE2D136D4C8}" dt="2022-10-21T14:54:24.771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Shiomar Salazar Castillo" userId="46aad2935d30d0cf" providerId="Windows Live" clId="Web-{286668B1-53D2-477E-AA5D-EAE2D136D4C8}" dt="2022-10-21T14:54:24.771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Shiomar Salazar Castillo" userId="46aad2935d30d0cf" providerId="Windows Live" clId="Web-{286668B1-53D2-477E-AA5D-EAE2D136D4C8}" dt="2022-10-21T14:54:24.771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Shiomar Salazar Castillo" userId="46aad2935d30d0cf" providerId="Windows Live" clId="Web-{286668B1-53D2-477E-AA5D-EAE2D136D4C8}" dt="2022-10-21T14:54:24.771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Shiomar Salazar Castillo" userId="46aad2935d30d0cf" providerId="Windows Live" clId="Web-{286668B1-53D2-477E-AA5D-EAE2D136D4C8}" dt="2022-10-21T14:54:24.771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Shiomar Salazar Castillo" userId="46aad2935d30d0cf" providerId="Windows Live" clId="Web-{286668B1-53D2-477E-AA5D-EAE2D136D4C8}" dt="2022-10-21T14:54:24.771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Shiomar Salazar Castillo" userId="46aad2935d30d0cf" providerId="Windows Live" clId="Web-{286668B1-53D2-477E-AA5D-EAE2D136D4C8}" dt="2022-10-21T14:54:24.771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Shiomar Salazar Castillo" userId="46aad2935d30d0cf" providerId="Windows Live" clId="Web-{286668B1-53D2-477E-AA5D-EAE2D136D4C8}" dt="2022-10-21T14:54:24.771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Shiomar Salazar Castillo" userId="46aad2935d30d0cf" providerId="Windows Live" clId="Web-{286668B1-53D2-477E-AA5D-EAE2D136D4C8}" dt="2022-10-21T14:54:24.771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Shiomar Salazar Castillo" userId="46aad2935d30d0cf" providerId="Windows Live" clId="Web-{286668B1-53D2-477E-AA5D-EAE2D136D4C8}" dt="2022-10-21T14:54:24.771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Shiomar Salazar Castillo" userId="46aad2935d30d0cf" providerId="Windows Live" clId="Web-{286668B1-53D2-477E-AA5D-EAE2D136D4C8}" dt="2022-10-21T14:54:24.771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">
        <pc:chgData name="Shiomar Salazar Castillo" userId="46aad2935d30d0cf" providerId="Windows Live" clId="Web-{286668B1-53D2-477E-AA5D-EAE2D136D4C8}" dt="2022-10-21T14:55:37.758" v="84"/>
        <pc:sldMasterMkLst>
          <pc:docMk/>
          <pc:sldMasterMk cId="4009560479" sldId="2147483712"/>
        </pc:sldMasterMkLst>
        <pc:sldLayoutChg chg="add del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4009560479" sldId="2147483712"/>
            <pc:sldLayoutMk cId="1095611954" sldId="2147483701"/>
          </pc:sldLayoutMkLst>
        </pc:sldLayoutChg>
        <pc:sldLayoutChg chg="add del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4009560479" sldId="2147483712"/>
            <pc:sldLayoutMk cId="2857448511" sldId="2147483702"/>
          </pc:sldLayoutMkLst>
        </pc:sldLayoutChg>
        <pc:sldLayoutChg chg="add del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4009560479" sldId="2147483712"/>
            <pc:sldLayoutMk cId="308110300" sldId="2147483703"/>
          </pc:sldLayoutMkLst>
        </pc:sldLayoutChg>
        <pc:sldLayoutChg chg="add del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4009560479" sldId="2147483712"/>
            <pc:sldLayoutMk cId="717040575" sldId="2147483704"/>
          </pc:sldLayoutMkLst>
        </pc:sldLayoutChg>
        <pc:sldLayoutChg chg="add del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4009560479" sldId="2147483712"/>
            <pc:sldLayoutMk cId="3915747874" sldId="2147483705"/>
          </pc:sldLayoutMkLst>
        </pc:sldLayoutChg>
        <pc:sldLayoutChg chg="add del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4009560479" sldId="2147483712"/>
            <pc:sldLayoutMk cId="1715432911" sldId="2147483706"/>
          </pc:sldLayoutMkLst>
        </pc:sldLayoutChg>
        <pc:sldLayoutChg chg="add del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4009560479" sldId="2147483712"/>
            <pc:sldLayoutMk cId="1699730124" sldId="2147483707"/>
          </pc:sldLayoutMkLst>
        </pc:sldLayoutChg>
        <pc:sldLayoutChg chg="add del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4009560479" sldId="2147483712"/>
            <pc:sldLayoutMk cId="881571809" sldId="2147483708"/>
          </pc:sldLayoutMkLst>
        </pc:sldLayoutChg>
        <pc:sldLayoutChg chg="add del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4009560479" sldId="2147483712"/>
            <pc:sldLayoutMk cId="1061215091" sldId="2147483709"/>
          </pc:sldLayoutMkLst>
        </pc:sldLayoutChg>
        <pc:sldLayoutChg chg="add del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4009560479" sldId="2147483712"/>
            <pc:sldLayoutMk cId="2401991711" sldId="2147483710"/>
          </pc:sldLayoutMkLst>
        </pc:sldLayoutChg>
        <pc:sldLayoutChg chg="add del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4009560479" sldId="2147483712"/>
            <pc:sldLayoutMk cId="1942878494" sldId="2147483711"/>
          </pc:sldLayoutMkLst>
        </pc:sldLayoutChg>
      </pc:sldMasterChg>
      <pc:sldMasterChg chg="add addSldLayout modSldLayout">
        <pc:chgData name="Shiomar Salazar Castillo" userId="46aad2935d30d0cf" providerId="Windows Live" clId="Web-{286668B1-53D2-477E-AA5D-EAE2D136D4C8}" dt="2022-10-21T14:55:37.758" v="84"/>
        <pc:sldMasterMkLst>
          <pc:docMk/>
          <pc:sldMasterMk cId="3293902235" sldId="2147483713"/>
        </pc:sldMasterMkLst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3571172481" sldId="2147483714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531353520" sldId="2147483715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4081664125" sldId="2147483716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2120265778" sldId="2147483717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989307931" sldId="2147483718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3635759935" sldId="2147483719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557939559" sldId="2147483720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1442758856" sldId="2147483721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3731792587" sldId="2147483722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2540589134" sldId="2147483723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3862050958" sldId="2147483724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1340043473" sldId="2147483725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357405294" sldId="2147483726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3439616985" sldId="2147483727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3615320746" sldId="2147483728"/>
          </pc:sldLayoutMkLst>
        </pc:sldLayoutChg>
        <pc:sldLayoutChg chg="add mod replId">
          <pc:chgData name="Shiomar Salazar Castillo" userId="46aad2935d30d0cf" providerId="Windows Live" clId="Web-{286668B1-53D2-477E-AA5D-EAE2D136D4C8}" dt="2022-10-21T14:55:37.758" v="84"/>
          <pc:sldLayoutMkLst>
            <pc:docMk/>
            <pc:sldMasterMk cId="3293902235" sldId="2147483713"/>
            <pc:sldLayoutMk cId="1414484325" sldId="2147483729"/>
          </pc:sldLayoutMkLst>
        </pc:sldLayoutChg>
      </pc:sldMasterChg>
    </pc:docChg>
  </pc:docChgLst>
  <pc:docChgLst>
    <pc:chgData name="Shiomar Salazar Castillo" userId="46aad2935d30d0cf" providerId="Windows Live" clId="Web-{EB06651F-1DD1-42EE-86BE-7035D95B62D7}"/>
    <pc:docChg chg="delSld">
      <pc:chgData name="Shiomar Salazar Castillo" userId="46aad2935d30d0cf" providerId="Windows Live" clId="Web-{EB06651F-1DD1-42EE-86BE-7035D95B62D7}" dt="2022-10-22T13:43:19.815" v="0"/>
      <pc:docMkLst>
        <pc:docMk/>
      </pc:docMkLst>
      <pc:sldChg chg="del">
        <pc:chgData name="Shiomar Salazar Castillo" userId="46aad2935d30d0cf" providerId="Windows Live" clId="Web-{EB06651F-1DD1-42EE-86BE-7035D95B62D7}" dt="2022-10-22T13:43:19.815" v="0"/>
        <pc:sldMkLst>
          <pc:docMk/>
          <pc:sldMk cId="2416907919" sldId="264"/>
        </pc:sldMkLst>
      </pc:sldChg>
    </pc:docChg>
  </pc:docChgLst>
  <pc:docChgLst>
    <pc:chgData name="andres ricardo soler franco" userId="16ad55db6b0852e3" providerId="Windows Live" clId="Web-{4114373B-0728-46AF-B810-9E86D2FB5467}"/>
    <pc:docChg chg="modSld">
      <pc:chgData name="andres ricardo soler franco" userId="16ad55db6b0852e3" providerId="Windows Live" clId="Web-{4114373B-0728-46AF-B810-9E86D2FB5467}" dt="2022-10-21T22:51:52.375" v="869" actId="20577"/>
      <pc:docMkLst>
        <pc:docMk/>
      </pc:docMkLst>
      <pc:sldChg chg="modSp">
        <pc:chgData name="andres ricardo soler franco" userId="16ad55db6b0852e3" providerId="Windows Live" clId="Web-{4114373B-0728-46AF-B810-9E86D2FB5467}" dt="2022-10-21T22:51:52.375" v="869" actId="20577"/>
        <pc:sldMkLst>
          <pc:docMk/>
          <pc:sldMk cId="3903046925" sldId="259"/>
        </pc:sldMkLst>
        <pc:spChg chg="mod">
          <ac:chgData name="andres ricardo soler franco" userId="16ad55db6b0852e3" providerId="Windows Live" clId="Web-{4114373B-0728-46AF-B810-9E86D2FB5467}" dt="2022-10-21T22:51:52.375" v="869" actId="20577"/>
          <ac:spMkLst>
            <pc:docMk/>
            <pc:sldMk cId="3903046925" sldId="259"/>
            <ac:spMk id="3" creationId="{DE1B94D0-FCD9-AA0C-3CD3-A90E7A1CFA2C}"/>
          </ac:spMkLst>
        </pc:spChg>
      </pc:sldChg>
    </pc:docChg>
  </pc:docChgLst>
  <pc:docChgLst>
    <pc:chgData name="Roberto Amin" userId="6890f553204c75f3" providerId="Windows Live" clId="Web-{5A81C9B4-2762-4C05-A0FC-2B4D9E71F33F}"/>
    <pc:docChg chg="modSld">
      <pc:chgData name="Roberto Amin" userId="6890f553204c75f3" providerId="Windows Live" clId="Web-{5A81C9B4-2762-4C05-A0FC-2B4D9E71F33F}" dt="2022-10-21T18:30:21.067" v="1142" actId="20577"/>
      <pc:docMkLst>
        <pc:docMk/>
      </pc:docMkLst>
      <pc:sldChg chg="addSp delSp modSp mod setBg">
        <pc:chgData name="Roberto Amin" userId="6890f553204c75f3" providerId="Windows Live" clId="Web-{5A81C9B4-2762-4C05-A0FC-2B4D9E71F33F}" dt="2022-10-21T18:30:21.067" v="1142" actId="20577"/>
        <pc:sldMkLst>
          <pc:docMk/>
          <pc:sldMk cId="4129309609" sldId="257"/>
        </pc:sldMkLst>
        <pc:spChg chg="mod">
          <ac:chgData name="Roberto Amin" userId="6890f553204c75f3" providerId="Windows Live" clId="Web-{5A81C9B4-2762-4C05-A0FC-2B4D9E71F33F}" dt="2022-10-21T16:59:33.210" v="427"/>
          <ac:spMkLst>
            <pc:docMk/>
            <pc:sldMk cId="4129309609" sldId="257"/>
            <ac:spMk id="2" creationId="{B7AA49D6-5F05-5735-0724-83C9ED0A1E98}"/>
          </ac:spMkLst>
        </pc:spChg>
        <pc:spChg chg="del">
          <ac:chgData name="Roberto Amin" userId="6890f553204c75f3" providerId="Windows Live" clId="Web-{5A81C9B4-2762-4C05-A0FC-2B4D9E71F33F}" dt="2022-10-21T16:33:16.811" v="3"/>
          <ac:spMkLst>
            <pc:docMk/>
            <pc:sldMk cId="4129309609" sldId="257"/>
            <ac:spMk id="3" creationId="{DE1B94D0-FCD9-AA0C-3CD3-A90E7A1CFA2C}"/>
          </ac:spMkLst>
        </pc:spChg>
        <pc:spChg chg="mod ord">
          <ac:chgData name="Roberto Amin" userId="6890f553204c75f3" providerId="Windows Live" clId="Web-{5A81C9B4-2762-4C05-A0FC-2B4D9E71F33F}" dt="2022-10-21T16:59:33.210" v="427"/>
          <ac:spMkLst>
            <pc:docMk/>
            <pc:sldMk cId="4129309609" sldId="257"/>
            <ac:spMk id="4" creationId="{544F336C-752C-7544-9BA8-8D3E64D2A174}"/>
          </ac:spMkLst>
        </pc:spChg>
        <pc:spChg chg="add del mod">
          <ac:chgData name="Roberto Amin" userId="6890f553204c75f3" providerId="Windows Live" clId="Web-{5A81C9B4-2762-4C05-A0FC-2B4D9E71F33F}" dt="2022-10-21T16:44:02.459" v="7"/>
          <ac:spMkLst>
            <pc:docMk/>
            <pc:sldMk cId="4129309609" sldId="257"/>
            <ac:spMk id="7" creationId="{B86C3547-17B5-8059-F793-1F17F6CF9F52}"/>
          </ac:spMkLst>
        </pc:spChg>
        <pc:spChg chg="add mod ord">
          <ac:chgData name="Roberto Amin" userId="6890f553204c75f3" providerId="Windows Live" clId="Web-{5A81C9B4-2762-4C05-A0FC-2B4D9E71F33F}" dt="2022-10-21T18:30:21.067" v="1142" actId="20577"/>
          <ac:spMkLst>
            <pc:docMk/>
            <pc:sldMk cId="4129309609" sldId="257"/>
            <ac:spMk id="10" creationId="{B373750B-2FDC-D02A-B243-31949CC96643}"/>
          </ac:spMkLst>
        </pc:spChg>
        <pc:spChg chg="add">
          <ac:chgData name="Roberto Amin" userId="6890f553204c75f3" providerId="Windows Live" clId="Web-{5A81C9B4-2762-4C05-A0FC-2B4D9E71F33F}" dt="2022-10-21T16:59:33.210" v="427"/>
          <ac:spMkLst>
            <pc:docMk/>
            <pc:sldMk cId="4129309609" sldId="257"/>
            <ac:spMk id="15" creationId="{8267EEE4-6354-4F1C-9484-951F0EB92F1B}"/>
          </ac:spMkLst>
        </pc:spChg>
        <pc:spChg chg="add">
          <ac:chgData name="Roberto Amin" userId="6890f553204c75f3" providerId="Windows Live" clId="Web-{5A81C9B4-2762-4C05-A0FC-2B4D9E71F33F}" dt="2022-10-21T16:59:33.210" v="427"/>
          <ac:spMkLst>
            <pc:docMk/>
            <pc:sldMk cId="4129309609" sldId="257"/>
            <ac:spMk id="17" creationId="{0E5A83F9-E6B8-40BD-9C0D-9A6F15650742}"/>
          </ac:spMkLst>
        </pc:spChg>
        <pc:picChg chg="add del mod ord">
          <ac:chgData name="Roberto Amin" userId="6890f553204c75f3" providerId="Windows Live" clId="Web-{5A81C9B4-2762-4C05-A0FC-2B4D9E71F33F}" dt="2022-10-21T16:43:55.974" v="6"/>
          <ac:picMkLst>
            <pc:docMk/>
            <pc:sldMk cId="4129309609" sldId="257"/>
            <ac:picMk id="5" creationId="{1D4A3E27-D237-A8E8-7D47-F23868478E7E}"/>
          </ac:picMkLst>
        </pc:picChg>
        <pc:picChg chg="add mod ord modCrop">
          <ac:chgData name="Roberto Amin" userId="6890f553204c75f3" providerId="Windows Live" clId="Web-{5A81C9B4-2762-4C05-A0FC-2B4D9E71F33F}" dt="2022-10-21T16:59:50.976" v="435" actId="1076"/>
          <ac:picMkLst>
            <pc:docMk/>
            <pc:sldMk cId="4129309609" sldId="257"/>
            <ac:picMk id="8" creationId="{B41CC71B-FF0A-9B21-04B7-C76EE5BFF204}"/>
          </ac:picMkLst>
        </pc:picChg>
        <pc:picChg chg="add mod modCrop">
          <ac:chgData name="Roberto Amin" userId="6890f553204c75f3" providerId="Windows Live" clId="Web-{5A81C9B4-2762-4C05-A0FC-2B4D9E71F33F}" dt="2022-10-21T16:59:52.805" v="436" actId="1076"/>
          <ac:picMkLst>
            <pc:docMk/>
            <pc:sldMk cId="4129309609" sldId="257"/>
            <ac:picMk id="9" creationId="{4A3874F3-B111-C6F9-F1F8-932565695537}"/>
          </ac:picMkLst>
        </pc:picChg>
      </pc:sldChg>
    </pc:docChg>
  </pc:docChgLst>
  <pc:docChgLst>
    <pc:chgData name="Usuario invitado" providerId="Windows Live" clId="Web-{A9CF60B2-7BAF-4251-A15E-5DB3EC5A1412}"/>
    <pc:docChg chg="modSld">
      <pc:chgData name="Usuario invitado" userId="" providerId="Windows Live" clId="Web-{A9CF60B2-7BAF-4251-A15E-5DB3EC5A1412}" dt="2022-10-22T19:55:44.590" v="189"/>
      <pc:docMkLst>
        <pc:docMk/>
      </pc:docMkLst>
      <pc:sldChg chg="addSp delSp">
        <pc:chgData name="Usuario invitado" userId="" providerId="Windows Live" clId="Web-{A9CF60B2-7BAF-4251-A15E-5DB3EC5A1412}" dt="2022-10-22T19:49:36.022" v="100"/>
        <pc:sldMkLst>
          <pc:docMk/>
          <pc:sldMk cId="3903046925" sldId="259"/>
        </pc:sldMkLst>
        <pc:inkChg chg="add del">
          <ac:chgData name="Usuario invitado" userId="" providerId="Windows Live" clId="Web-{A9CF60B2-7BAF-4251-A15E-5DB3EC5A1412}" dt="2022-10-22T19:49:36.022" v="100"/>
          <ac:inkMkLst>
            <pc:docMk/>
            <pc:sldMk cId="3903046925" sldId="259"/>
            <ac:inkMk id="4" creationId="{EA78A51E-219A-98ED-619E-05D2449AE256}"/>
          </ac:inkMkLst>
        </pc:inkChg>
      </pc:sldChg>
      <pc:sldChg chg="addSp delSp modSp">
        <pc:chgData name="Usuario invitado" userId="" providerId="Windows Live" clId="Web-{A9CF60B2-7BAF-4251-A15E-5DB3EC5A1412}" dt="2022-10-22T19:55:44.590" v="189"/>
        <pc:sldMkLst>
          <pc:docMk/>
          <pc:sldMk cId="2331687910" sldId="260"/>
        </pc:sldMkLst>
        <pc:spChg chg="mod">
          <ac:chgData name="Usuario invitado" userId="" providerId="Windows Live" clId="Web-{A9CF60B2-7BAF-4251-A15E-5DB3EC5A1412}" dt="2022-10-22T19:55:41.356" v="187" actId="20577"/>
          <ac:spMkLst>
            <pc:docMk/>
            <pc:sldMk cId="2331687910" sldId="260"/>
            <ac:spMk id="3" creationId="{DE1B94D0-FCD9-AA0C-3CD3-A90E7A1CFA2C}"/>
          </ac:spMkLst>
        </pc:spChg>
        <pc:inkChg chg="add del">
          <ac:chgData name="Usuario invitado" userId="" providerId="Windows Live" clId="Web-{A9CF60B2-7BAF-4251-A15E-5DB3EC5A1412}" dt="2022-10-22T19:50:00.180" v="114"/>
          <ac:inkMkLst>
            <pc:docMk/>
            <pc:sldMk cId="2331687910" sldId="260"/>
            <ac:inkMk id="4" creationId="{BCF7C089-184D-3AED-A42C-2D431993644A}"/>
          </ac:inkMkLst>
        </pc:inkChg>
        <pc:inkChg chg="add del">
          <ac:chgData name="Usuario invitado" userId="" providerId="Windows Live" clId="Web-{A9CF60B2-7BAF-4251-A15E-5DB3EC5A1412}" dt="2022-10-22T19:49:59.211" v="113"/>
          <ac:inkMkLst>
            <pc:docMk/>
            <pc:sldMk cId="2331687910" sldId="260"/>
            <ac:inkMk id="5" creationId="{F0E23B7A-4EFC-D000-06AB-FEACFFCF1320}"/>
          </ac:inkMkLst>
        </pc:inkChg>
        <pc:inkChg chg="add del">
          <ac:chgData name="Usuario invitado" userId="" providerId="Windows Live" clId="Web-{A9CF60B2-7BAF-4251-A15E-5DB3EC5A1412}" dt="2022-10-22T19:49:57.148" v="112"/>
          <ac:inkMkLst>
            <pc:docMk/>
            <pc:sldMk cId="2331687910" sldId="260"/>
            <ac:inkMk id="6" creationId="{41797DF0-A938-AA99-F365-7397C11E0FF0}"/>
          </ac:inkMkLst>
        </pc:inkChg>
        <pc:inkChg chg="add del">
          <ac:chgData name="Usuario invitado" userId="" providerId="Windows Live" clId="Web-{A9CF60B2-7BAF-4251-A15E-5DB3EC5A1412}" dt="2022-10-22T19:49:54.445" v="111"/>
          <ac:inkMkLst>
            <pc:docMk/>
            <pc:sldMk cId="2331687910" sldId="260"/>
            <ac:inkMk id="7" creationId="{0F88F529-EA2C-055C-5F29-B8FBA7982A9F}"/>
          </ac:inkMkLst>
        </pc:inkChg>
        <pc:inkChg chg="add del">
          <ac:chgData name="Usuario invitado" userId="" providerId="Windows Live" clId="Web-{A9CF60B2-7BAF-4251-A15E-5DB3EC5A1412}" dt="2022-10-22T19:49:54.445" v="110"/>
          <ac:inkMkLst>
            <pc:docMk/>
            <pc:sldMk cId="2331687910" sldId="260"/>
            <ac:inkMk id="8" creationId="{A4D8270C-FA21-AB50-0914-D17848432C6D}"/>
          </ac:inkMkLst>
        </pc:inkChg>
        <pc:inkChg chg="add del">
          <ac:chgData name="Usuario invitado" userId="" providerId="Windows Live" clId="Web-{A9CF60B2-7BAF-4251-A15E-5DB3EC5A1412}" dt="2022-10-22T19:49:50.148" v="109"/>
          <ac:inkMkLst>
            <pc:docMk/>
            <pc:sldMk cId="2331687910" sldId="260"/>
            <ac:inkMk id="9" creationId="{CA39D534-1697-6FE2-7CC9-9F02C9339C8F}"/>
          </ac:inkMkLst>
        </pc:inkChg>
        <pc:inkChg chg="add del">
          <ac:chgData name="Usuario invitado" userId="" providerId="Windows Live" clId="Web-{A9CF60B2-7BAF-4251-A15E-5DB3EC5A1412}" dt="2022-10-22T19:49:49.101" v="108"/>
          <ac:inkMkLst>
            <pc:docMk/>
            <pc:sldMk cId="2331687910" sldId="260"/>
            <ac:inkMk id="10" creationId="{D31A1BC0-A466-86D6-0770-2011E8522B39}"/>
          </ac:inkMkLst>
        </pc:inkChg>
        <pc:inkChg chg="add del">
          <ac:chgData name="Usuario invitado" userId="" providerId="Windows Live" clId="Web-{A9CF60B2-7BAF-4251-A15E-5DB3EC5A1412}" dt="2022-10-22T19:49:46.429" v="105"/>
          <ac:inkMkLst>
            <pc:docMk/>
            <pc:sldMk cId="2331687910" sldId="260"/>
            <ac:inkMk id="11" creationId="{F98B6C66-6B29-5344-B055-643CBA76065A}"/>
          </ac:inkMkLst>
        </pc:inkChg>
        <pc:inkChg chg="add del">
          <ac:chgData name="Usuario invitado" userId="" providerId="Windows Live" clId="Web-{A9CF60B2-7BAF-4251-A15E-5DB3EC5A1412}" dt="2022-10-22T19:49:46.429" v="104"/>
          <ac:inkMkLst>
            <pc:docMk/>
            <pc:sldMk cId="2331687910" sldId="260"/>
            <ac:inkMk id="12" creationId="{958B4A3F-58CD-225E-7455-8806881F210E}"/>
          </ac:inkMkLst>
        </pc:inkChg>
        <pc:inkChg chg="add del">
          <ac:chgData name="Usuario invitado" userId="" providerId="Windows Live" clId="Web-{A9CF60B2-7BAF-4251-A15E-5DB3EC5A1412}" dt="2022-10-22T19:49:43.898" v="103"/>
          <ac:inkMkLst>
            <pc:docMk/>
            <pc:sldMk cId="2331687910" sldId="260"/>
            <ac:inkMk id="13" creationId="{764991A5-D851-82D0-10D9-62873EDC47D8}"/>
          </ac:inkMkLst>
        </pc:inkChg>
        <pc:inkChg chg="add del">
          <ac:chgData name="Usuario invitado" userId="" providerId="Windows Live" clId="Web-{A9CF60B2-7BAF-4251-A15E-5DB3EC5A1412}" dt="2022-10-22T19:49:41.397" v="102"/>
          <ac:inkMkLst>
            <pc:docMk/>
            <pc:sldMk cId="2331687910" sldId="260"/>
            <ac:inkMk id="14" creationId="{F99A6173-E93E-0254-39C3-D639B4932127}"/>
          </ac:inkMkLst>
        </pc:inkChg>
        <pc:inkChg chg="add del">
          <ac:chgData name="Usuario invitado" userId="" providerId="Windows Live" clId="Web-{A9CF60B2-7BAF-4251-A15E-5DB3EC5A1412}" dt="2022-10-22T19:49:38.663" v="101"/>
          <ac:inkMkLst>
            <pc:docMk/>
            <pc:sldMk cId="2331687910" sldId="260"/>
            <ac:inkMk id="15" creationId="{BF9F5999-D878-7AD0-EBDC-E0404F5285BD}"/>
          </ac:inkMkLst>
        </pc:inkChg>
        <pc:inkChg chg="add del">
          <ac:chgData name="Usuario invitado" userId="" providerId="Windows Live" clId="Web-{A9CF60B2-7BAF-4251-A15E-5DB3EC5A1412}" dt="2022-10-22T19:49:33.522" v="99"/>
          <ac:inkMkLst>
            <pc:docMk/>
            <pc:sldMk cId="2331687910" sldId="260"/>
            <ac:inkMk id="16" creationId="{3439F507-D76D-A6B7-6F12-9E6227994A93}"/>
          </ac:inkMkLst>
        </pc:inkChg>
        <pc:inkChg chg="add del">
          <ac:chgData name="Usuario invitado" userId="" providerId="Windows Live" clId="Web-{A9CF60B2-7BAF-4251-A15E-5DB3EC5A1412}" dt="2022-10-22T19:51:01.699" v="155"/>
          <ac:inkMkLst>
            <pc:docMk/>
            <pc:sldMk cId="2331687910" sldId="260"/>
            <ac:inkMk id="17" creationId="{940BF5B0-5814-8D97-1874-B3C47FB39E66}"/>
          </ac:inkMkLst>
        </pc:inkChg>
        <pc:inkChg chg="add del">
          <ac:chgData name="Usuario invitado" userId="" providerId="Windows Live" clId="Web-{A9CF60B2-7BAF-4251-A15E-5DB3EC5A1412}" dt="2022-10-22T19:51:05.793" v="157"/>
          <ac:inkMkLst>
            <pc:docMk/>
            <pc:sldMk cId="2331687910" sldId="260"/>
            <ac:inkMk id="18" creationId="{DB826261-ABBA-CD74-E1B8-B999B5D114BC}"/>
          </ac:inkMkLst>
        </pc:inkChg>
        <pc:inkChg chg="add del">
          <ac:chgData name="Usuario invitado" userId="" providerId="Windows Live" clId="Web-{A9CF60B2-7BAF-4251-A15E-5DB3EC5A1412}" dt="2022-10-22T19:51:09.106" v="159"/>
          <ac:inkMkLst>
            <pc:docMk/>
            <pc:sldMk cId="2331687910" sldId="260"/>
            <ac:inkMk id="19" creationId="{93B87FE7-DD11-5337-EFD1-7727DBD36F0C}"/>
          </ac:inkMkLst>
        </pc:inkChg>
        <pc:inkChg chg="add del">
          <ac:chgData name="Usuario invitado" userId="" providerId="Windows Live" clId="Web-{A9CF60B2-7BAF-4251-A15E-5DB3EC5A1412}" dt="2022-10-22T19:51:12.278" v="161"/>
          <ac:inkMkLst>
            <pc:docMk/>
            <pc:sldMk cId="2331687910" sldId="260"/>
            <ac:inkMk id="20" creationId="{2EE44970-4C95-03CD-2065-C3C9736596E5}"/>
          </ac:inkMkLst>
        </pc:inkChg>
        <pc:inkChg chg="add del">
          <ac:chgData name="Usuario invitado" userId="" providerId="Windows Live" clId="Web-{A9CF60B2-7BAF-4251-A15E-5DB3EC5A1412}" dt="2022-10-22T19:51:29.216" v="165"/>
          <ac:inkMkLst>
            <pc:docMk/>
            <pc:sldMk cId="2331687910" sldId="260"/>
            <ac:inkMk id="21" creationId="{E43D2034-DB9C-D7B4-E8B6-CF9D3F455A67}"/>
          </ac:inkMkLst>
        </pc:inkChg>
        <pc:inkChg chg="add del">
          <ac:chgData name="Usuario invitado" userId="" providerId="Windows Live" clId="Web-{A9CF60B2-7BAF-4251-A15E-5DB3EC5A1412}" dt="2022-10-22T19:55:44.590" v="189"/>
          <ac:inkMkLst>
            <pc:docMk/>
            <pc:sldMk cId="2331687910" sldId="260"/>
            <ac:inkMk id="22" creationId="{2B11EB79-2FA9-B8EF-768C-9414B8BB8401}"/>
          </ac:inkMkLst>
        </pc:inkChg>
      </pc:sldChg>
    </pc:docChg>
  </pc:docChgLst>
  <pc:docChgLst>
    <pc:chgData name="Shiomar Salazar Castillo" userId="46aad2935d30d0cf" providerId="LiveId" clId="{0A6FC5DE-90C0-4F4C-8CE8-12F501CC83C5}"/>
    <pc:docChg chg="undo custSel addSld delSld modSld sldOrd">
      <pc:chgData name="Shiomar Salazar Castillo" userId="46aad2935d30d0cf" providerId="LiveId" clId="{0A6FC5DE-90C0-4F4C-8CE8-12F501CC83C5}" dt="2022-10-22T21:28:49.079" v="2694" actId="20577"/>
      <pc:docMkLst>
        <pc:docMk/>
      </pc:docMkLst>
      <pc:sldChg chg="delSp modSp del mod">
        <pc:chgData name="Shiomar Salazar Castillo" userId="46aad2935d30d0cf" providerId="LiveId" clId="{0A6FC5DE-90C0-4F4C-8CE8-12F501CC83C5}" dt="2022-10-22T20:50:01.471" v="2546" actId="47"/>
        <pc:sldMkLst>
          <pc:docMk/>
          <pc:sldMk cId="4129309609" sldId="257"/>
        </pc:sldMkLst>
        <pc:spChg chg="mod">
          <ac:chgData name="Shiomar Salazar Castillo" userId="46aad2935d30d0cf" providerId="LiveId" clId="{0A6FC5DE-90C0-4F4C-8CE8-12F501CC83C5}" dt="2022-10-22T20:11:08.724" v="1764" actId="20577"/>
          <ac:spMkLst>
            <pc:docMk/>
            <pc:sldMk cId="4129309609" sldId="257"/>
            <ac:spMk id="2" creationId="{B7AA49D6-5F05-5735-0724-83C9ED0A1E98}"/>
          </ac:spMkLst>
        </pc:spChg>
        <pc:spChg chg="del">
          <ac:chgData name="Shiomar Salazar Castillo" userId="46aad2935d30d0cf" providerId="LiveId" clId="{0A6FC5DE-90C0-4F4C-8CE8-12F501CC83C5}" dt="2022-10-22T14:04:57.142" v="529" actId="478"/>
          <ac:spMkLst>
            <pc:docMk/>
            <pc:sldMk cId="4129309609" sldId="257"/>
            <ac:spMk id="4" creationId="{544F336C-752C-7544-9BA8-8D3E64D2A174}"/>
          </ac:spMkLst>
        </pc:spChg>
      </pc:sldChg>
      <pc:sldChg chg="modSp mod">
        <pc:chgData name="Shiomar Salazar Castillo" userId="46aad2935d30d0cf" providerId="LiveId" clId="{0A6FC5DE-90C0-4F4C-8CE8-12F501CC83C5}" dt="2022-10-22T20:58:57.302" v="2666" actId="20577"/>
        <pc:sldMkLst>
          <pc:docMk/>
          <pc:sldMk cId="2754388564" sldId="258"/>
        </pc:sldMkLst>
        <pc:spChg chg="mod">
          <ac:chgData name="Shiomar Salazar Castillo" userId="46aad2935d30d0cf" providerId="LiveId" clId="{0A6FC5DE-90C0-4F4C-8CE8-12F501CC83C5}" dt="2022-10-22T20:58:57.302" v="2666" actId="20577"/>
          <ac:spMkLst>
            <pc:docMk/>
            <pc:sldMk cId="2754388564" sldId="258"/>
            <ac:spMk id="3" creationId="{0AC0FF48-CDFB-16D1-B571-E85BAAFD2CA1}"/>
          </ac:spMkLst>
        </pc:spChg>
      </pc:sldChg>
      <pc:sldChg chg="delSp modSp del mod">
        <pc:chgData name="Shiomar Salazar Castillo" userId="46aad2935d30d0cf" providerId="LiveId" clId="{0A6FC5DE-90C0-4F4C-8CE8-12F501CC83C5}" dt="2022-10-22T20:47:32.277" v="2454" actId="47"/>
        <pc:sldMkLst>
          <pc:docMk/>
          <pc:sldMk cId="3903046925" sldId="259"/>
        </pc:sldMkLst>
        <pc:spChg chg="mod">
          <ac:chgData name="Shiomar Salazar Castillo" userId="46aad2935d30d0cf" providerId="LiveId" clId="{0A6FC5DE-90C0-4F4C-8CE8-12F501CC83C5}" dt="2022-10-22T20:14:52.553" v="1768" actId="20577"/>
          <ac:spMkLst>
            <pc:docMk/>
            <pc:sldMk cId="3903046925" sldId="259"/>
            <ac:spMk id="2" creationId="{B7AA49D6-5F05-5735-0724-83C9ED0A1E98}"/>
          </ac:spMkLst>
        </pc:spChg>
        <pc:spChg chg="del">
          <ac:chgData name="Shiomar Salazar Castillo" userId="46aad2935d30d0cf" providerId="LiveId" clId="{0A6FC5DE-90C0-4F4C-8CE8-12F501CC83C5}" dt="2022-10-22T14:04:53.001" v="528" actId="478"/>
          <ac:spMkLst>
            <pc:docMk/>
            <pc:sldMk cId="3903046925" sldId="259"/>
            <ac:spMk id="4" creationId="{544F336C-752C-7544-9BA8-8D3E64D2A174}"/>
          </ac:spMkLst>
        </pc:spChg>
      </pc:sldChg>
      <pc:sldChg chg="delSp modSp del mod">
        <pc:chgData name="Shiomar Salazar Castillo" userId="46aad2935d30d0cf" providerId="LiveId" clId="{0A6FC5DE-90C0-4F4C-8CE8-12F501CC83C5}" dt="2022-10-22T20:49:51.628" v="2545" actId="47"/>
        <pc:sldMkLst>
          <pc:docMk/>
          <pc:sldMk cId="2331687910" sldId="260"/>
        </pc:sldMkLst>
        <pc:spChg chg="mod">
          <ac:chgData name="Shiomar Salazar Castillo" userId="46aad2935d30d0cf" providerId="LiveId" clId="{0A6FC5DE-90C0-4F4C-8CE8-12F501CC83C5}" dt="2022-10-22T20:15:00.058" v="1772" actId="20577"/>
          <ac:spMkLst>
            <pc:docMk/>
            <pc:sldMk cId="2331687910" sldId="260"/>
            <ac:spMk id="2" creationId="{B7AA49D6-5F05-5735-0724-83C9ED0A1E98}"/>
          </ac:spMkLst>
        </pc:spChg>
        <pc:spChg chg="del">
          <ac:chgData name="Shiomar Salazar Castillo" userId="46aad2935d30d0cf" providerId="LiveId" clId="{0A6FC5DE-90C0-4F4C-8CE8-12F501CC83C5}" dt="2022-10-22T14:04:49.534" v="527" actId="478"/>
          <ac:spMkLst>
            <pc:docMk/>
            <pc:sldMk cId="2331687910" sldId="260"/>
            <ac:spMk id="4" creationId="{544F336C-752C-7544-9BA8-8D3E64D2A174}"/>
          </ac:spMkLst>
        </pc:spChg>
      </pc:sldChg>
      <pc:sldChg chg="addSp delSp modSp mod">
        <pc:chgData name="Shiomar Salazar Castillo" userId="46aad2935d30d0cf" providerId="LiveId" clId="{0A6FC5DE-90C0-4F4C-8CE8-12F501CC83C5}" dt="2022-10-22T21:24:39.690" v="2678" actId="20577"/>
        <pc:sldMkLst>
          <pc:docMk/>
          <pc:sldMk cId="1688517378" sldId="261"/>
        </pc:sldMkLst>
        <pc:spChg chg="mod">
          <ac:chgData name="Shiomar Salazar Castillo" userId="46aad2935d30d0cf" providerId="LiveId" clId="{0A6FC5DE-90C0-4F4C-8CE8-12F501CC83C5}" dt="2022-10-22T20:35:20.600" v="1795" actId="20577"/>
          <ac:spMkLst>
            <pc:docMk/>
            <pc:sldMk cId="1688517378" sldId="261"/>
            <ac:spMk id="2" creationId="{B7AA49D6-5F05-5735-0724-83C9ED0A1E98}"/>
          </ac:spMkLst>
        </pc:spChg>
        <pc:spChg chg="mod">
          <ac:chgData name="Shiomar Salazar Castillo" userId="46aad2935d30d0cf" providerId="LiveId" clId="{0A6FC5DE-90C0-4F4C-8CE8-12F501CC83C5}" dt="2022-10-22T14:30:45.007" v="621" actId="6549"/>
          <ac:spMkLst>
            <pc:docMk/>
            <pc:sldMk cId="1688517378" sldId="261"/>
            <ac:spMk id="3" creationId="{DE1B94D0-FCD9-AA0C-3CD3-A90E7A1CFA2C}"/>
          </ac:spMkLst>
        </pc:spChg>
        <pc:spChg chg="del">
          <ac:chgData name="Shiomar Salazar Castillo" userId="46aad2935d30d0cf" providerId="LiveId" clId="{0A6FC5DE-90C0-4F4C-8CE8-12F501CC83C5}" dt="2022-10-22T14:04:45.971" v="526" actId="478"/>
          <ac:spMkLst>
            <pc:docMk/>
            <pc:sldMk cId="1688517378" sldId="261"/>
            <ac:spMk id="4" creationId="{544F336C-752C-7544-9BA8-8D3E64D2A174}"/>
          </ac:spMkLst>
        </pc:spChg>
        <pc:spChg chg="add del mod">
          <ac:chgData name="Shiomar Salazar Castillo" userId="46aad2935d30d0cf" providerId="LiveId" clId="{0A6FC5DE-90C0-4F4C-8CE8-12F501CC83C5}" dt="2022-10-22T14:02:09.385" v="108" actId="478"/>
          <ac:spMkLst>
            <pc:docMk/>
            <pc:sldMk cId="1688517378" sldId="261"/>
            <ac:spMk id="6" creationId="{B0927F7F-040F-BC0A-0CDD-3697AD9C2408}"/>
          </ac:spMkLst>
        </pc:spChg>
        <pc:spChg chg="add mod">
          <ac:chgData name="Shiomar Salazar Castillo" userId="46aad2935d30d0cf" providerId="LiveId" clId="{0A6FC5DE-90C0-4F4C-8CE8-12F501CC83C5}" dt="2022-10-22T21:24:39.690" v="2678" actId="20577"/>
          <ac:spMkLst>
            <pc:docMk/>
            <pc:sldMk cId="1688517378" sldId="261"/>
            <ac:spMk id="7" creationId="{829F479C-2054-4455-6F22-0A28D53D06BE}"/>
          </ac:spMkLst>
        </pc:spChg>
        <pc:spChg chg="add del mod">
          <ac:chgData name="Shiomar Salazar Castillo" userId="46aad2935d30d0cf" providerId="LiveId" clId="{0A6FC5DE-90C0-4F4C-8CE8-12F501CC83C5}" dt="2022-10-22T14:02:29.424" v="139"/>
          <ac:spMkLst>
            <pc:docMk/>
            <pc:sldMk cId="1688517378" sldId="261"/>
            <ac:spMk id="8" creationId="{047D185C-4114-BEFF-4395-3CE936768CFC}"/>
          </ac:spMkLst>
        </pc:spChg>
        <pc:graphicFrameChg chg="add mod">
          <ac:chgData name="Shiomar Salazar Castillo" userId="46aad2935d30d0cf" providerId="LiveId" clId="{0A6FC5DE-90C0-4F4C-8CE8-12F501CC83C5}" dt="2022-10-22T14:30:38.483" v="620"/>
          <ac:graphicFrameMkLst>
            <pc:docMk/>
            <pc:sldMk cId="1688517378" sldId="261"/>
            <ac:graphicFrameMk id="5" creationId="{9DF42D1D-D0BD-E032-C3D5-589C9429C291}"/>
          </ac:graphicFrameMkLst>
        </pc:graphicFrameChg>
      </pc:sldChg>
      <pc:sldChg chg="modSp mod">
        <pc:chgData name="Shiomar Salazar Castillo" userId="46aad2935d30d0cf" providerId="LiveId" clId="{0A6FC5DE-90C0-4F4C-8CE8-12F501CC83C5}" dt="2022-10-22T20:52:50.119" v="2623" actId="20577"/>
        <pc:sldMkLst>
          <pc:docMk/>
          <pc:sldMk cId="295130342" sldId="262"/>
        </pc:sldMkLst>
        <pc:spChg chg="mod">
          <ac:chgData name="Shiomar Salazar Castillo" userId="46aad2935d30d0cf" providerId="LiveId" clId="{0A6FC5DE-90C0-4F4C-8CE8-12F501CC83C5}" dt="2022-10-22T20:52:50.119" v="2623" actId="20577"/>
          <ac:spMkLst>
            <pc:docMk/>
            <pc:sldMk cId="295130342" sldId="262"/>
            <ac:spMk id="2" creationId="{8B151984-F3A0-B626-7786-92CE19A5A241}"/>
          </ac:spMkLst>
        </pc:spChg>
      </pc:sldChg>
      <pc:sldChg chg="modSp mod">
        <pc:chgData name="Shiomar Salazar Castillo" userId="46aad2935d30d0cf" providerId="LiveId" clId="{0A6FC5DE-90C0-4F4C-8CE8-12F501CC83C5}" dt="2022-10-22T20:52:54.857" v="2625" actId="20577"/>
        <pc:sldMkLst>
          <pc:docMk/>
          <pc:sldMk cId="3111582165" sldId="263"/>
        </pc:sldMkLst>
        <pc:spChg chg="mod">
          <ac:chgData name="Shiomar Salazar Castillo" userId="46aad2935d30d0cf" providerId="LiveId" clId="{0A6FC5DE-90C0-4F4C-8CE8-12F501CC83C5}" dt="2022-10-22T20:52:54.857" v="2625" actId="20577"/>
          <ac:spMkLst>
            <pc:docMk/>
            <pc:sldMk cId="3111582165" sldId="263"/>
            <ac:spMk id="2" creationId="{8B151984-F3A0-B626-7786-92CE19A5A241}"/>
          </ac:spMkLst>
        </pc:spChg>
        <pc:picChg chg="mod">
          <ac:chgData name="Shiomar Salazar Castillo" userId="46aad2935d30d0cf" providerId="LiveId" clId="{0A6FC5DE-90C0-4F4C-8CE8-12F501CC83C5}" dt="2022-10-22T20:51:20.931" v="2557" actId="14100"/>
          <ac:picMkLst>
            <pc:docMk/>
            <pc:sldMk cId="3111582165" sldId="263"/>
            <ac:picMk id="6" creationId="{8D3CD985-CFF1-B3AB-B444-06D9718778D4}"/>
          </ac:picMkLst>
        </pc:picChg>
      </pc:sldChg>
      <pc:sldChg chg="addSp delSp modSp add mod">
        <pc:chgData name="Shiomar Salazar Castillo" userId="46aad2935d30d0cf" providerId="LiveId" clId="{0A6FC5DE-90C0-4F4C-8CE8-12F501CC83C5}" dt="2022-10-22T21:28:49.079" v="2694" actId="20577"/>
        <pc:sldMkLst>
          <pc:docMk/>
          <pc:sldMk cId="3573040593" sldId="264"/>
        </pc:sldMkLst>
        <pc:spChg chg="mod">
          <ac:chgData name="Shiomar Salazar Castillo" userId="46aad2935d30d0cf" providerId="LiveId" clId="{0A6FC5DE-90C0-4F4C-8CE8-12F501CC83C5}" dt="2022-10-22T14:28:47.644" v="547" actId="20577"/>
          <ac:spMkLst>
            <pc:docMk/>
            <pc:sldMk cId="3573040593" sldId="264"/>
            <ac:spMk id="2" creationId="{B7AA49D6-5F05-5735-0724-83C9ED0A1E98}"/>
          </ac:spMkLst>
        </pc:spChg>
        <pc:spChg chg="mod">
          <ac:chgData name="Shiomar Salazar Castillo" userId="46aad2935d30d0cf" providerId="LiveId" clId="{0A6FC5DE-90C0-4F4C-8CE8-12F501CC83C5}" dt="2022-10-22T20:32:41.709" v="1791" actId="20577"/>
          <ac:spMkLst>
            <pc:docMk/>
            <pc:sldMk cId="3573040593" sldId="264"/>
            <ac:spMk id="3" creationId="{DE1B94D0-FCD9-AA0C-3CD3-A90E7A1CFA2C}"/>
          </ac:spMkLst>
        </pc:spChg>
        <pc:spChg chg="mod">
          <ac:chgData name="Shiomar Salazar Castillo" userId="46aad2935d30d0cf" providerId="LiveId" clId="{0A6FC5DE-90C0-4F4C-8CE8-12F501CC83C5}" dt="2022-10-22T21:28:49.079" v="2694" actId="20577"/>
          <ac:spMkLst>
            <pc:docMk/>
            <pc:sldMk cId="3573040593" sldId="264"/>
            <ac:spMk id="7" creationId="{829F479C-2054-4455-6F22-0A28D53D06BE}"/>
          </ac:spMkLst>
        </pc:spChg>
        <pc:graphicFrameChg chg="add mod">
          <ac:chgData name="Shiomar Salazar Castillo" userId="46aad2935d30d0cf" providerId="LiveId" clId="{0A6FC5DE-90C0-4F4C-8CE8-12F501CC83C5}" dt="2022-10-22T20:34:36.052" v="1792"/>
          <ac:graphicFrameMkLst>
            <pc:docMk/>
            <pc:sldMk cId="3573040593" sldId="264"/>
            <ac:graphicFrameMk id="4" creationId="{B0950F1B-01D9-9A99-C523-0AB36CEE52A5}"/>
          </ac:graphicFrameMkLst>
        </pc:graphicFrameChg>
        <pc:graphicFrameChg chg="del">
          <ac:chgData name="Shiomar Salazar Castillo" userId="46aad2935d30d0cf" providerId="LiveId" clId="{0A6FC5DE-90C0-4F4C-8CE8-12F501CC83C5}" dt="2022-10-22T14:28:50.373" v="548" actId="478"/>
          <ac:graphicFrameMkLst>
            <pc:docMk/>
            <pc:sldMk cId="3573040593" sldId="264"/>
            <ac:graphicFrameMk id="5" creationId="{9DF42D1D-D0BD-E032-C3D5-589C9429C291}"/>
          </ac:graphicFrameMkLst>
        </pc:graphicFrameChg>
      </pc:sldChg>
      <pc:sldChg chg="addSp delSp modSp add mod ord">
        <pc:chgData name="Shiomar Salazar Castillo" userId="46aad2935d30d0cf" providerId="LiveId" clId="{0A6FC5DE-90C0-4F4C-8CE8-12F501CC83C5}" dt="2022-10-22T21:11:09.304" v="2668" actId="6549"/>
        <pc:sldMkLst>
          <pc:docMk/>
          <pc:sldMk cId="3952630574" sldId="265"/>
        </pc:sldMkLst>
        <pc:spChg chg="mod">
          <ac:chgData name="Shiomar Salazar Castillo" userId="46aad2935d30d0cf" providerId="LiveId" clId="{0A6FC5DE-90C0-4F4C-8CE8-12F501CC83C5}" dt="2022-10-22T14:32:58.328" v="957" actId="20577"/>
          <ac:spMkLst>
            <pc:docMk/>
            <pc:sldMk cId="3952630574" sldId="265"/>
            <ac:spMk id="2" creationId="{B7AA49D6-5F05-5735-0724-83C9ED0A1E98}"/>
          </ac:spMkLst>
        </pc:spChg>
        <pc:spChg chg="mod">
          <ac:chgData name="Shiomar Salazar Castillo" userId="46aad2935d30d0cf" providerId="LiveId" clId="{0A6FC5DE-90C0-4F4C-8CE8-12F501CC83C5}" dt="2022-10-22T14:33:55.572" v="982" actId="14100"/>
          <ac:spMkLst>
            <pc:docMk/>
            <pc:sldMk cId="3952630574" sldId="265"/>
            <ac:spMk id="3" creationId="{DE1B94D0-FCD9-AA0C-3CD3-A90E7A1CFA2C}"/>
          </ac:spMkLst>
        </pc:spChg>
        <pc:spChg chg="mod">
          <ac:chgData name="Shiomar Salazar Castillo" userId="46aad2935d30d0cf" providerId="LiveId" clId="{0A6FC5DE-90C0-4F4C-8CE8-12F501CC83C5}" dt="2022-10-22T21:11:09.304" v="2668" actId="6549"/>
          <ac:spMkLst>
            <pc:docMk/>
            <pc:sldMk cId="3952630574" sldId="265"/>
            <ac:spMk id="7" creationId="{829F479C-2054-4455-6F22-0A28D53D06BE}"/>
          </ac:spMkLst>
        </pc:spChg>
        <pc:graphicFrameChg chg="add mod">
          <ac:chgData name="Shiomar Salazar Castillo" userId="46aad2935d30d0cf" providerId="LiveId" clId="{0A6FC5DE-90C0-4F4C-8CE8-12F501CC83C5}" dt="2022-10-22T20:59:48.351" v="2667" actId="14100"/>
          <ac:graphicFrameMkLst>
            <pc:docMk/>
            <pc:sldMk cId="3952630574" sldId="265"/>
            <ac:graphicFrameMk id="4" creationId="{4B966262-6B05-56DD-2B78-9E734EDE319F}"/>
          </ac:graphicFrameMkLst>
        </pc:graphicFrameChg>
        <pc:graphicFrameChg chg="del">
          <ac:chgData name="Shiomar Salazar Castillo" userId="46aad2935d30d0cf" providerId="LiveId" clId="{0A6FC5DE-90C0-4F4C-8CE8-12F501CC83C5}" dt="2022-10-22T14:28:57.386" v="549" actId="478"/>
          <ac:graphicFrameMkLst>
            <pc:docMk/>
            <pc:sldMk cId="3952630574" sldId="265"/>
            <ac:graphicFrameMk id="5" creationId="{9DF42D1D-D0BD-E032-C3D5-589C9429C291}"/>
          </ac:graphicFrameMkLst>
        </pc:graphicFrameChg>
      </pc:sldChg>
      <pc:sldChg chg="addSp delSp modSp add del mod ord">
        <pc:chgData name="Shiomar Salazar Castillo" userId="46aad2935d30d0cf" providerId="LiveId" clId="{0A6FC5DE-90C0-4F4C-8CE8-12F501CC83C5}" dt="2022-10-22T20:41:31.864" v="2437" actId="47"/>
        <pc:sldMkLst>
          <pc:docMk/>
          <pc:sldMk cId="3691926830" sldId="266"/>
        </pc:sldMkLst>
        <pc:spChg chg="mod">
          <ac:chgData name="Shiomar Salazar Castillo" userId="46aad2935d30d0cf" providerId="LiveId" clId="{0A6FC5DE-90C0-4F4C-8CE8-12F501CC83C5}" dt="2022-10-22T14:45:19.520" v="1375" actId="20577"/>
          <ac:spMkLst>
            <pc:docMk/>
            <pc:sldMk cId="3691926830" sldId="266"/>
            <ac:spMk id="2" creationId="{B7AA49D6-5F05-5735-0724-83C9ED0A1E98}"/>
          </ac:spMkLst>
        </pc:spChg>
        <pc:spChg chg="mod">
          <ac:chgData name="Shiomar Salazar Castillo" userId="46aad2935d30d0cf" providerId="LiveId" clId="{0A6FC5DE-90C0-4F4C-8CE8-12F501CC83C5}" dt="2022-10-22T14:45:40.653" v="1395" actId="20577"/>
          <ac:spMkLst>
            <pc:docMk/>
            <pc:sldMk cId="3691926830" sldId="266"/>
            <ac:spMk id="3" creationId="{DE1B94D0-FCD9-AA0C-3CD3-A90E7A1CFA2C}"/>
          </ac:spMkLst>
        </pc:spChg>
        <pc:spChg chg="mod">
          <ac:chgData name="Shiomar Salazar Castillo" userId="46aad2935d30d0cf" providerId="LiveId" clId="{0A6FC5DE-90C0-4F4C-8CE8-12F501CC83C5}" dt="2022-10-22T20:30:20.087" v="1773" actId="20577"/>
          <ac:spMkLst>
            <pc:docMk/>
            <pc:sldMk cId="3691926830" sldId="266"/>
            <ac:spMk id="7" creationId="{829F479C-2054-4455-6F22-0A28D53D06BE}"/>
          </ac:spMkLst>
        </pc:spChg>
        <pc:graphicFrameChg chg="add mod">
          <ac:chgData name="Shiomar Salazar Castillo" userId="46aad2935d30d0cf" providerId="LiveId" clId="{0A6FC5DE-90C0-4F4C-8CE8-12F501CC83C5}" dt="2022-10-22T14:48:18.376" v="1759" actId="14100"/>
          <ac:graphicFrameMkLst>
            <pc:docMk/>
            <pc:sldMk cId="3691926830" sldId="266"/>
            <ac:graphicFrameMk id="4" creationId="{F566AA6A-36DA-E0C5-E6D8-3743DE6B32B7}"/>
          </ac:graphicFrameMkLst>
        </pc:graphicFrameChg>
        <pc:graphicFrameChg chg="del">
          <ac:chgData name="Shiomar Salazar Castillo" userId="46aad2935d30d0cf" providerId="LiveId" clId="{0A6FC5DE-90C0-4F4C-8CE8-12F501CC83C5}" dt="2022-10-22T14:29:00.779" v="550" actId="478"/>
          <ac:graphicFrameMkLst>
            <pc:docMk/>
            <pc:sldMk cId="3691926830" sldId="266"/>
            <ac:graphicFrameMk id="5" creationId="{9DF42D1D-D0BD-E032-C3D5-589C9429C291}"/>
          </ac:graphicFrameMkLst>
        </pc:graphicFrameChg>
      </pc:sldChg>
      <pc:sldChg chg="modSp new mod">
        <pc:chgData name="Shiomar Salazar Castillo" userId="46aad2935d30d0cf" providerId="LiveId" clId="{0A6FC5DE-90C0-4F4C-8CE8-12F501CC83C5}" dt="2022-10-22T20:58:37.653" v="2653" actId="313"/>
        <pc:sldMkLst>
          <pc:docMk/>
          <pc:sldMk cId="760900217" sldId="267"/>
        </pc:sldMkLst>
        <pc:spChg chg="mod">
          <ac:chgData name="Shiomar Salazar Castillo" userId="46aad2935d30d0cf" providerId="LiveId" clId="{0A6FC5DE-90C0-4F4C-8CE8-12F501CC83C5}" dt="2022-10-22T20:58:37.653" v="2653" actId="313"/>
          <ac:spMkLst>
            <pc:docMk/>
            <pc:sldMk cId="760900217" sldId="267"/>
            <ac:spMk id="2" creationId="{01473A15-AE1F-7747-28D1-B03283EDA621}"/>
          </ac:spMkLst>
        </pc:spChg>
        <pc:spChg chg="mod">
          <ac:chgData name="Shiomar Salazar Castillo" userId="46aad2935d30d0cf" providerId="LiveId" clId="{0A6FC5DE-90C0-4F4C-8CE8-12F501CC83C5}" dt="2022-10-22T20:58:33.178" v="2652" actId="790"/>
          <ac:spMkLst>
            <pc:docMk/>
            <pc:sldMk cId="760900217" sldId="267"/>
            <ac:spMk id="3" creationId="{30BBB83C-D229-58E5-EC3B-6B407CD43FC7}"/>
          </ac:spMkLst>
        </pc:spChg>
      </pc:sldChg>
      <pc:sldChg chg="addSp modSp new mod">
        <pc:chgData name="Shiomar Salazar Castillo" userId="46aad2935d30d0cf" providerId="LiveId" clId="{0A6FC5DE-90C0-4F4C-8CE8-12F501CC83C5}" dt="2022-10-22T21:22:05.628" v="2670" actId="20577"/>
        <pc:sldMkLst>
          <pc:docMk/>
          <pc:sldMk cId="939350507" sldId="268"/>
        </pc:sldMkLst>
        <pc:spChg chg="mod">
          <ac:chgData name="Shiomar Salazar Castillo" userId="46aad2935d30d0cf" providerId="LiveId" clId="{0A6FC5DE-90C0-4F4C-8CE8-12F501CC83C5}" dt="2022-10-22T20:55:18.171" v="2632" actId="790"/>
          <ac:spMkLst>
            <pc:docMk/>
            <pc:sldMk cId="939350507" sldId="268"/>
            <ac:spMk id="2" creationId="{7B1F5555-C482-6B87-F203-6E4170E92460}"/>
          </ac:spMkLst>
        </pc:spChg>
        <pc:spChg chg="add mod">
          <ac:chgData name="Shiomar Salazar Castillo" userId="46aad2935d30d0cf" providerId="LiveId" clId="{0A6FC5DE-90C0-4F4C-8CE8-12F501CC83C5}" dt="2022-10-22T21:22:05.628" v="2670" actId="20577"/>
          <ac:spMkLst>
            <pc:docMk/>
            <pc:sldMk cId="939350507" sldId="268"/>
            <ac:spMk id="5" creationId="{F8E6D3D9-B850-2ED8-5417-1B064E933741}"/>
          </ac:spMkLst>
        </pc:spChg>
        <pc:graphicFrameChg chg="add mod">
          <ac:chgData name="Shiomar Salazar Castillo" userId="46aad2935d30d0cf" providerId="LiveId" clId="{0A6FC5DE-90C0-4F4C-8CE8-12F501CC83C5}" dt="2022-10-22T20:57:22.078" v="2649"/>
          <ac:graphicFrameMkLst>
            <pc:docMk/>
            <pc:sldMk cId="939350507" sldId="268"/>
            <ac:graphicFrameMk id="3" creationId="{2EFC73F7-43B3-9DA9-F8F3-203CE9902ECB}"/>
          </ac:graphicFrameMkLst>
        </pc:graphicFrameChg>
        <pc:graphicFrameChg chg="add mod">
          <ac:chgData name="Shiomar Salazar Castillo" userId="46aad2935d30d0cf" providerId="LiveId" clId="{0A6FC5DE-90C0-4F4C-8CE8-12F501CC83C5}" dt="2022-10-22T20:57:31.393" v="2650"/>
          <ac:graphicFrameMkLst>
            <pc:docMk/>
            <pc:sldMk cId="939350507" sldId="268"/>
            <ac:graphicFrameMk id="4" creationId="{ACF8D2E2-D52F-C247-DEFA-898248CF074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6aad2935d30d0cf/Maestria/PA%20Equipo%207/Resultados_Entrevistas_Equipo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6aad2935d30d0cf/Maestria/PA%20Equipo%207/Resultados_Entrevistas_Equipo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6aad2935d30d0cf/Maestria/PA%20Equipo%207/Resultados_Entrevistas_Equipo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6aad2935d30d0cf/Maestria/PA%20Equipo%207/Resultados_Entrevistas_Equipo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6aad2935d30d0cf/Maestria/PA%20Equipo%207/Resultados_Entrevistas_Equipo7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5C-4B6F-87C0-FED389D0A8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5C-4B6F-87C0-FED389D0A863}"/>
              </c:ext>
            </c:extLst>
          </c:dPt>
          <c:dLbls>
            <c:dLbl>
              <c:idx val="0"/>
              <c:layout>
                <c:manualLayout>
                  <c:x val="-9.3657453914298625E-2"/>
                  <c:y val="2.27836795576551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5C-4B6F-87C0-FED389D0A863}"/>
                </c:ext>
              </c:extLst>
            </c:dLbl>
            <c:dLbl>
              <c:idx val="1"/>
              <c:layout>
                <c:manualLayout>
                  <c:x val="9.5375379785404765E-2"/>
                  <c:y val="-1.578100239162194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5C-4B6F-87C0-FED389D0A8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[Resultados_Entrevistas_Equipo7.xlsx]Hoja1!$D$1:$E$1</c:f>
              <c:strCache>
                <c:ptCount val="2"/>
                <c:pt idx="0">
                  <c:v>% Automatizacion</c:v>
                </c:pt>
                <c:pt idx="1">
                  <c:v>% Manuales</c:v>
                </c:pt>
              </c:strCache>
            </c:strRef>
          </c:cat>
          <c:val>
            <c:numRef>
              <c:f>[Resultados_Entrevistas_Equipo7.xlsx]Hoja1!$D$2:$E$2</c:f>
              <c:numCache>
                <c:formatCode>General</c:formatCode>
                <c:ptCount val="2"/>
                <c:pt idx="0">
                  <c:v>42.428571428571431</c:v>
                </c:pt>
                <c:pt idx="1">
                  <c:v>57.285714285714285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5C-4B6F-87C0-FED389D0A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1.0929842995360272E-3"/>
          <c:y val="0.80515323265751204"/>
          <c:w val="0.26350829515262086"/>
          <c:h val="0.17192235028592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47-40D1-B856-0B7BFFC984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47-40D1-B856-0B7BFFC984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47-40D1-B856-0B7BFFC984BB}"/>
              </c:ext>
            </c:extLst>
          </c:dPt>
          <c:dLbls>
            <c:dLbl>
              <c:idx val="0"/>
              <c:layout>
                <c:manualLayout>
                  <c:x val="-0.12012467191601049"/>
                  <c:y val="-3.06399381236766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47-40D1-B856-0B7BFFC984BB}"/>
                </c:ext>
              </c:extLst>
            </c:dLbl>
            <c:dLbl>
              <c:idx val="1"/>
              <c:layout>
                <c:manualLayout>
                  <c:x val="0.10076218011811024"/>
                  <c:y val="-1.2535027324482989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47-40D1-B856-0B7BFFC984BB}"/>
                </c:ext>
              </c:extLst>
            </c:dLbl>
            <c:dLbl>
              <c:idx val="2"/>
              <c:layout>
                <c:manualLayout>
                  <c:x val="4.228558344269466E-2"/>
                  <c:y val="0.1829814751416942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47-40D1-B856-0B7BFFC984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[Resultados_Entrevistas_Equipo7.xlsx]Hoja2!$C$1:$E$1</c:f>
              <c:strCache>
                <c:ptCount val="3"/>
                <c:pt idx="0">
                  <c:v>Pirámide</c:v>
                </c:pt>
                <c:pt idx="1">
                  <c:v>Cono</c:v>
                </c:pt>
                <c:pt idx="2">
                  <c:v>Otro</c:v>
                </c:pt>
              </c:strCache>
            </c:strRef>
          </c:cat>
          <c:val>
            <c:numRef>
              <c:f>[Resultados_Entrevistas_Equipo7.xlsx]Hoja2!$C$2:$E$2</c:f>
              <c:numCache>
                <c:formatCode>General</c:formatCode>
                <c:ptCount val="3"/>
                <c:pt idx="0">
                  <c:v>20</c:v>
                </c:pt>
                <c:pt idx="1">
                  <c:v>12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647-40D1-B856-0B7BFFC98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0155839895013129E-2"/>
          <c:y val="0.70922236169754138"/>
          <c:w val="0.16727471566054244"/>
          <c:h val="0.25788352542888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421501147164863E-2"/>
          <c:y val="4.1739307103599826E-2"/>
          <c:w val="0.93282181910152084"/>
          <c:h val="0.6552467683408700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[Resultados_Entrevistas_Equipo7.xlsx]Analisis1!$F$1</c:f>
              <c:strCache>
                <c:ptCount val="1"/>
                <c:pt idx="0">
                  <c:v>Cuenta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[Resultados_Entrevistas_Equipo7.xlsx]Analisis1!$E$2:$E$9</c:f>
              <c:strCache>
                <c:ptCount val="8"/>
                <c:pt idx="0">
                  <c:v>Automotriz</c:v>
                </c:pt>
                <c:pt idx="1">
                  <c:v>Servicios</c:v>
                </c:pt>
                <c:pt idx="2">
                  <c:v>E-commerce</c:v>
                </c:pt>
                <c:pt idx="3">
                  <c:v>Empresa de Software</c:v>
                </c:pt>
                <c:pt idx="4">
                  <c:v>Telecomunicaciones</c:v>
                </c:pt>
                <c:pt idx="5">
                  <c:v>Otra</c:v>
                </c:pt>
                <c:pt idx="6">
                  <c:v>Salud</c:v>
                </c:pt>
                <c:pt idx="7">
                  <c:v>Retail</c:v>
                </c:pt>
              </c:strCache>
            </c:strRef>
          </c:cat>
          <c:val>
            <c:numRef>
              <c:f>[Resultados_Entrevistas_Equipo7.xlsx]Analisis1!$F$2:$F$9</c:f>
            </c:numRef>
          </c:val>
          <c:extLst>
            <c:ext xmlns:c16="http://schemas.microsoft.com/office/drawing/2014/chart" uri="{C3380CC4-5D6E-409C-BE32-E72D297353CC}">
              <c16:uniqueId val="{00000000-03A7-4F9B-996B-FE762FD3DCFF}"/>
            </c:ext>
          </c:extLst>
        </c:ser>
        <c:ser>
          <c:idx val="1"/>
          <c:order val="1"/>
          <c:tx>
            <c:strRef>
              <c:f>[Resultados_Entrevistas_Equipo7.xlsx]Analisis1!$G$1</c:f>
              <c:strCache>
                <c:ptCount val="1"/>
                <c:pt idx="0">
                  <c:v>% Automatizacion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[Resultados_Entrevistas_Equipo7.xlsx]Analisis1!$E$2:$E$9</c:f>
              <c:strCache>
                <c:ptCount val="8"/>
                <c:pt idx="0">
                  <c:v>Automotriz</c:v>
                </c:pt>
                <c:pt idx="1">
                  <c:v>Servicios</c:v>
                </c:pt>
                <c:pt idx="2">
                  <c:v>E-commerce</c:v>
                </c:pt>
                <c:pt idx="3">
                  <c:v>Empresa de Software</c:v>
                </c:pt>
                <c:pt idx="4">
                  <c:v>Telecomunicaciones</c:v>
                </c:pt>
                <c:pt idx="5">
                  <c:v>Otra</c:v>
                </c:pt>
                <c:pt idx="6">
                  <c:v>Salud</c:v>
                </c:pt>
                <c:pt idx="7">
                  <c:v>Retail</c:v>
                </c:pt>
              </c:strCache>
            </c:strRef>
          </c:cat>
          <c:val>
            <c:numRef>
              <c:f>[Resultados_Entrevistas_Equipo7.xlsx]Analisis1!$G$2:$G$9</c:f>
              <c:numCache>
                <c:formatCode>0.00</c:formatCode>
                <c:ptCount val="8"/>
                <c:pt idx="0">
                  <c:v>49.5</c:v>
                </c:pt>
                <c:pt idx="1">
                  <c:v>50</c:v>
                </c:pt>
                <c:pt idx="2">
                  <c:v>45</c:v>
                </c:pt>
                <c:pt idx="3">
                  <c:v>31.111111111111111</c:v>
                </c:pt>
                <c:pt idx="4">
                  <c:v>61.428571428571431</c:v>
                </c:pt>
                <c:pt idx="5">
                  <c:v>13.333333333333334</c:v>
                </c:pt>
                <c:pt idx="6">
                  <c:v>20</c:v>
                </c:pt>
                <c:pt idx="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A7-4F9B-996B-FE762FD3DCFF}"/>
            </c:ext>
          </c:extLst>
        </c:ser>
        <c:ser>
          <c:idx val="2"/>
          <c:order val="2"/>
          <c:tx>
            <c:strRef>
              <c:f>[Resultados_Entrevistas_Equipo7.xlsx]Analisis1!$H$1</c:f>
              <c:strCache>
                <c:ptCount val="1"/>
                <c:pt idx="0">
                  <c:v>% Manuales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[Resultados_Entrevistas_Equipo7.xlsx]Analisis1!$E$2:$E$9</c:f>
              <c:strCache>
                <c:ptCount val="8"/>
                <c:pt idx="0">
                  <c:v>Automotriz</c:v>
                </c:pt>
                <c:pt idx="1">
                  <c:v>Servicios</c:v>
                </c:pt>
                <c:pt idx="2">
                  <c:v>E-commerce</c:v>
                </c:pt>
                <c:pt idx="3">
                  <c:v>Empresa de Software</c:v>
                </c:pt>
                <c:pt idx="4">
                  <c:v>Telecomunicaciones</c:v>
                </c:pt>
                <c:pt idx="5">
                  <c:v>Otra</c:v>
                </c:pt>
                <c:pt idx="6">
                  <c:v>Salud</c:v>
                </c:pt>
                <c:pt idx="7">
                  <c:v>Retail</c:v>
                </c:pt>
              </c:strCache>
            </c:strRef>
          </c:cat>
          <c:val>
            <c:numRef>
              <c:f>[Resultados_Entrevistas_Equipo7.xlsx]Analisis1!$H$2:$H$9</c:f>
              <c:numCache>
                <c:formatCode>0.00</c:formatCode>
                <c:ptCount val="8"/>
                <c:pt idx="0">
                  <c:v>50.5</c:v>
                </c:pt>
                <c:pt idx="1">
                  <c:v>45</c:v>
                </c:pt>
                <c:pt idx="2">
                  <c:v>55</c:v>
                </c:pt>
                <c:pt idx="3">
                  <c:v>68.888888888888886</c:v>
                </c:pt>
                <c:pt idx="4">
                  <c:v>38.571428571428569</c:v>
                </c:pt>
                <c:pt idx="5">
                  <c:v>86.666666666666671</c:v>
                </c:pt>
                <c:pt idx="6">
                  <c:v>80</c:v>
                </c:pt>
                <c:pt idx="7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A7-4F9B-996B-FE762FD3DC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26238015"/>
        <c:axId val="1726207231"/>
        <c:axId val="0"/>
      </c:bar3DChart>
      <c:catAx>
        <c:axId val="172623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726207231"/>
        <c:crosses val="autoZero"/>
        <c:auto val="1"/>
        <c:lblAlgn val="ctr"/>
        <c:lblOffset val="100"/>
        <c:noMultiLvlLbl val="0"/>
      </c:catAx>
      <c:valAx>
        <c:axId val="1726207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1726238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3998250647311932E-2"/>
          <c:y val="4.2171662514403116E-2"/>
          <c:w val="0.94363346578805496"/>
          <c:h val="0.8712490389117356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[Resultados_Entrevistas_Equipo7.xlsx]Analisis2!$G$1</c:f>
              <c:strCache>
                <c:ptCount val="1"/>
                <c:pt idx="0">
                  <c:v>% Automatizacion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[Resultados_Entrevistas_Equipo7.xlsx]Analisis2!$E$2:$E$4</c:f>
              <c:strCache>
                <c:ptCount val="3"/>
                <c:pt idx="0">
                  <c:v>&lt;3 años</c:v>
                </c:pt>
                <c:pt idx="1">
                  <c:v>Entre 3 y 6 años</c:v>
                </c:pt>
                <c:pt idx="2">
                  <c:v>Mas de 6 años</c:v>
                </c:pt>
              </c:strCache>
            </c:strRef>
          </c:cat>
          <c:val>
            <c:numRef>
              <c:f>[Resultados_Entrevistas_Equipo7.xlsx]Analisis2!$G$2:$G$4</c:f>
              <c:numCache>
                <c:formatCode>0.00</c:formatCode>
                <c:ptCount val="3"/>
                <c:pt idx="0">
                  <c:v>31.666666666666668</c:v>
                </c:pt>
                <c:pt idx="1">
                  <c:v>46.363636363636367</c:v>
                </c:pt>
                <c:pt idx="2">
                  <c:v>49.583333333333336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6-449B-94E5-1A7E0574CE24}"/>
            </c:ext>
          </c:extLst>
        </c:ser>
        <c:ser>
          <c:idx val="1"/>
          <c:order val="1"/>
          <c:tx>
            <c:strRef>
              <c:f>[Resultados_Entrevistas_Equipo7.xlsx]Analisis2!$H$1</c:f>
              <c:strCache>
                <c:ptCount val="1"/>
                <c:pt idx="0">
                  <c:v>% Manuales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[Resultados_Entrevistas_Equipo7.xlsx]Analisis2!$E$2:$E$4</c:f>
              <c:strCache>
                <c:ptCount val="3"/>
                <c:pt idx="0">
                  <c:v>&lt;3 años</c:v>
                </c:pt>
                <c:pt idx="1">
                  <c:v>Entre 3 y 6 años</c:v>
                </c:pt>
                <c:pt idx="2">
                  <c:v>Mas de 6 años</c:v>
                </c:pt>
              </c:strCache>
            </c:strRef>
          </c:cat>
          <c:val>
            <c:numRef>
              <c:f>[Resultados_Entrevistas_Equipo7.xlsx]Analisis2!$H$2:$H$4</c:f>
              <c:numCache>
                <c:formatCode>0.00</c:formatCode>
                <c:ptCount val="3"/>
                <c:pt idx="0">
                  <c:v>68.333333333333329</c:v>
                </c:pt>
                <c:pt idx="1">
                  <c:v>52.727272727272727</c:v>
                </c:pt>
                <c:pt idx="2">
                  <c:v>50.416666666666664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6-449B-94E5-1A7E0574C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1056511"/>
        <c:axId val="1971056095"/>
        <c:axId val="0"/>
      </c:bar3DChart>
      <c:catAx>
        <c:axId val="1971056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71056095"/>
        <c:crosses val="autoZero"/>
        <c:auto val="1"/>
        <c:lblAlgn val="ctr"/>
        <c:lblOffset val="100"/>
        <c:noMultiLvlLbl val="0"/>
      </c:catAx>
      <c:valAx>
        <c:axId val="1971056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1971056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422118961611178E-2"/>
          <c:y val="0.11346905491833928"/>
          <c:w val="0.96220167804135337"/>
          <c:h val="0.804423527348331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[Resultados_Entrevistas_Equipo7.xlsx]Analisis4!$D$2</c:f>
              <c:strCache>
                <c:ptCount val="1"/>
                <c:pt idx="0">
                  <c:v>&lt;3 años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[Resultados_Entrevistas_Equipo7.xlsx]Analisis4!$F$1:$H$1</c:f>
              <c:strCache>
                <c:ptCount val="3"/>
                <c:pt idx="0">
                  <c:v>Pirámide</c:v>
                </c:pt>
                <c:pt idx="1">
                  <c:v>Cono</c:v>
                </c:pt>
                <c:pt idx="2">
                  <c:v>Otro</c:v>
                </c:pt>
              </c:strCache>
            </c:strRef>
          </c:cat>
          <c:val>
            <c:numRef>
              <c:f>[Resultados_Entrevistas_Equipo7.xlsx]Analisis4!$F$2:$H$2</c:f>
              <c:numCache>
                <c:formatCode>General</c:formatCode>
                <c:ptCount val="3"/>
                <c:pt idx="0">
                  <c:v>7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A-42CB-A23D-3719C2FF57A4}"/>
            </c:ext>
          </c:extLst>
        </c:ser>
        <c:ser>
          <c:idx val="1"/>
          <c:order val="1"/>
          <c:tx>
            <c:strRef>
              <c:f>[Resultados_Entrevistas_Equipo7.xlsx]Analisis4!$D$3</c:f>
              <c:strCache>
                <c:ptCount val="1"/>
                <c:pt idx="0">
                  <c:v>Entre 3 y 6 años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[Resultados_Entrevistas_Equipo7.xlsx]Analisis4!$F$1:$H$1</c:f>
              <c:strCache>
                <c:ptCount val="3"/>
                <c:pt idx="0">
                  <c:v>Pirámide</c:v>
                </c:pt>
                <c:pt idx="1">
                  <c:v>Cono</c:v>
                </c:pt>
                <c:pt idx="2">
                  <c:v>Otro</c:v>
                </c:pt>
              </c:strCache>
            </c:strRef>
          </c:cat>
          <c:val>
            <c:numRef>
              <c:f>[Resultados_Entrevistas_Equipo7.xlsx]Analisis4!$F$3:$H$3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0A-42CB-A23D-3719C2FF57A4}"/>
            </c:ext>
          </c:extLst>
        </c:ser>
        <c:ser>
          <c:idx val="2"/>
          <c:order val="2"/>
          <c:tx>
            <c:strRef>
              <c:f>[Resultados_Entrevistas_Equipo7.xlsx]Analisis4!$D$4</c:f>
              <c:strCache>
                <c:ptCount val="1"/>
                <c:pt idx="0">
                  <c:v>Mas de 6 años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[Resultados_Entrevistas_Equipo7.xlsx]Analisis4!$F$1:$H$1</c:f>
              <c:strCache>
                <c:ptCount val="3"/>
                <c:pt idx="0">
                  <c:v>Pirámide</c:v>
                </c:pt>
                <c:pt idx="1">
                  <c:v>Cono</c:v>
                </c:pt>
                <c:pt idx="2">
                  <c:v>Otro</c:v>
                </c:pt>
              </c:strCache>
            </c:strRef>
          </c:cat>
          <c:val>
            <c:numRef>
              <c:f>[Resultados_Entrevistas_Equipo7.xlsx]Analisis4!$F$4:$H$4</c:f>
              <c:numCache>
                <c:formatCode>General</c:formatCode>
                <c:ptCount val="3"/>
                <c:pt idx="0">
                  <c:v>9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0A-42CB-A23D-3719C2FF5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9850527"/>
        <c:axId val="1689845535"/>
      </c:barChart>
      <c:catAx>
        <c:axId val="1689850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89845535"/>
        <c:crosses val="autoZero"/>
        <c:auto val="1"/>
        <c:lblAlgn val="ctr"/>
        <c:lblOffset val="100"/>
        <c:noMultiLvlLbl val="0"/>
      </c:catAx>
      <c:valAx>
        <c:axId val="16898455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985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05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43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0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16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20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5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5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C5252-00CA-7A59-38A8-95DCB06B9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Resultados: Que hace la Industria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C0FF48-CDFB-16D1-B571-E85BAAFD2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72805"/>
          </a:xfrm>
        </p:spPr>
        <p:txBody>
          <a:bodyPr/>
          <a:lstStyle/>
          <a:p>
            <a:r>
              <a:rPr lang="es-ES"/>
              <a:t>Integrantes del Equipo 7:</a:t>
            </a:r>
          </a:p>
          <a:p>
            <a:r>
              <a:rPr lang="es-ES"/>
              <a:t>Roberto Amin</a:t>
            </a:r>
          </a:p>
          <a:p>
            <a:r>
              <a:rPr lang="es-ES"/>
              <a:t>Andrés Soler</a:t>
            </a:r>
          </a:p>
          <a:p>
            <a:r>
              <a:rPr lang="es-ES"/>
              <a:t>Federico Bedoya</a:t>
            </a:r>
          </a:p>
          <a:p>
            <a:r>
              <a:rPr lang="es-ES"/>
              <a:t>Shiomar Salazar</a:t>
            </a:r>
          </a:p>
        </p:txBody>
      </p:sp>
    </p:spTree>
    <p:extLst>
      <p:ext uri="{BB962C8B-B14F-4D97-AF65-F5344CB8AC3E}">
        <p14:creationId xmlns:p14="http://schemas.microsoft.com/office/powerpoint/2010/main" val="275438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73A15-AE1F-7747-28D1-B03283ED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s-MX"/>
              <a:t>Recopilación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BB83C-D229-58E5-EC3B-6B407CD4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3501"/>
            <a:ext cx="8596668" cy="4707862"/>
          </a:xfrm>
        </p:spPr>
        <p:txBody>
          <a:bodyPr/>
          <a:lstStyle/>
          <a:p>
            <a:r>
              <a:rPr lang="es-MX"/>
              <a:t>Encuesta a 35 personas que ejercen un rol Digital.</a:t>
            </a:r>
          </a:p>
          <a:p>
            <a:r>
              <a:rPr lang="es-MX"/>
              <a:t>Encuesta con 7 Preguntas</a:t>
            </a:r>
          </a:p>
          <a:p>
            <a:pPr lvl="1"/>
            <a:r>
              <a:rPr lang="es-MX"/>
              <a:t>3 preguntas para Clasificar Demográficamente.</a:t>
            </a:r>
          </a:p>
          <a:p>
            <a:pPr lvl="1"/>
            <a:r>
              <a:rPr lang="es-MX"/>
              <a:t>2 preguntas  del contexto de pruebas de su rol.</a:t>
            </a:r>
          </a:p>
          <a:p>
            <a:pPr lvl="1"/>
            <a:r>
              <a:rPr lang="en-US"/>
              <a:t>1 </a:t>
            </a:r>
            <a:r>
              <a:rPr lang="es-MX"/>
              <a:t>pregunta</a:t>
            </a:r>
            <a:r>
              <a:rPr lang="en-US"/>
              <a:t> </a:t>
            </a:r>
            <a:r>
              <a:rPr lang="es-MX"/>
              <a:t>abierta</a:t>
            </a:r>
            <a:r>
              <a:rPr lang="en-US"/>
              <a:t> de </a:t>
            </a:r>
            <a:r>
              <a:rPr lang="es-MX"/>
              <a:t>Justificación.</a:t>
            </a:r>
          </a:p>
          <a:p>
            <a:pPr lvl="1"/>
            <a:r>
              <a:rPr lang="es-MX"/>
              <a:t>1 pregunta de control para medir el encuestador.</a:t>
            </a:r>
          </a:p>
          <a:p>
            <a:r>
              <a:rPr lang="es-MX"/>
              <a:t>Formulario enviado por chat y por correo.</a:t>
            </a:r>
          </a:p>
          <a:p>
            <a:r>
              <a:rPr lang="es-MX"/>
              <a:t>Se envió una pequeña explicación de las distribuciones de Cono y Pirámide.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F5555-C482-6B87-F203-6E4170E9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MX"/>
              <a:t>Resultados Generales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EFC73F7-43B3-9DA9-F8F3-203CE9902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176604"/>
              </p:ext>
            </p:extLst>
          </p:nvPr>
        </p:nvGraphicFramePr>
        <p:xfrm>
          <a:off x="677334" y="2723949"/>
          <a:ext cx="8023903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CF8D2E2-D52F-C247-DEFA-898248CF0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578423"/>
              </p:ext>
            </p:extLst>
          </p:nvPr>
        </p:nvGraphicFramePr>
        <p:xfrm>
          <a:off x="5153370" y="609600"/>
          <a:ext cx="73152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E6D3D9-B850-2ED8-5417-1B064E933741}"/>
              </a:ext>
            </a:extLst>
          </p:cNvPr>
          <p:cNvSpPr txBox="1">
            <a:spLocks/>
          </p:cNvSpPr>
          <p:nvPr/>
        </p:nvSpPr>
        <p:spPr>
          <a:xfrm>
            <a:off x="342555" y="1183908"/>
            <a:ext cx="6115997" cy="1751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Resultados Interesantes:</a:t>
            </a:r>
          </a:p>
          <a:p>
            <a:pPr lvl="1"/>
            <a:r>
              <a:rPr lang="es-ES" dirty="0"/>
              <a:t>Los usuarios prefieren usar la distribución de Pirámide sobre el Cono.</a:t>
            </a:r>
          </a:p>
          <a:p>
            <a:pPr lvl="1"/>
            <a:r>
              <a:rPr lang="es-ES" dirty="0"/>
              <a:t>Lo que realmente usan en las empresas son mayoritariamente pruebas Manuales sobre las Automatizadas.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93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A49D6-5F05-5735-0724-83C9ED0A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87808" cy="851196"/>
          </a:xfrm>
        </p:spPr>
        <p:txBody>
          <a:bodyPr>
            <a:normAutofit/>
          </a:bodyPr>
          <a:lstStyle/>
          <a:p>
            <a:r>
              <a:rPr lang="es-ES"/>
              <a:t>Análisis de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B94D0-FCD9-AA0C-3CD3-A90E7A1C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849"/>
            <a:ext cx="5971116" cy="851196"/>
          </a:xfrm>
        </p:spPr>
        <p:txBody>
          <a:bodyPr/>
          <a:lstStyle/>
          <a:p>
            <a:r>
              <a:rPr lang="es-ES"/>
              <a:t>Tipo de Prueba según Industria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DF42D1D-D0BD-E032-C3D5-589C9429C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408150"/>
              </p:ext>
            </p:extLst>
          </p:nvPr>
        </p:nvGraphicFramePr>
        <p:xfrm>
          <a:off x="247650" y="1710809"/>
          <a:ext cx="9686925" cy="3346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29F479C-2054-4455-6F22-0A28D53D06BE}"/>
              </a:ext>
            </a:extLst>
          </p:cNvPr>
          <p:cNvSpPr txBox="1">
            <a:spLocks/>
          </p:cNvSpPr>
          <p:nvPr/>
        </p:nvSpPr>
        <p:spPr>
          <a:xfrm>
            <a:off x="315383" y="4884276"/>
            <a:ext cx="8931447" cy="1802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Resultados Interesantes:</a:t>
            </a:r>
          </a:p>
          <a:p>
            <a:pPr lvl="1"/>
            <a:r>
              <a:rPr lang="es-MX" dirty="0"/>
              <a:t>Telecomunicaciones con un alto nivel de Automatización.</a:t>
            </a:r>
          </a:p>
          <a:p>
            <a:pPr lvl="1"/>
            <a:r>
              <a:rPr lang="es-MX" dirty="0"/>
              <a:t>Sector Salud con un numero bastante bajo de Automatización.</a:t>
            </a:r>
          </a:p>
          <a:p>
            <a:r>
              <a:rPr lang="es-MX" dirty="0"/>
              <a:t>Nuevas preguntas que surgen:</a:t>
            </a:r>
          </a:p>
          <a:p>
            <a:pPr lvl="1"/>
            <a:r>
              <a:rPr lang="es-MX" dirty="0"/>
              <a:t>Que influye en estos porcentajes: Perfil profesional o Conocimiento del tema de pruebas?</a:t>
            </a:r>
          </a:p>
        </p:txBody>
      </p:sp>
    </p:spTree>
    <p:extLst>
      <p:ext uri="{BB962C8B-B14F-4D97-AF65-F5344CB8AC3E}">
        <p14:creationId xmlns:p14="http://schemas.microsoft.com/office/powerpoint/2010/main" val="168851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A49D6-5F05-5735-0724-83C9ED0A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87808" cy="851196"/>
          </a:xfrm>
        </p:spPr>
        <p:txBody>
          <a:bodyPr>
            <a:normAutofit/>
          </a:bodyPr>
          <a:lstStyle/>
          <a:p>
            <a:r>
              <a:rPr lang="es-ES"/>
              <a:t>Análisis de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B94D0-FCD9-AA0C-3CD3-A90E7A1C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849"/>
            <a:ext cx="5971116" cy="402651"/>
          </a:xfrm>
        </p:spPr>
        <p:txBody>
          <a:bodyPr/>
          <a:lstStyle/>
          <a:p>
            <a:r>
              <a:rPr lang="es-ES"/>
              <a:t>Tipo de Prueba según Experiencia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29F479C-2054-4455-6F22-0A28D53D06BE}"/>
              </a:ext>
            </a:extLst>
          </p:cNvPr>
          <p:cNvSpPr txBox="1">
            <a:spLocks/>
          </p:cNvSpPr>
          <p:nvPr/>
        </p:nvSpPr>
        <p:spPr>
          <a:xfrm>
            <a:off x="315383" y="4884276"/>
            <a:ext cx="8931447" cy="1802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Resultados Interesantes:</a:t>
            </a:r>
          </a:p>
          <a:p>
            <a:pPr lvl="1"/>
            <a:r>
              <a:rPr lang="es-MX" dirty="0"/>
              <a:t>A medida que los Ingenieros tienen mas experiencia tienden a aplicar mas pruebas automáticas.</a:t>
            </a:r>
          </a:p>
          <a:p>
            <a:pPr lvl="1"/>
            <a:r>
              <a:rPr lang="es-MX" dirty="0"/>
              <a:t>Los ingenieros menos expertos pasan mas tiempo en pruebas manuales.</a:t>
            </a:r>
          </a:p>
          <a:p>
            <a:r>
              <a:rPr lang="es-MX" dirty="0"/>
              <a:t>Nuevas preguntas que surgen:</a:t>
            </a:r>
          </a:p>
          <a:p>
            <a:pPr lvl="1"/>
            <a:r>
              <a:rPr lang="es-MX" dirty="0"/>
              <a:t>Las pruebas manuales realizadas por ingenieros con menos experiencia son del tipo exploratorias o de funcionalidad ?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B966262-6B05-56DD-2B78-9E734EDE3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206388"/>
              </p:ext>
            </p:extLst>
          </p:nvPr>
        </p:nvGraphicFramePr>
        <p:xfrm>
          <a:off x="790574" y="1571625"/>
          <a:ext cx="9191625" cy="3312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263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A49D6-5F05-5735-0724-83C9ED0A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87808" cy="851196"/>
          </a:xfrm>
        </p:spPr>
        <p:txBody>
          <a:bodyPr>
            <a:normAutofit/>
          </a:bodyPr>
          <a:lstStyle/>
          <a:p>
            <a:r>
              <a:rPr lang="es-ES"/>
              <a:t>Análisis de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B94D0-FCD9-AA0C-3CD3-A90E7A1C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849"/>
            <a:ext cx="6675966" cy="661875"/>
          </a:xfrm>
        </p:spPr>
        <p:txBody>
          <a:bodyPr/>
          <a:lstStyle/>
          <a:p>
            <a:r>
              <a:rPr lang="es-ES"/>
              <a:t>Preferencia en distribución de Pruebas Automatizadas según Experiencia.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29F479C-2054-4455-6F22-0A28D53D06BE}"/>
              </a:ext>
            </a:extLst>
          </p:cNvPr>
          <p:cNvSpPr txBox="1">
            <a:spLocks/>
          </p:cNvSpPr>
          <p:nvPr/>
        </p:nvSpPr>
        <p:spPr>
          <a:xfrm>
            <a:off x="315383" y="4884276"/>
            <a:ext cx="8931447" cy="1802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Resultados Interesantes:</a:t>
            </a:r>
          </a:p>
          <a:p>
            <a:pPr lvl="1"/>
            <a:r>
              <a:rPr lang="es-MX" dirty="0"/>
              <a:t>Nuevas Generación de Ingeniero ya conocen la Pirámide ideal de Autorización.</a:t>
            </a:r>
          </a:p>
          <a:p>
            <a:pPr lvl="1"/>
            <a:r>
              <a:rPr lang="es-MX" dirty="0"/>
              <a:t>Generación Intermedia </a:t>
            </a:r>
            <a:r>
              <a:rPr lang="es-MX"/>
              <a:t>prefieren las </a:t>
            </a:r>
            <a:r>
              <a:rPr lang="es-MX" dirty="0"/>
              <a:t>pruebas manuales.</a:t>
            </a:r>
          </a:p>
          <a:p>
            <a:r>
              <a:rPr lang="es-MX" dirty="0"/>
              <a:t>Nuevas preguntas que surgen:</a:t>
            </a:r>
          </a:p>
          <a:p>
            <a:pPr lvl="1"/>
            <a:r>
              <a:rPr lang="es-MX" dirty="0"/>
              <a:t>Las nuevas generaciones están aprendiendo de pruebas automáticas en su etapa formativa o es un proceso de mentorías con las generaciones mayores.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0950F1B-01D9-9A99-C523-0AB36CEE5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716745"/>
              </p:ext>
            </p:extLst>
          </p:nvPr>
        </p:nvGraphicFramePr>
        <p:xfrm>
          <a:off x="206725" y="1600200"/>
          <a:ext cx="9058418" cy="3284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304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51984-F3A0-B626-7786-92CE19A5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847"/>
          </a:xfrm>
        </p:spPr>
        <p:txBody>
          <a:bodyPr/>
          <a:lstStyle/>
          <a:p>
            <a:r>
              <a:rPr lang="es-ES"/>
              <a:t>Anexos: Resultados Planos I</a:t>
            </a:r>
          </a:p>
        </p:txBody>
      </p:sp>
      <p:pic>
        <p:nvPicPr>
          <p:cNvPr id="3" name="Imagen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284BC107-844C-C57F-D767-59684AE7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42" y="1292437"/>
            <a:ext cx="6473455" cy="2722545"/>
          </a:xfrm>
          <a:prstGeom prst="rect">
            <a:avLst/>
          </a:prstGeom>
        </p:spPr>
      </p:pic>
      <p:pic>
        <p:nvPicPr>
          <p:cNvPr id="4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87AD2797-E279-1AB6-A7D2-E90E967F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3" y="3915134"/>
            <a:ext cx="6349408" cy="26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51984-F3A0-B626-7786-92CE19A5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847"/>
          </a:xfrm>
        </p:spPr>
        <p:txBody>
          <a:bodyPr/>
          <a:lstStyle/>
          <a:p>
            <a:r>
              <a:rPr lang="es-ES"/>
              <a:t>Anexos: Resultados Planos II</a:t>
            </a:r>
          </a:p>
        </p:txBody>
      </p:sp>
      <p:pic>
        <p:nvPicPr>
          <p:cNvPr id="5" name="Imagen 5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5EB97773-C828-6920-E449-7B4AE40A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562" y="1168391"/>
            <a:ext cx="5888665" cy="2474452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8D3CD985-CFF1-B3AB-B444-06D97187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81" y="3564842"/>
            <a:ext cx="7964894" cy="31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821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Resultados: Que hace la Industria</vt:lpstr>
      <vt:lpstr>Recopilación de Datos</vt:lpstr>
      <vt:lpstr>Resultados Generales</vt:lpstr>
      <vt:lpstr>Análisis de Resultados</vt:lpstr>
      <vt:lpstr>Análisis de Resultados</vt:lpstr>
      <vt:lpstr>Análisis de Resultados</vt:lpstr>
      <vt:lpstr>Anexos: Resultados Planos I</vt:lpstr>
      <vt:lpstr>Anexos: Resultados Planos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Shiomar Salazar Castillo</cp:lastModifiedBy>
  <cp:revision>1</cp:revision>
  <dcterms:created xsi:type="dcterms:W3CDTF">2012-07-30T22:48:03Z</dcterms:created>
  <dcterms:modified xsi:type="dcterms:W3CDTF">2022-10-22T21:28:59Z</dcterms:modified>
</cp:coreProperties>
</file>