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4E8CBD-E164-4B64-AC47-3B2C55C22170}" v="27" dt="2022-10-30T16:11:02.422"/>
    <p1510:client id="{CA820AA2-46F9-4D84-B85C-DBDCBA35B458}" v="13" dt="2022-10-30T15:44:54.97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omar Salazar Castillo" userId="46aad2935d30d0cf" providerId="LiveId" clId="{CA820AA2-46F9-4D84-B85C-DBDCBA35B458}"/>
    <pc:docChg chg="undo custSel addSld modSld">
      <pc:chgData name="Shiomar Salazar Castillo" userId="46aad2935d30d0cf" providerId="LiveId" clId="{CA820AA2-46F9-4D84-B85C-DBDCBA35B458}" dt="2022-10-30T15:44:54.976" v="647" actId="313"/>
      <pc:docMkLst>
        <pc:docMk/>
      </pc:docMkLst>
      <pc:sldChg chg="modSp new mod">
        <pc:chgData name="Shiomar Salazar Castillo" userId="46aad2935d30d0cf" providerId="LiveId" clId="{CA820AA2-46F9-4D84-B85C-DBDCBA35B458}" dt="2022-10-30T15:44:23.349" v="641" actId="790"/>
        <pc:sldMkLst>
          <pc:docMk/>
          <pc:sldMk cId="1008535076" sldId="256"/>
        </pc:sldMkLst>
        <pc:spChg chg="mod">
          <ac:chgData name="Shiomar Salazar Castillo" userId="46aad2935d30d0cf" providerId="LiveId" clId="{CA820AA2-46F9-4D84-B85C-DBDCBA35B458}" dt="2022-10-30T15:18:02.640" v="113" actId="790"/>
          <ac:spMkLst>
            <pc:docMk/>
            <pc:sldMk cId="1008535076" sldId="256"/>
            <ac:spMk id="2" creationId="{33F5237C-A411-6E51-455C-D7399540BFE0}"/>
          </ac:spMkLst>
        </pc:spChg>
        <pc:spChg chg="mod">
          <ac:chgData name="Shiomar Salazar Castillo" userId="46aad2935d30d0cf" providerId="LiveId" clId="{CA820AA2-46F9-4D84-B85C-DBDCBA35B458}" dt="2022-10-30T15:44:23.349" v="641" actId="790"/>
          <ac:spMkLst>
            <pc:docMk/>
            <pc:sldMk cId="1008535076" sldId="256"/>
            <ac:spMk id="3" creationId="{DE623F7C-84DA-0512-B85D-06B4EAFD7032}"/>
          </ac:spMkLst>
        </pc:spChg>
      </pc:sldChg>
      <pc:sldChg chg="modSp new mod">
        <pc:chgData name="Shiomar Salazar Castillo" userId="46aad2935d30d0cf" providerId="LiveId" clId="{CA820AA2-46F9-4D84-B85C-DBDCBA35B458}" dt="2022-10-30T15:42:39.385" v="640" actId="20577"/>
        <pc:sldMkLst>
          <pc:docMk/>
          <pc:sldMk cId="1447104304" sldId="257"/>
        </pc:sldMkLst>
        <pc:spChg chg="mod">
          <ac:chgData name="Shiomar Salazar Castillo" userId="46aad2935d30d0cf" providerId="LiveId" clId="{CA820AA2-46F9-4D84-B85C-DBDCBA35B458}" dt="2022-10-30T15:21:29.117" v="173" actId="790"/>
          <ac:spMkLst>
            <pc:docMk/>
            <pc:sldMk cId="1447104304" sldId="257"/>
            <ac:spMk id="2" creationId="{233D1921-AF70-FC2C-7C26-C24339A07C06}"/>
          </ac:spMkLst>
        </pc:spChg>
        <pc:spChg chg="mod">
          <ac:chgData name="Shiomar Salazar Castillo" userId="46aad2935d30d0cf" providerId="LiveId" clId="{CA820AA2-46F9-4D84-B85C-DBDCBA35B458}" dt="2022-10-30T15:42:39.385" v="640" actId="20577"/>
          <ac:spMkLst>
            <pc:docMk/>
            <pc:sldMk cId="1447104304" sldId="257"/>
            <ac:spMk id="3" creationId="{8078D5FC-8F01-13A3-A321-660F743F1530}"/>
          </ac:spMkLst>
        </pc:spChg>
      </pc:sldChg>
      <pc:sldChg chg="addSp delSp modSp new mod chgLayout">
        <pc:chgData name="Shiomar Salazar Castillo" userId="46aad2935d30d0cf" providerId="LiveId" clId="{CA820AA2-46F9-4D84-B85C-DBDCBA35B458}" dt="2022-10-30T15:39:03.963" v="625" actId="1076"/>
        <pc:sldMkLst>
          <pc:docMk/>
          <pc:sldMk cId="3006012403" sldId="258"/>
        </pc:sldMkLst>
        <pc:spChg chg="mod ord">
          <ac:chgData name="Shiomar Salazar Castillo" userId="46aad2935d30d0cf" providerId="LiveId" clId="{CA820AA2-46F9-4D84-B85C-DBDCBA35B458}" dt="2022-10-30T15:29:29.118" v="478" actId="700"/>
          <ac:spMkLst>
            <pc:docMk/>
            <pc:sldMk cId="3006012403" sldId="258"/>
            <ac:spMk id="2" creationId="{EE3CF4FB-ED6F-D4D7-6A48-CE8704AA95A0}"/>
          </ac:spMkLst>
        </pc:spChg>
        <pc:spChg chg="del">
          <ac:chgData name="Shiomar Salazar Castillo" userId="46aad2935d30d0cf" providerId="LiveId" clId="{CA820AA2-46F9-4D84-B85C-DBDCBA35B458}" dt="2022-10-30T15:26:21.807" v="379" actId="478"/>
          <ac:spMkLst>
            <pc:docMk/>
            <pc:sldMk cId="3006012403" sldId="258"/>
            <ac:spMk id="3" creationId="{F2052175-06E9-9E2D-3117-F34F203E30FF}"/>
          </ac:spMkLst>
        </pc:spChg>
        <pc:spChg chg="add del mod">
          <ac:chgData name="Shiomar Salazar Castillo" userId="46aad2935d30d0cf" providerId="LiveId" clId="{CA820AA2-46F9-4D84-B85C-DBDCBA35B458}" dt="2022-10-30T15:27:23.281" v="387"/>
          <ac:spMkLst>
            <pc:docMk/>
            <pc:sldMk cId="3006012403" sldId="258"/>
            <ac:spMk id="5" creationId="{2BE44A9E-DAA6-7114-1DF8-973913E5B496}"/>
          </ac:spMkLst>
        </pc:spChg>
        <pc:spChg chg="add mod">
          <ac:chgData name="Shiomar Salazar Castillo" userId="46aad2935d30d0cf" providerId="LiveId" clId="{CA820AA2-46F9-4D84-B85C-DBDCBA35B458}" dt="2022-10-30T15:29:07.301" v="476" actId="20577"/>
          <ac:spMkLst>
            <pc:docMk/>
            <pc:sldMk cId="3006012403" sldId="258"/>
            <ac:spMk id="6" creationId="{71555434-1148-56C5-7F30-E44A6294CA85}"/>
          </ac:spMkLst>
        </pc:spChg>
        <pc:spChg chg="add del mod ord">
          <ac:chgData name="Shiomar Salazar Castillo" userId="46aad2935d30d0cf" providerId="LiveId" clId="{CA820AA2-46F9-4D84-B85C-DBDCBA35B458}" dt="2022-10-30T15:38:59.027" v="624" actId="478"/>
          <ac:spMkLst>
            <pc:docMk/>
            <pc:sldMk cId="3006012403" sldId="258"/>
            <ac:spMk id="7" creationId="{D077EBF1-89EF-4DF6-E31D-961C2A059754}"/>
          </ac:spMkLst>
        </pc:spChg>
        <pc:graphicFrameChg chg="add mod modGraphic">
          <ac:chgData name="Shiomar Salazar Castillo" userId="46aad2935d30d0cf" providerId="LiveId" clId="{CA820AA2-46F9-4D84-B85C-DBDCBA35B458}" dt="2022-10-30T15:39:03.963" v="625" actId="1076"/>
          <ac:graphicFrameMkLst>
            <pc:docMk/>
            <pc:sldMk cId="3006012403" sldId="258"/>
            <ac:graphicFrameMk id="4" creationId="{DA6853CD-9EA4-E485-BCA2-3B8C5F013F5D}"/>
          </ac:graphicFrameMkLst>
        </pc:graphicFrameChg>
      </pc:sldChg>
      <pc:sldChg chg="addSp delSp modSp new mod modClrScheme chgLayout">
        <pc:chgData name="Shiomar Salazar Castillo" userId="46aad2935d30d0cf" providerId="LiveId" clId="{CA820AA2-46F9-4D84-B85C-DBDCBA35B458}" dt="2022-10-30T15:41:58.825" v="626" actId="2711"/>
        <pc:sldMkLst>
          <pc:docMk/>
          <pc:sldMk cId="2725216256" sldId="259"/>
        </pc:sldMkLst>
        <pc:spChg chg="del mod ord">
          <ac:chgData name="Shiomar Salazar Castillo" userId="46aad2935d30d0cf" providerId="LiveId" clId="{CA820AA2-46F9-4D84-B85C-DBDCBA35B458}" dt="2022-10-30T15:27:30.290" v="389" actId="700"/>
          <ac:spMkLst>
            <pc:docMk/>
            <pc:sldMk cId="2725216256" sldId="259"/>
            <ac:spMk id="2" creationId="{DE206980-39B0-85BD-05D5-75521B79837B}"/>
          </ac:spMkLst>
        </pc:spChg>
        <pc:spChg chg="del mod ord">
          <ac:chgData name="Shiomar Salazar Castillo" userId="46aad2935d30d0cf" providerId="LiveId" clId="{CA820AA2-46F9-4D84-B85C-DBDCBA35B458}" dt="2022-10-30T15:27:30.290" v="389" actId="700"/>
          <ac:spMkLst>
            <pc:docMk/>
            <pc:sldMk cId="2725216256" sldId="259"/>
            <ac:spMk id="3" creationId="{135BB2D8-1FEE-2DD5-798B-A5EAFC3FB78B}"/>
          </ac:spMkLst>
        </pc:spChg>
        <pc:spChg chg="add mod ord">
          <ac:chgData name="Shiomar Salazar Castillo" userId="46aad2935d30d0cf" providerId="LiveId" clId="{CA820AA2-46F9-4D84-B85C-DBDCBA35B458}" dt="2022-10-30T15:34:27.036" v="609" actId="313"/>
          <ac:spMkLst>
            <pc:docMk/>
            <pc:sldMk cId="2725216256" sldId="259"/>
            <ac:spMk id="4" creationId="{F2F7FDC4-46EA-A503-CF85-5DF6803017A3}"/>
          </ac:spMkLst>
        </pc:spChg>
        <pc:spChg chg="add mod ord">
          <ac:chgData name="Shiomar Salazar Castillo" userId="46aad2935d30d0cf" providerId="LiveId" clId="{CA820AA2-46F9-4D84-B85C-DBDCBA35B458}" dt="2022-10-30T15:41:58.825" v="626" actId="2711"/>
          <ac:spMkLst>
            <pc:docMk/>
            <pc:sldMk cId="2725216256" sldId="259"/>
            <ac:spMk id="5" creationId="{F1DC3A2A-A3F5-B7AF-56B1-44D60DB62451}"/>
          </ac:spMkLst>
        </pc:spChg>
      </pc:sldChg>
      <pc:sldChg chg="addSp delSp modSp new mod">
        <pc:chgData name="Shiomar Salazar Castillo" userId="46aad2935d30d0cf" providerId="LiveId" clId="{CA820AA2-46F9-4D84-B85C-DBDCBA35B458}" dt="2022-10-30T15:44:54.976" v="647" actId="313"/>
        <pc:sldMkLst>
          <pc:docMk/>
          <pc:sldMk cId="2227972923" sldId="260"/>
        </pc:sldMkLst>
        <pc:spChg chg="mod">
          <ac:chgData name="Shiomar Salazar Castillo" userId="46aad2935d30d0cf" providerId="LiveId" clId="{CA820AA2-46F9-4D84-B85C-DBDCBA35B458}" dt="2022-10-30T15:44:54.976" v="647" actId="313"/>
          <ac:spMkLst>
            <pc:docMk/>
            <pc:sldMk cId="2227972923" sldId="260"/>
            <ac:spMk id="2" creationId="{B3E9062B-0625-8C5D-E329-FF840C62F1CE}"/>
          </ac:spMkLst>
        </pc:spChg>
        <pc:spChg chg="del">
          <ac:chgData name="Shiomar Salazar Castillo" userId="46aad2935d30d0cf" providerId="LiveId" clId="{CA820AA2-46F9-4D84-B85C-DBDCBA35B458}" dt="2022-10-30T15:30:03.716" v="517" actId="478"/>
          <ac:spMkLst>
            <pc:docMk/>
            <pc:sldMk cId="2227972923" sldId="260"/>
            <ac:spMk id="3" creationId="{42CD754E-5573-5845-5EB1-D5513F751807}"/>
          </ac:spMkLst>
        </pc:spChg>
        <pc:graphicFrameChg chg="add mod modGraphic">
          <ac:chgData name="Shiomar Salazar Castillo" userId="46aad2935d30d0cf" providerId="LiveId" clId="{CA820AA2-46F9-4D84-B85C-DBDCBA35B458}" dt="2022-10-30T15:31:03.543" v="531" actId="14734"/>
          <ac:graphicFrameMkLst>
            <pc:docMk/>
            <pc:sldMk cId="2227972923" sldId="260"/>
            <ac:graphicFrameMk id="4" creationId="{A33CE50D-B9D6-E8B7-0364-347F00EC9DB7}"/>
          </ac:graphicFrameMkLst>
        </pc:graphicFrameChg>
        <pc:picChg chg="add mod ord">
          <ac:chgData name="Shiomar Salazar Castillo" userId="46aad2935d30d0cf" providerId="LiveId" clId="{CA820AA2-46F9-4D84-B85C-DBDCBA35B458}" dt="2022-10-30T15:31:05.850" v="532" actId="1076"/>
          <ac:picMkLst>
            <pc:docMk/>
            <pc:sldMk cId="2227972923" sldId="260"/>
            <ac:picMk id="5" creationId="{2090D928-63A8-C515-1915-4487F6D1F61D}"/>
          </ac:picMkLst>
        </pc:picChg>
      </pc:sldChg>
      <pc:sldChg chg="modSp new mod">
        <pc:chgData name="Shiomar Salazar Castillo" userId="46aad2935d30d0cf" providerId="LiveId" clId="{CA820AA2-46F9-4D84-B85C-DBDCBA35B458}" dt="2022-10-30T15:42:28.732" v="637" actId="20577"/>
        <pc:sldMkLst>
          <pc:docMk/>
          <pc:sldMk cId="2410614839" sldId="261"/>
        </pc:sldMkLst>
        <pc:spChg chg="mod">
          <ac:chgData name="Shiomar Salazar Castillo" userId="46aad2935d30d0cf" providerId="LiveId" clId="{CA820AA2-46F9-4D84-B85C-DBDCBA35B458}" dt="2022-10-30T15:32:15.184" v="603" actId="313"/>
          <ac:spMkLst>
            <pc:docMk/>
            <pc:sldMk cId="2410614839" sldId="261"/>
            <ac:spMk id="2" creationId="{78A0F689-081C-C25D-204E-C3A6057B11B8}"/>
          </ac:spMkLst>
        </pc:spChg>
        <pc:spChg chg="mod">
          <ac:chgData name="Shiomar Salazar Castillo" userId="46aad2935d30d0cf" providerId="LiveId" clId="{CA820AA2-46F9-4D84-B85C-DBDCBA35B458}" dt="2022-10-30T15:32:12.315" v="602" actId="790"/>
          <ac:spMkLst>
            <pc:docMk/>
            <pc:sldMk cId="2410614839" sldId="261"/>
            <ac:spMk id="3" creationId="{31B0B8BB-E956-5EBE-79BC-AF4AFF01D86F}"/>
          </ac:spMkLst>
        </pc:spChg>
        <pc:spChg chg="mod">
          <ac:chgData name="Shiomar Salazar Castillo" userId="46aad2935d30d0cf" providerId="LiveId" clId="{CA820AA2-46F9-4D84-B85C-DBDCBA35B458}" dt="2022-10-30T15:42:26.764" v="634" actId="27636"/>
          <ac:spMkLst>
            <pc:docMk/>
            <pc:sldMk cId="2410614839" sldId="261"/>
            <ac:spMk id="4" creationId="{37335FAA-5908-38C7-D00F-A679255FCA99}"/>
          </ac:spMkLst>
        </pc:spChg>
        <pc:spChg chg="mod">
          <ac:chgData name="Shiomar Salazar Castillo" userId="46aad2935d30d0cf" providerId="LiveId" clId="{CA820AA2-46F9-4D84-B85C-DBDCBA35B458}" dt="2022-10-30T15:32:08.505" v="601" actId="790"/>
          <ac:spMkLst>
            <pc:docMk/>
            <pc:sldMk cId="2410614839" sldId="261"/>
            <ac:spMk id="5" creationId="{358C2AA2-C169-AA76-4ACA-4E466E7FE5EC}"/>
          </ac:spMkLst>
        </pc:spChg>
        <pc:spChg chg="mod">
          <ac:chgData name="Shiomar Salazar Castillo" userId="46aad2935d30d0cf" providerId="LiveId" clId="{CA820AA2-46F9-4D84-B85C-DBDCBA35B458}" dt="2022-10-30T15:42:28.732" v="637" actId="20577"/>
          <ac:spMkLst>
            <pc:docMk/>
            <pc:sldMk cId="2410614839" sldId="261"/>
            <ac:spMk id="6" creationId="{8757A564-0EEA-FD4A-9D48-90BC6A077257}"/>
          </ac:spMkLst>
        </pc:spChg>
      </pc:sldChg>
    </pc:docChg>
  </pc:docChgLst>
  <pc:docChgLst>
    <pc:chgData name="Shiomar Salazar Castillo" userId="46aad2935d30d0cf" providerId="LiveId" clId="{944E8CBD-E164-4B64-AC47-3B2C55C22170}"/>
    <pc:docChg chg="undo custSel modSld">
      <pc:chgData name="Shiomar Salazar Castillo" userId="46aad2935d30d0cf" providerId="LiveId" clId="{944E8CBD-E164-4B64-AC47-3B2C55C22170}" dt="2022-10-30T16:11:02.424" v="331" actId="20577"/>
      <pc:docMkLst>
        <pc:docMk/>
      </pc:docMkLst>
      <pc:sldChg chg="modSp mod">
        <pc:chgData name="Shiomar Salazar Castillo" userId="46aad2935d30d0cf" providerId="LiveId" clId="{944E8CBD-E164-4B64-AC47-3B2C55C22170}" dt="2022-10-30T15:45:40.172" v="1" actId="20577"/>
        <pc:sldMkLst>
          <pc:docMk/>
          <pc:sldMk cId="1008535076" sldId="256"/>
        </pc:sldMkLst>
        <pc:spChg chg="mod">
          <ac:chgData name="Shiomar Salazar Castillo" userId="46aad2935d30d0cf" providerId="LiveId" clId="{944E8CBD-E164-4B64-AC47-3B2C55C22170}" dt="2022-10-30T15:45:40.172" v="1" actId="20577"/>
          <ac:spMkLst>
            <pc:docMk/>
            <pc:sldMk cId="1008535076" sldId="256"/>
            <ac:spMk id="2" creationId="{33F5237C-A411-6E51-455C-D7399540BFE0}"/>
          </ac:spMkLst>
        </pc:spChg>
      </pc:sldChg>
      <pc:sldChg chg="modSp mod">
        <pc:chgData name="Shiomar Salazar Castillo" userId="46aad2935d30d0cf" providerId="LiveId" clId="{944E8CBD-E164-4B64-AC47-3B2C55C22170}" dt="2022-10-30T16:11:02.424" v="331" actId="20577"/>
        <pc:sldMkLst>
          <pc:docMk/>
          <pc:sldMk cId="1447104304" sldId="257"/>
        </pc:sldMkLst>
        <pc:spChg chg="mod">
          <ac:chgData name="Shiomar Salazar Castillo" userId="46aad2935d30d0cf" providerId="LiveId" clId="{944E8CBD-E164-4B64-AC47-3B2C55C22170}" dt="2022-10-30T16:11:02.424" v="331" actId="20577"/>
          <ac:spMkLst>
            <pc:docMk/>
            <pc:sldMk cId="1447104304" sldId="257"/>
            <ac:spMk id="2" creationId="{233D1921-AF70-FC2C-7C26-C24339A07C06}"/>
          </ac:spMkLst>
        </pc:spChg>
        <pc:spChg chg="mod">
          <ac:chgData name="Shiomar Salazar Castillo" userId="46aad2935d30d0cf" providerId="LiveId" clId="{944E8CBD-E164-4B64-AC47-3B2C55C22170}" dt="2022-10-30T15:49:01.179" v="64" actId="20577"/>
          <ac:spMkLst>
            <pc:docMk/>
            <pc:sldMk cId="1447104304" sldId="257"/>
            <ac:spMk id="3" creationId="{8078D5FC-8F01-13A3-A321-660F743F1530}"/>
          </ac:spMkLst>
        </pc:spChg>
      </pc:sldChg>
      <pc:sldChg chg="addSp delSp modSp mod">
        <pc:chgData name="Shiomar Salazar Castillo" userId="46aad2935d30d0cf" providerId="LiveId" clId="{944E8CBD-E164-4B64-AC47-3B2C55C22170}" dt="2022-10-30T15:59:43.653" v="307" actId="1076"/>
        <pc:sldMkLst>
          <pc:docMk/>
          <pc:sldMk cId="3006012403" sldId="258"/>
        </pc:sldMkLst>
        <pc:spChg chg="mod">
          <ac:chgData name="Shiomar Salazar Castillo" userId="46aad2935d30d0cf" providerId="LiveId" clId="{944E8CBD-E164-4B64-AC47-3B2C55C22170}" dt="2022-10-30T15:59:40.874" v="306" actId="1076"/>
          <ac:spMkLst>
            <pc:docMk/>
            <pc:sldMk cId="3006012403" sldId="258"/>
            <ac:spMk id="6" creationId="{71555434-1148-56C5-7F30-E44A6294CA85}"/>
          </ac:spMkLst>
        </pc:spChg>
        <pc:graphicFrameChg chg="add mod modGraphic">
          <ac:chgData name="Shiomar Salazar Castillo" userId="46aad2935d30d0cf" providerId="LiveId" clId="{944E8CBD-E164-4B64-AC47-3B2C55C22170}" dt="2022-10-30T15:59:43.653" v="307" actId="1076"/>
          <ac:graphicFrameMkLst>
            <pc:docMk/>
            <pc:sldMk cId="3006012403" sldId="258"/>
            <ac:graphicFrameMk id="3" creationId="{C9FF88A4-2959-23BA-0A94-23DE0F4F1C21}"/>
          </ac:graphicFrameMkLst>
        </pc:graphicFrameChg>
        <pc:graphicFrameChg chg="del">
          <ac:chgData name="Shiomar Salazar Castillo" userId="46aad2935d30d0cf" providerId="LiveId" clId="{944E8CBD-E164-4B64-AC47-3B2C55C22170}" dt="2022-10-30T15:46:06.890" v="2" actId="478"/>
          <ac:graphicFrameMkLst>
            <pc:docMk/>
            <pc:sldMk cId="3006012403" sldId="258"/>
            <ac:graphicFrameMk id="4" creationId="{DA6853CD-9EA4-E485-BCA2-3B8C5F013F5D}"/>
          </ac:graphicFrameMkLst>
        </pc:graphicFrameChg>
      </pc:sldChg>
      <pc:sldChg chg="modSp mod">
        <pc:chgData name="Shiomar Salazar Castillo" userId="46aad2935d30d0cf" providerId="LiveId" clId="{944E8CBD-E164-4B64-AC47-3B2C55C22170}" dt="2022-10-30T15:58:39.312" v="304" actId="313"/>
        <pc:sldMkLst>
          <pc:docMk/>
          <pc:sldMk cId="2725216256" sldId="259"/>
        </pc:sldMkLst>
        <pc:spChg chg="mod">
          <ac:chgData name="Shiomar Salazar Castillo" userId="46aad2935d30d0cf" providerId="LiveId" clId="{944E8CBD-E164-4B64-AC47-3B2C55C22170}" dt="2022-10-30T15:58:39.312" v="304" actId="313"/>
          <ac:spMkLst>
            <pc:docMk/>
            <pc:sldMk cId="2725216256" sldId="259"/>
            <ac:spMk id="5" creationId="{F1DC3A2A-A3F5-B7AF-56B1-44D60DB62451}"/>
          </ac:spMkLst>
        </pc:spChg>
      </pc:sldChg>
      <pc:sldChg chg="addSp delSp modSp mod">
        <pc:chgData name="Shiomar Salazar Castillo" userId="46aad2935d30d0cf" providerId="LiveId" clId="{944E8CBD-E164-4B64-AC47-3B2C55C22170}" dt="2022-10-30T15:59:31.173" v="305" actId="14100"/>
        <pc:sldMkLst>
          <pc:docMk/>
          <pc:sldMk cId="2227972923" sldId="260"/>
        </pc:sldMkLst>
        <pc:spChg chg="mod">
          <ac:chgData name="Shiomar Salazar Castillo" userId="46aad2935d30d0cf" providerId="LiveId" clId="{944E8CBD-E164-4B64-AC47-3B2C55C22170}" dt="2022-10-30T15:59:31.173" v="305" actId="14100"/>
          <ac:spMkLst>
            <pc:docMk/>
            <pc:sldMk cId="2227972923" sldId="260"/>
            <ac:spMk id="2" creationId="{B3E9062B-0625-8C5D-E329-FF840C62F1CE}"/>
          </ac:spMkLst>
        </pc:spChg>
        <pc:graphicFrameChg chg="add mod modGraphic">
          <ac:chgData name="Shiomar Salazar Castillo" userId="46aad2935d30d0cf" providerId="LiveId" clId="{944E8CBD-E164-4B64-AC47-3B2C55C22170}" dt="2022-10-30T15:51:30.889" v="96" actId="1076"/>
          <ac:graphicFrameMkLst>
            <pc:docMk/>
            <pc:sldMk cId="2227972923" sldId="260"/>
            <ac:graphicFrameMk id="3" creationId="{A17BC021-4723-4B5B-D640-FC87667EB2C4}"/>
          </ac:graphicFrameMkLst>
        </pc:graphicFrameChg>
        <pc:graphicFrameChg chg="del">
          <ac:chgData name="Shiomar Salazar Castillo" userId="46aad2935d30d0cf" providerId="LiveId" clId="{944E8CBD-E164-4B64-AC47-3B2C55C22170}" dt="2022-10-30T15:49:29.312" v="65" actId="478"/>
          <ac:graphicFrameMkLst>
            <pc:docMk/>
            <pc:sldMk cId="2227972923" sldId="260"/>
            <ac:graphicFrameMk id="4" creationId="{A33CE50D-B9D6-E8B7-0364-347F00EC9DB7}"/>
          </ac:graphicFrameMkLst>
        </pc:graphicFrameChg>
        <pc:picChg chg="add del">
          <ac:chgData name="Shiomar Salazar Castillo" userId="46aad2935d30d0cf" providerId="LiveId" clId="{944E8CBD-E164-4B64-AC47-3B2C55C22170}" dt="2022-10-30T15:50:20.492" v="73" actId="478"/>
          <ac:picMkLst>
            <pc:docMk/>
            <pc:sldMk cId="2227972923" sldId="260"/>
            <ac:picMk id="5" creationId="{2090D928-63A8-C515-1915-4487F6D1F61D}"/>
          </ac:picMkLst>
        </pc:picChg>
        <pc:picChg chg="add mod">
          <ac:chgData name="Shiomar Salazar Castillo" userId="46aad2935d30d0cf" providerId="LiveId" clId="{944E8CBD-E164-4B64-AC47-3B2C55C22170}" dt="2022-10-30T15:51:34.986" v="97" actId="1076"/>
          <ac:picMkLst>
            <pc:docMk/>
            <pc:sldMk cId="2227972923" sldId="260"/>
            <ac:picMk id="6" creationId="{E33EE488-E2CB-7B84-B84E-BA65C42CEBA1}"/>
          </ac:picMkLst>
        </pc:picChg>
      </pc:sldChg>
      <pc:sldChg chg="modSp mod">
        <pc:chgData name="Shiomar Salazar Castillo" userId="46aad2935d30d0cf" providerId="LiveId" clId="{944E8CBD-E164-4B64-AC47-3B2C55C22170}" dt="2022-10-30T16:08:51.784" v="309" actId="2711"/>
        <pc:sldMkLst>
          <pc:docMk/>
          <pc:sldMk cId="2410614839" sldId="261"/>
        </pc:sldMkLst>
        <pc:spChg chg="mod">
          <ac:chgData name="Shiomar Salazar Castillo" userId="46aad2935d30d0cf" providerId="LiveId" clId="{944E8CBD-E164-4B64-AC47-3B2C55C22170}" dt="2022-10-30T16:08:45.291" v="308" actId="2711"/>
          <ac:spMkLst>
            <pc:docMk/>
            <pc:sldMk cId="2410614839" sldId="261"/>
            <ac:spMk id="4" creationId="{37335FAA-5908-38C7-D00F-A679255FCA99}"/>
          </ac:spMkLst>
        </pc:spChg>
        <pc:spChg chg="mod">
          <ac:chgData name="Shiomar Salazar Castillo" userId="46aad2935d30d0cf" providerId="LiveId" clId="{944E8CBD-E164-4B64-AC47-3B2C55C22170}" dt="2022-10-30T16:08:51.784" v="309" actId="2711"/>
          <ac:spMkLst>
            <pc:docMk/>
            <pc:sldMk cId="2410614839" sldId="261"/>
            <ac:spMk id="6" creationId="{8757A564-0EEA-FD4A-9D48-90BC6A077257}"/>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8A544E51-FCB6-4D05-BD00-C29A58F82638}" type="datetimeFigureOut">
              <a:rPr lang="es-MX" smtClean="0"/>
              <a:t>30/10/2022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6B3CD86-9333-416D-88D6-A1CF66C92B99}" type="slidenum">
              <a:rPr lang="es-MX" smtClean="0"/>
              <a:t>‹#›</a:t>
            </a:fld>
            <a:endParaRPr lang="es-MX"/>
          </a:p>
        </p:txBody>
      </p:sp>
    </p:spTree>
    <p:extLst>
      <p:ext uri="{BB962C8B-B14F-4D97-AF65-F5344CB8AC3E}">
        <p14:creationId xmlns:p14="http://schemas.microsoft.com/office/powerpoint/2010/main" val="820273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A544E51-FCB6-4D05-BD00-C29A58F82638}" type="datetimeFigureOut">
              <a:rPr lang="es-MX" smtClean="0"/>
              <a:t>30/10/2022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B3CD86-9333-416D-88D6-A1CF66C92B99}" type="slidenum">
              <a:rPr lang="es-MX" smtClean="0"/>
              <a:t>‹#›</a:t>
            </a:fld>
            <a:endParaRPr lang="es-MX"/>
          </a:p>
        </p:txBody>
      </p:sp>
    </p:spTree>
    <p:extLst>
      <p:ext uri="{BB962C8B-B14F-4D97-AF65-F5344CB8AC3E}">
        <p14:creationId xmlns:p14="http://schemas.microsoft.com/office/powerpoint/2010/main" val="3874222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A544E51-FCB6-4D05-BD00-C29A58F82638}" type="datetimeFigureOut">
              <a:rPr lang="es-MX" smtClean="0"/>
              <a:t>30/10/2022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B3CD86-9333-416D-88D6-A1CF66C92B99}" type="slidenum">
              <a:rPr lang="es-MX" smtClean="0"/>
              <a:t>‹#›</a:t>
            </a:fld>
            <a:endParaRPr lang="es-MX"/>
          </a:p>
        </p:txBody>
      </p:sp>
    </p:spTree>
    <p:extLst>
      <p:ext uri="{BB962C8B-B14F-4D97-AF65-F5344CB8AC3E}">
        <p14:creationId xmlns:p14="http://schemas.microsoft.com/office/powerpoint/2010/main" val="209228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8A544E51-FCB6-4D05-BD00-C29A58F82638}" type="datetimeFigureOut">
              <a:rPr lang="es-MX" smtClean="0"/>
              <a:t>30/10/2022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B3CD86-9333-416D-88D6-A1CF66C92B99}" type="slidenum">
              <a:rPr lang="es-MX" smtClean="0"/>
              <a:t>‹#›</a:t>
            </a:fld>
            <a:endParaRPr lang="es-MX"/>
          </a:p>
        </p:txBody>
      </p:sp>
    </p:spTree>
    <p:extLst>
      <p:ext uri="{BB962C8B-B14F-4D97-AF65-F5344CB8AC3E}">
        <p14:creationId xmlns:p14="http://schemas.microsoft.com/office/powerpoint/2010/main" val="128648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8A544E51-FCB6-4D05-BD00-C29A58F82638}" type="datetimeFigureOut">
              <a:rPr lang="es-MX" smtClean="0"/>
              <a:t>30/10/2022</a:t>
            </a:fld>
            <a:endParaRPr lang="es-MX"/>
          </a:p>
        </p:txBody>
      </p:sp>
      <p:sp>
        <p:nvSpPr>
          <p:cNvPr id="5" name="Footer Placeholder 4"/>
          <p:cNvSpPr>
            <a:spLocks noGrp="1"/>
          </p:cNvSpPr>
          <p:nvPr>
            <p:ph type="ftr" sz="quarter" idx="11"/>
          </p:nvPr>
        </p:nvSpPr>
        <p:spPr>
          <a:xfrm>
            <a:off x="2182708" y="6272784"/>
            <a:ext cx="6327648" cy="365125"/>
          </a:xfrm>
        </p:spPr>
        <p:txBody>
          <a:bodyPr/>
          <a:lstStyle/>
          <a:p>
            <a:endParaRPr lang="es-MX"/>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6B3CD86-9333-416D-88D6-A1CF66C92B99}" type="slidenum">
              <a:rPr lang="es-MX" smtClean="0"/>
              <a:t>‹#›</a:t>
            </a:fld>
            <a:endParaRPr lang="es-MX"/>
          </a:p>
        </p:txBody>
      </p:sp>
    </p:spTree>
    <p:extLst>
      <p:ext uri="{BB962C8B-B14F-4D97-AF65-F5344CB8AC3E}">
        <p14:creationId xmlns:p14="http://schemas.microsoft.com/office/powerpoint/2010/main" val="407358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8A544E51-FCB6-4D05-BD00-C29A58F82638}" type="datetimeFigureOut">
              <a:rPr lang="es-MX" smtClean="0"/>
              <a:t>30/10/2022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6B3CD86-9333-416D-88D6-A1CF66C92B99}" type="slidenum">
              <a:rPr lang="es-MX" smtClean="0"/>
              <a:t>‹#›</a:t>
            </a:fld>
            <a:endParaRPr lang="es-MX"/>
          </a:p>
        </p:txBody>
      </p:sp>
    </p:spTree>
    <p:extLst>
      <p:ext uri="{BB962C8B-B14F-4D97-AF65-F5344CB8AC3E}">
        <p14:creationId xmlns:p14="http://schemas.microsoft.com/office/powerpoint/2010/main" val="2725148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8A544E51-FCB6-4D05-BD00-C29A58F82638}" type="datetimeFigureOut">
              <a:rPr lang="es-MX" smtClean="0"/>
              <a:t>30/10/2022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6B3CD86-9333-416D-88D6-A1CF66C92B99}" type="slidenum">
              <a:rPr lang="es-MX" smtClean="0"/>
              <a:t>‹#›</a:t>
            </a:fld>
            <a:endParaRPr lang="es-MX"/>
          </a:p>
        </p:txBody>
      </p:sp>
    </p:spTree>
    <p:extLst>
      <p:ext uri="{BB962C8B-B14F-4D97-AF65-F5344CB8AC3E}">
        <p14:creationId xmlns:p14="http://schemas.microsoft.com/office/powerpoint/2010/main" val="1462609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8A544E51-FCB6-4D05-BD00-C29A58F82638}" type="datetimeFigureOut">
              <a:rPr lang="es-MX" smtClean="0"/>
              <a:t>30/10/2022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6B3CD86-9333-416D-88D6-A1CF66C92B99}" type="slidenum">
              <a:rPr lang="es-MX" smtClean="0"/>
              <a:t>‹#›</a:t>
            </a:fld>
            <a:endParaRPr lang="es-MX"/>
          </a:p>
        </p:txBody>
      </p:sp>
    </p:spTree>
    <p:extLst>
      <p:ext uri="{BB962C8B-B14F-4D97-AF65-F5344CB8AC3E}">
        <p14:creationId xmlns:p14="http://schemas.microsoft.com/office/powerpoint/2010/main" val="96296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44E51-FCB6-4D05-BD00-C29A58F82638}" type="datetimeFigureOut">
              <a:rPr lang="es-MX" smtClean="0"/>
              <a:t>30/10/2022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6B3CD86-9333-416D-88D6-A1CF66C92B99}" type="slidenum">
              <a:rPr lang="es-MX" smtClean="0"/>
              <a:t>‹#›</a:t>
            </a:fld>
            <a:endParaRPr lang="es-MX"/>
          </a:p>
        </p:txBody>
      </p:sp>
    </p:spTree>
    <p:extLst>
      <p:ext uri="{BB962C8B-B14F-4D97-AF65-F5344CB8AC3E}">
        <p14:creationId xmlns:p14="http://schemas.microsoft.com/office/powerpoint/2010/main" val="72728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A544E51-FCB6-4D05-BD00-C29A58F82638}" type="datetimeFigureOut">
              <a:rPr lang="es-MX" smtClean="0"/>
              <a:t>30/10/2022</a:t>
            </a:fld>
            <a:endParaRPr lang="es-MX"/>
          </a:p>
        </p:txBody>
      </p:sp>
      <p:sp>
        <p:nvSpPr>
          <p:cNvPr id="6" name="Footer Placeholder 5"/>
          <p:cNvSpPr>
            <a:spLocks noGrp="1"/>
          </p:cNvSpPr>
          <p:nvPr>
            <p:ph type="ftr" sz="quarter" idx="11"/>
          </p:nvPr>
        </p:nvSpPr>
        <p:spPr/>
        <p:txBody>
          <a:bodyPr/>
          <a:lstStyle/>
          <a:p>
            <a:endParaRPr lang="es-MX"/>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B3CD86-9333-416D-88D6-A1CF66C92B99}" type="slidenum">
              <a:rPr lang="es-MX" smtClean="0"/>
              <a:t>‹#›</a:t>
            </a:fld>
            <a:endParaRPr lang="es-MX"/>
          </a:p>
        </p:txBody>
      </p:sp>
    </p:spTree>
    <p:extLst>
      <p:ext uri="{BB962C8B-B14F-4D97-AF65-F5344CB8AC3E}">
        <p14:creationId xmlns:p14="http://schemas.microsoft.com/office/powerpoint/2010/main" val="12124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A544E51-FCB6-4D05-BD00-C29A58F82638}" type="datetimeFigureOut">
              <a:rPr lang="es-MX" smtClean="0"/>
              <a:t>30/10/2022</a:t>
            </a:fld>
            <a:endParaRPr lang="es-MX"/>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B3CD86-9333-416D-88D6-A1CF66C92B99}" type="slidenum">
              <a:rPr lang="es-MX" smtClean="0"/>
              <a:t>‹#›</a:t>
            </a:fld>
            <a:endParaRPr lang="es-MX"/>
          </a:p>
        </p:txBody>
      </p:sp>
    </p:spTree>
    <p:extLst>
      <p:ext uri="{BB962C8B-B14F-4D97-AF65-F5344CB8AC3E}">
        <p14:creationId xmlns:p14="http://schemas.microsoft.com/office/powerpoint/2010/main" val="379847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A544E51-FCB6-4D05-BD00-C29A58F82638}" type="datetimeFigureOut">
              <a:rPr lang="es-MX" smtClean="0"/>
              <a:t>30/10/2022</a:t>
            </a:fld>
            <a:endParaRPr lang="es-MX"/>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MX"/>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6B3CD86-9333-416D-88D6-A1CF66C92B99}" type="slidenum">
              <a:rPr lang="es-MX" smtClean="0"/>
              <a:t>‹#›</a:t>
            </a:fld>
            <a:endParaRPr lang="es-MX"/>
          </a:p>
        </p:txBody>
      </p:sp>
    </p:spTree>
    <p:extLst>
      <p:ext uri="{BB962C8B-B14F-4D97-AF65-F5344CB8AC3E}">
        <p14:creationId xmlns:p14="http://schemas.microsoft.com/office/powerpoint/2010/main" val="485158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F5237C-A411-6E51-455C-D7399540BFE0}"/>
              </a:ext>
            </a:extLst>
          </p:cNvPr>
          <p:cNvSpPr>
            <a:spLocks noGrp="1"/>
          </p:cNvSpPr>
          <p:nvPr>
            <p:ph type="ctrTitle"/>
          </p:nvPr>
        </p:nvSpPr>
        <p:spPr/>
        <p:txBody>
          <a:bodyPr/>
          <a:lstStyle/>
          <a:p>
            <a:r>
              <a:rPr lang="es-MX"/>
              <a:t>Estrategia</a:t>
            </a:r>
            <a:r>
              <a:rPr lang="en-US"/>
              <a:t> de </a:t>
            </a:r>
            <a:r>
              <a:rPr lang="es-MX"/>
              <a:t>Pruebas</a:t>
            </a:r>
            <a:r>
              <a:rPr lang="en-US"/>
              <a:t> #2</a:t>
            </a:r>
            <a:endParaRPr lang="es-MX"/>
          </a:p>
        </p:txBody>
      </p:sp>
      <p:sp>
        <p:nvSpPr>
          <p:cNvPr id="3" name="Subtítulo 2">
            <a:extLst>
              <a:ext uri="{FF2B5EF4-FFF2-40B4-BE49-F238E27FC236}">
                <a16:creationId xmlns:a16="http://schemas.microsoft.com/office/drawing/2014/main" id="{DE623F7C-84DA-0512-B85D-06B4EAFD7032}"/>
              </a:ext>
            </a:extLst>
          </p:cNvPr>
          <p:cNvSpPr>
            <a:spLocks noGrp="1"/>
          </p:cNvSpPr>
          <p:nvPr>
            <p:ph type="subTitle" idx="1"/>
          </p:nvPr>
        </p:nvSpPr>
        <p:spPr>
          <a:xfrm>
            <a:off x="1069848" y="4389119"/>
            <a:ext cx="7891272" cy="1983105"/>
          </a:xfrm>
        </p:spPr>
        <p:txBody>
          <a:bodyPr>
            <a:normAutofit fontScale="92500" lnSpcReduction="10000"/>
          </a:bodyPr>
          <a:lstStyle/>
          <a:p>
            <a:r>
              <a:rPr lang="es-MX"/>
              <a:t>Equipo 7</a:t>
            </a:r>
          </a:p>
          <a:p>
            <a:r>
              <a:rPr lang="en-US"/>
              <a:t>Roberto Amin</a:t>
            </a:r>
          </a:p>
          <a:p>
            <a:r>
              <a:rPr lang="en-US"/>
              <a:t>Federico Bedoya</a:t>
            </a:r>
          </a:p>
          <a:p>
            <a:r>
              <a:rPr lang="en-US"/>
              <a:t>Shiomar Salazar</a:t>
            </a:r>
          </a:p>
          <a:p>
            <a:r>
              <a:rPr lang="en-US"/>
              <a:t>Andres Soler</a:t>
            </a:r>
          </a:p>
          <a:p>
            <a:endParaRPr lang="es-MX"/>
          </a:p>
        </p:txBody>
      </p:sp>
    </p:spTree>
    <p:extLst>
      <p:ext uri="{BB962C8B-B14F-4D97-AF65-F5344CB8AC3E}">
        <p14:creationId xmlns:p14="http://schemas.microsoft.com/office/powerpoint/2010/main" val="100853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D1921-AF70-FC2C-7C26-C24339A07C06}"/>
              </a:ext>
            </a:extLst>
          </p:cNvPr>
          <p:cNvSpPr>
            <a:spLocks noGrp="1"/>
          </p:cNvSpPr>
          <p:nvPr>
            <p:ph type="title"/>
          </p:nvPr>
        </p:nvSpPr>
        <p:spPr>
          <a:xfrm>
            <a:off x="1069848" y="484632"/>
            <a:ext cx="10058400" cy="1020318"/>
          </a:xfrm>
        </p:spPr>
        <p:txBody>
          <a:bodyPr/>
          <a:lstStyle/>
          <a:p>
            <a:r>
              <a:rPr lang="es-MX"/>
              <a:t>Suposiciones Estrategia Pruebas #2</a:t>
            </a:r>
          </a:p>
        </p:txBody>
      </p:sp>
      <p:sp>
        <p:nvSpPr>
          <p:cNvPr id="3" name="Marcador de contenido 2">
            <a:extLst>
              <a:ext uri="{FF2B5EF4-FFF2-40B4-BE49-F238E27FC236}">
                <a16:creationId xmlns:a16="http://schemas.microsoft.com/office/drawing/2014/main" id="{8078D5FC-8F01-13A3-A321-660F743F1530}"/>
              </a:ext>
            </a:extLst>
          </p:cNvPr>
          <p:cNvSpPr>
            <a:spLocks noGrp="1"/>
          </p:cNvSpPr>
          <p:nvPr>
            <p:ph idx="1"/>
          </p:nvPr>
        </p:nvSpPr>
        <p:spPr>
          <a:xfrm>
            <a:off x="1069848" y="1581150"/>
            <a:ext cx="10058400" cy="4591050"/>
          </a:xfrm>
        </p:spPr>
        <p:txBody>
          <a:bodyPr/>
          <a:lstStyle/>
          <a:p>
            <a:r>
              <a:rPr lang="es-MX">
                <a:latin typeface="OpenSans"/>
              </a:rPr>
              <a:t>Presupuesto</a:t>
            </a:r>
            <a:r>
              <a:rPr lang="en-US">
                <a:latin typeface="OpenSans"/>
              </a:rPr>
              <a:t>:</a:t>
            </a:r>
          </a:p>
          <a:p>
            <a:pPr lvl="1"/>
            <a:r>
              <a:rPr lang="es-ES" b="0" i="0">
                <a:solidFill>
                  <a:srgbClr val="111111"/>
                </a:solidFill>
                <a:effectLst/>
                <a:latin typeface="OpenSans"/>
              </a:rPr>
              <a:t>500 USD para contratación de servicios de outsourcing de pruebas.</a:t>
            </a:r>
          </a:p>
          <a:p>
            <a:pPr lvl="1"/>
            <a:r>
              <a:rPr lang="es-ES">
                <a:solidFill>
                  <a:srgbClr val="111111"/>
                </a:solidFill>
                <a:latin typeface="OpenSans"/>
              </a:rPr>
              <a:t>1</a:t>
            </a:r>
            <a:r>
              <a:rPr lang="es-ES" b="0" i="0">
                <a:solidFill>
                  <a:srgbClr val="111111"/>
                </a:solidFill>
                <a:effectLst/>
                <a:latin typeface="OpenSans"/>
              </a:rPr>
              <a:t> ingeniero automatizador junior (30 horas/persona).</a:t>
            </a:r>
          </a:p>
          <a:p>
            <a:pPr lvl="1"/>
            <a:r>
              <a:rPr lang="es-ES" b="0" i="0">
                <a:solidFill>
                  <a:srgbClr val="111111"/>
                </a:solidFill>
                <a:effectLst/>
                <a:latin typeface="OpenSans"/>
              </a:rPr>
              <a:t>400 horas/máquina en Amazon AWS.</a:t>
            </a:r>
          </a:p>
          <a:p>
            <a:pPr lvl="1"/>
            <a:r>
              <a:rPr lang="es-ES" i="0">
                <a:solidFill>
                  <a:srgbClr val="111111"/>
                </a:solidFill>
                <a:effectLst/>
                <a:latin typeface="OpenSans"/>
              </a:rPr>
              <a:t>4 ingenieros de Software Senior con dedicación limitada (10 horas/persona).</a:t>
            </a:r>
          </a:p>
          <a:p>
            <a:r>
              <a:rPr lang="es-ES">
                <a:latin typeface="OpenSans"/>
              </a:rPr>
              <a:t>Punto de Partida:</a:t>
            </a:r>
          </a:p>
          <a:p>
            <a:pPr lvl="1"/>
            <a:r>
              <a:rPr lang="es-CO">
                <a:solidFill>
                  <a:srgbClr val="111111"/>
                </a:solidFill>
                <a:latin typeface="OpenSans"/>
              </a:rPr>
              <a:t>No se cuenta con inventario de pruebas realizadas (ni manuales ni automatizadas).</a:t>
            </a:r>
          </a:p>
          <a:p>
            <a:pPr lvl="1"/>
            <a:r>
              <a:rPr lang="es-CO">
                <a:solidFill>
                  <a:srgbClr val="111111"/>
                </a:solidFill>
                <a:latin typeface="OpenSans"/>
              </a:rPr>
              <a:t>No se cuenta con reportes de defectos.</a:t>
            </a:r>
          </a:p>
          <a:p>
            <a:pPr lvl="1"/>
            <a:r>
              <a:rPr lang="es-CO">
                <a:solidFill>
                  <a:srgbClr val="111111"/>
                </a:solidFill>
                <a:latin typeface="OpenSans"/>
              </a:rPr>
              <a:t>No se cuenta con documentos o artefactos de diseños.</a:t>
            </a:r>
          </a:p>
          <a:p>
            <a:r>
              <a:rPr lang="es-CO">
                <a:solidFill>
                  <a:srgbClr val="111111"/>
                </a:solidFill>
                <a:latin typeface="OpenSans"/>
              </a:rPr>
              <a:t>Duración del periodo de Pruebas:</a:t>
            </a:r>
          </a:p>
          <a:p>
            <a:pPr lvl="1"/>
            <a:r>
              <a:rPr lang="es-CO">
                <a:solidFill>
                  <a:srgbClr val="111111"/>
                </a:solidFill>
                <a:latin typeface="OpenSans"/>
              </a:rPr>
              <a:t>2 Semanas.</a:t>
            </a:r>
          </a:p>
          <a:p>
            <a:pPr lvl="2"/>
            <a:r>
              <a:rPr lang="es-ES">
                <a:solidFill>
                  <a:srgbClr val="111111"/>
                </a:solidFill>
                <a:latin typeface="OpenSans"/>
              </a:rPr>
              <a:t>Alinearse con los estándares y buenas prácticas de los equipos agiles.</a:t>
            </a:r>
            <a:endParaRPr lang="es-MX">
              <a:solidFill>
                <a:srgbClr val="111111"/>
              </a:solidFill>
              <a:latin typeface="OpenSans"/>
            </a:endParaRPr>
          </a:p>
        </p:txBody>
      </p:sp>
    </p:spTree>
    <p:extLst>
      <p:ext uri="{BB962C8B-B14F-4D97-AF65-F5344CB8AC3E}">
        <p14:creationId xmlns:p14="http://schemas.microsoft.com/office/powerpoint/2010/main" val="144710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2F7FDC4-46EA-A503-CF85-5DF6803017A3}"/>
              </a:ext>
            </a:extLst>
          </p:cNvPr>
          <p:cNvSpPr>
            <a:spLocks noGrp="1"/>
          </p:cNvSpPr>
          <p:nvPr>
            <p:ph type="title"/>
          </p:nvPr>
        </p:nvSpPr>
        <p:spPr>
          <a:xfrm>
            <a:off x="1069848" y="484632"/>
            <a:ext cx="10058400" cy="944118"/>
          </a:xfrm>
        </p:spPr>
        <p:txBody>
          <a:bodyPr/>
          <a:lstStyle/>
          <a:p>
            <a:r>
              <a:rPr lang="es-MX"/>
              <a:t>Objetivo de la Estrategia</a:t>
            </a:r>
          </a:p>
        </p:txBody>
      </p:sp>
      <p:sp>
        <p:nvSpPr>
          <p:cNvPr id="5" name="Marcador de contenido 4">
            <a:extLst>
              <a:ext uri="{FF2B5EF4-FFF2-40B4-BE49-F238E27FC236}">
                <a16:creationId xmlns:a16="http://schemas.microsoft.com/office/drawing/2014/main" id="{F1DC3A2A-A3F5-B7AF-56B1-44D60DB62451}"/>
              </a:ext>
            </a:extLst>
          </p:cNvPr>
          <p:cNvSpPr>
            <a:spLocks noGrp="1"/>
          </p:cNvSpPr>
          <p:nvPr>
            <p:ph idx="1"/>
          </p:nvPr>
        </p:nvSpPr>
        <p:spPr>
          <a:xfrm>
            <a:off x="1069848" y="1362075"/>
            <a:ext cx="10058400" cy="4810125"/>
          </a:xfrm>
        </p:spPr>
        <p:txBody>
          <a:bodyPr/>
          <a:lstStyle/>
          <a:p>
            <a:pPr>
              <a:lnSpc>
                <a:spcPct val="107000"/>
              </a:lnSpc>
              <a:spcAft>
                <a:spcPts val="800"/>
              </a:spcAft>
            </a:pPr>
            <a:r>
              <a:rPr lang="es-ES" sz="1800">
                <a:solidFill>
                  <a:srgbClr val="000000"/>
                </a:solidFill>
                <a:effectLst/>
                <a:latin typeface="OpenSans"/>
                <a:ea typeface="Helvetica" panose="020B0604020202020204" pitchFamily="34" charset="0"/>
                <a:cs typeface="Times New Roman" panose="02020603050405020304" pitchFamily="18" charset="0"/>
              </a:rPr>
              <a:t>El objetivo de esta estrategia es la detección de la mayor cantidad de errores posibles en el periodo de la iteración, es por esto por lo que se enfocara más que nada en la parte funcional de la ABP, pero como el recurso local (Ingeniero Automatizador) es de poca experiencia, se espera que este haga y documente pruebas manuales exploratorias que realice durante parte de la iteración, como parte de su proceso de entrada al proyecto.</a:t>
            </a:r>
          </a:p>
          <a:p>
            <a:pPr>
              <a:lnSpc>
                <a:spcPct val="107000"/>
              </a:lnSpc>
              <a:spcAft>
                <a:spcPts val="800"/>
              </a:spcAft>
            </a:pPr>
            <a:r>
              <a:rPr lang="es-CO" sz="1800">
                <a:solidFill>
                  <a:srgbClr val="000000"/>
                </a:solidFill>
                <a:effectLst/>
                <a:latin typeface="OpenSans"/>
                <a:ea typeface="Helvetica" panose="020B0604020202020204" pitchFamily="34" charset="0"/>
                <a:cs typeface="Times New Roman" panose="02020603050405020304" pitchFamily="18" charset="0"/>
              </a:rPr>
              <a:t>Como segundo objetivo se espera la entrega del siguiente paquete de 60 pruebas:</a:t>
            </a:r>
            <a:endParaRPr lang="es-CO" sz="1600">
              <a:effectLst/>
              <a:latin typeface="OpenSans"/>
              <a:ea typeface="Calibri" panose="020F0502020204030204" pitchFamily="34" charset="0"/>
              <a:cs typeface="Arial" panose="020B0604020202020204" pitchFamily="34" charset="0"/>
            </a:endParaRPr>
          </a:p>
          <a:p>
            <a:pPr lvl="1">
              <a:lnSpc>
                <a:spcPct val="107000"/>
              </a:lnSpc>
              <a:spcAft>
                <a:spcPts val="800"/>
              </a:spcAft>
            </a:pPr>
            <a:r>
              <a:rPr lang="es-CO" sz="1600">
                <a:effectLst/>
                <a:latin typeface="OpenSans"/>
                <a:ea typeface="Calibri" panose="020F0502020204030204" pitchFamily="34" charset="0"/>
                <a:cs typeface="Arial" panose="020B0604020202020204" pitchFamily="34" charset="0"/>
              </a:rPr>
              <a:t>50 por parte del proveedor externo del tipo Caja Negra de GUI.</a:t>
            </a:r>
          </a:p>
          <a:p>
            <a:pPr lvl="1">
              <a:lnSpc>
                <a:spcPct val="107000"/>
              </a:lnSpc>
              <a:spcAft>
                <a:spcPts val="800"/>
              </a:spcAft>
            </a:pPr>
            <a:r>
              <a:rPr lang="es-CO" sz="1600">
                <a:effectLst/>
                <a:latin typeface="OpenSans"/>
                <a:ea typeface="Calibri" panose="020F0502020204030204" pitchFamily="34" charset="0"/>
                <a:cs typeface="Arial" panose="020B0604020202020204" pitchFamily="34" charset="0"/>
              </a:rPr>
              <a:t>10 pruebas de caja blanca unitarias por parte del equipo interno.</a:t>
            </a:r>
          </a:p>
          <a:p>
            <a:pPr lvl="1">
              <a:lnSpc>
                <a:spcPct val="107000"/>
              </a:lnSpc>
              <a:spcAft>
                <a:spcPts val="800"/>
              </a:spcAft>
            </a:pPr>
            <a:r>
              <a:rPr lang="es-CO" sz="1600">
                <a:latin typeface="OpenSans"/>
                <a:ea typeface="Calibri" panose="020F0502020204030204" pitchFamily="34" charset="0"/>
                <a:cs typeface="Arial" panose="020B0604020202020204" pitchFamily="34" charset="0"/>
              </a:rPr>
              <a:t>Con sus respectivas pruebas exploratorias necesarias para la familiarización del Ingeniero Automatizador.</a:t>
            </a:r>
            <a:endParaRPr lang="es-MX" sz="1600">
              <a:effectLst/>
              <a:latin typeface="OpenSans"/>
              <a:ea typeface="Calibri" panose="020F0502020204030204" pitchFamily="34" charset="0"/>
              <a:cs typeface="Arial" panose="020B0604020202020204" pitchFamily="34" charset="0"/>
            </a:endParaRPr>
          </a:p>
          <a:p>
            <a:endParaRPr lang="es-MX"/>
          </a:p>
        </p:txBody>
      </p:sp>
    </p:spTree>
    <p:extLst>
      <p:ext uri="{BB962C8B-B14F-4D97-AF65-F5344CB8AC3E}">
        <p14:creationId xmlns:p14="http://schemas.microsoft.com/office/powerpoint/2010/main" val="272521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3CF4FB-ED6F-D4D7-6A48-CE8704AA95A0}"/>
              </a:ext>
            </a:extLst>
          </p:cNvPr>
          <p:cNvSpPr>
            <a:spLocks noGrp="1"/>
          </p:cNvSpPr>
          <p:nvPr>
            <p:ph type="title"/>
          </p:nvPr>
        </p:nvSpPr>
        <p:spPr/>
        <p:txBody>
          <a:bodyPr/>
          <a:lstStyle/>
          <a:p>
            <a:r>
              <a:rPr lang="es-MX"/>
              <a:t>Presupuesto Económico de la Estrategia</a:t>
            </a:r>
          </a:p>
        </p:txBody>
      </p:sp>
      <p:sp>
        <p:nvSpPr>
          <p:cNvPr id="6" name="CuadroTexto 5">
            <a:extLst>
              <a:ext uri="{FF2B5EF4-FFF2-40B4-BE49-F238E27FC236}">
                <a16:creationId xmlns:a16="http://schemas.microsoft.com/office/drawing/2014/main" id="{71555434-1148-56C5-7F30-E44A6294CA85}"/>
              </a:ext>
            </a:extLst>
          </p:cNvPr>
          <p:cNvSpPr txBox="1"/>
          <p:nvPr/>
        </p:nvSpPr>
        <p:spPr>
          <a:xfrm>
            <a:off x="1069847" y="5905500"/>
            <a:ext cx="7864602" cy="369332"/>
          </a:xfrm>
          <a:prstGeom prst="rect">
            <a:avLst/>
          </a:prstGeom>
          <a:noFill/>
        </p:spPr>
        <p:txBody>
          <a:bodyPr wrap="square" rtlCol="0">
            <a:spAutoFit/>
          </a:bodyPr>
          <a:lstStyle/>
          <a:p>
            <a:r>
              <a:rPr lang="en-US"/>
              <a:t>$USD 19.93 </a:t>
            </a:r>
            <a:r>
              <a:rPr lang="es-MX"/>
              <a:t>Por prueba entregada y ejecutada</a:t>
            </a:r>
          </a:p>
        </p:txBody>
      </p:sp>
      <p:graphicFrame>
        <p:nvGraphicFramePr>
          <p:cNvPr id="3" name="Tabla 2">
            <a:extLst>
              <a:ext uri="{FF2B5EF4-FFF2-40B4-BE49-F238E27FC236}">
                <a16:creationId xmlns:a16="http://schemas.microsoft.com/office/drawing/2014/main" id="{C9FF88A4-2959-23BA-0A94-23DE0F4F1C21}"/>
              </a:ext>
            </a:extLst>
          </p:cNvPr>
          <p:cNvGraphicFramePr>
            <a:graphicFrameLocks noGrp="1"/>
          </p:cNvGraphicFramePr>
          <p:nvPr>
            <p:extLst>
              <p:ext uri="{D42A27DB-BD31-4B8C-83A1-F6EECF244321}">
                <p14:modId xmlns:p14="http://schemas.microsoft.com/office/powerpoint/2010/main" val="1649259058"/>
              </p:ext>
            </p:extLst>
          </p:nvPr>
        </p:nvGraphicFramePr>
        <p:xfrm>
          <a:off x="1069847" y="2419351"/>
          <a:ext cx="10058398" cy="3019425"/>
        </p:xfrm>
        <a:graphic>
          <a:graphicData uri="http://schemas.openxmlformats.org/drawingml/2006/table">
            <a:tbl>
              <a:tblPr firstRow="1" firstCol="1" lastRow="1" bandRow="1">
                <a:tableStyleId>{5C22544A-7EE6-4342-B048-85BDC9FD1C3A}</a:tableStyleId>
              </a:tblPr>
              <a:tblGrid>
                <a:gridCol w="3695226">
                  <a:extLst>
                    <a:ext uri="{9D8B030D-6E8A-4147-A177-3AD203B41FA5}">
                      <a16:colId xmlns:a16="http://schemas.microsoft.com/office/drawing/2014/main" val="66278289"/>
                    </a:ext>
                  </a:extLst>
                </a:gridCol>
                <a:gridCol w="1850410">
                  <a:extLst>
                    <a:ext uri="{9D8B030D-6E8A-4147-A177-3AD203B41FA5}">
                      <a16:colId xmlns:a16="http://schemas.microsoft.com/office/drawing/2014/main" val="2275129698"/>
                    </a:ext>
                  </a:extLst>
                </a:gridCol>
                <a:gridCol w="2246593">
                  <a:extLst>
                    <a:ext uri="{9D8B030D-6E8A-4147-A177-3AD203B41FA5}">
                      <a16:colId xmlns:a16="http://schemas.microsoft.com/office/drawing/2014/main" val="4193174903"/>
                    </a:ext>
                  </a:extLst>
                </a:gridCol>
                <a:gridCol w="2266169">
                  <a:extLst>
                    <a:ext uri="{9D8B030D-6E8A-4147-A177-3AD203B41FA5}">
                      <a16:colId xmlns:a16="http://schemas.microsoft.com/office/drawing/2014/main" val="226638861"/>
                    </a:ext>
                  </a:extLst>
                </a:gridCol>
              </a:tblGrid>
              <a:tr h="269411">
                <a:tc>
                  <a:txBody>
                    <a:bodyPr/>
                    <a:lstStyle/>
                    <a:p>
                      <a:pPr>
                        <a:lnSpc>
                          <a:spcPct val="107000"/>
                        </a:lnSpc>
                        <a:spcAft>
                          <a:spcPts val="800"/>
                        </a:spcAft>
                      </a:pPr>
                      <a:r>
                        <a:rPr lang="es-CO" sz="1200">
                          <a:effectLst/>
                        </a:rPr>
                        <a:t>Concepto</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Costo Unitario</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Cantidad</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Monto Total</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17803840"/>
                  </a:ext>
                </a:extLst>
              </a:tr>
              <a:tr h="552798">
                <a:tc>
                  <a:txBody>
                    <a:bodyPr/>
                    <a:lstStyle/>
                    <a:p>
                      <a:pPr>
                        <a:lnSpc>
                          <a:spcPct val="107000"/>
                        </a:lnSpc>
                        <a:spcAft>
                          <a:spcPts val="800"/>
                        </a:spcAft>
                      </a:pPr>
                      <a:r>
                        <a:rPr lang="es-CO" sz="1200">
                          <a:effectLst/>
                        </a:rPr>
                        <a:t>Hora de Trabajo Ingeniero Junior</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$USD 5</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30 horas</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$USD 150</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2716518"/>
                  </a:ext>
                </a:extLst>
              </a:tr>
              <a:tr h="552798">
                <a:tc>
                  <a:txBody>
                    <a:bodyPr/>
                    <a:lstStyle/>
                    <a:p>
                      <a:pPr>
                        <a:lnSpc>
                          <a:spcPct val="107000"/>
                        </a:lnSpc>
                        <a:spcAft>
                          <a:spcPts val="800"/>
                        </a:spcAft>
                      </a:pPr>
                      <a:r>
                        <a:rPr lang="es-CO" sz="1200">
                          <a:effectLst/>
                        </a:rPr>
                        <a:t>Hora maquina Amazon AWS</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$USD 96</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1 instancia (400 horas)</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$USD 96</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4888874"/>
                  </a:ext>
                </a:extLst>
              </a:tr>
              <a:tr h="552798">
                <a:tc>
                  <a:txBody>
                    <a:bodyPr/>
                    <a:lstStyle/>
                    <a:p>
                      <a:pPr>
                        <a:lnSpc>
                          <a:spcPct val="107000"/>
                        </a:lnSpc>
                        <a:spcAft>
                          <a:spcPts val="800"/>
                        </a:spcAft>
                      </a:pPr>
                      <a:r>
                        <a:rPr lang="es-CO" sz="1200">
                          <a:effectLst/>
                        </a:rPr>
                        <a:t>Hora de Trabajo Ingeniero Senior</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$USD 10</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40 horas</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$USD 400</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9807150"/>
                  </a:ext>
                </a:extLst>
              </a:tr>
              <a:tr h="269411">
                <a:tc>
                  <a:txBody>
                    <a:bodyPr/>
                    <a:lstStyle/>
                    <a:p>
                      <a:pPr>
                        <a:lnSpc>
                          <a:spcPct val="107000"/>
                        </a:lnSpc>
                        <a:spcAft>
                          <a:spcPts val="800"/>
                        </a:spcAft>
                      </a:pPr>
                      <a:r>
                        <a:rPr lang="es-CO" sz="1200">
                          <a:effectLst/>
                        </a:rPr>
                        <a:t>Renta de Equipo de Computo</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$USD 50</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1 equipo</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$USD 50</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78642078"/>
                  </a:ext>
                </a:extLst>
              </a:tr>
              <a:tr h="552798">
                <a:tc>
                  <a:txBody>
                    <a:bodyPr/>
                    <a:lstStyle/>
                    <a:p>
                      <a:pPr>
                        <a:lnSpc>
                          <a:spcPct val="107000"/>
                        </a:lnSpc>
                        <a:spcAft>
                          <a:spcPts val="800"/>
                        </a:spcAft>
                      </a:pPr>
                      <a:r>
                        <a:rPr lang="es-CO" sz="1200">
                          <a:effectLst/>
                        </a:rPr>
                        <a:t>contratación de Servicios Externos</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$USD 500</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1 sprint</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200">
                          <a:effectLst/>
                        </a:rPr>
                        <a:t>$USD 500</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8892326"/>
                  </a:ext>
                </a:extLst>
              </a:tr>
              <a:tr h="269411">
                <a:tc gridSpan="3">
                  <a:txBody>
                    <a:bodyPr/>
                    <a:lstStyle/>
                    <a:p>
                      <a:pPr algn="ctr">
                        <a:lnSpc>
                          <a:spcPct val="107000"/>
                        </a:lnSpc>
                        <a:spcAft>
                          <a:spcPts val="800"/>
                        </a:spcAft>
                      </a:pPr>
                      <a:r>
                        <a:rPr lang="es-CO" sz="1200">
                          <a:effectLst/>
                        </a:rPr>
                        <a:t>Total</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s-MX"/>
                    </a:p>
                  </a:txBody>
                  <a:tcPr/>
                </a:tc>
                <a:tc hMerge="1">
                  <a:txBody>
                    <a:bodyPr/>
                    <a:lstStyle/>
                    <a:p>
                      <a:endParaRPr lang="es-MX"/>
                    </a:p>
                  </a:txBody>
                  <a:tcPr/>
                </a:tc>
                <a:tc>
                  <a:txBody>
                    <a:bodyPr/>
                    <a:lstStyle/>
                    <a:p>
                      <a:pPr>
                        <a:lnSpc>
                          <a:spcPct val="107000"/>
                        </a:lnSpc>
                        <a:spcAft>
                          <a:spcPts val="800"/>
                        </a:spcAft>
                      </a:pPr>
                      <a:r>
                        <a:rPr lang="es-CO" sz="1200">
                          <a:effectLst/>
                        </a:rPr>
                        <a:t>$USD 1196</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5897293"/>
                  </a:ext>
                </a:extLst>
              </a:tr>
            </a:tbl>
          </a:graphicData>
        </a:graphic>
      </p:graphicFrame>
    </p:spTree>
    <p:extLst>
      <p:ext uri="{BB962C8B-B14F-4D97-AF65-F5344CB8AC3E}">
        <p14:creationId xmlns:p14="http://schemas.microsoft.com/office/powerpoint/2010/main" val="300601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9062B-0625-8C5D-E329-FF840C62F1CE}"/>
              </a:ext>
            </a:extLst>
          </p:cNvPr>
          <p:cNvSpPr>
            <a:spLocks noGrp="1"/>
          </p:cNvSpPr>
          <p:nvPr>
            <p:ph type="title"/>
          </p:nvPr>
        </p:nvSpPr>
        <p:spPr>
          <a:xfrm>
            <a:off x="1069848" y="484632"/>
            <a:ext cx="10058400" cy="877443"/>
          </a:xfrm>
        </p:spPr>
        <p:txBody>
          <a:bodyPr/>
          <a:lstStyle/>
          <a:p>
            <a:r>
              <a:rPr lang="es-MX"/>
              <a:t>TNT. y DISTRIBUCION DE esfuerzos</a:t>
            </a:r>
          </a:p>
        </p:txBody>
      </p:sp>
      <p:graphicFrame>
        <p:nvGraphicFramePr>
          <p:cNvPr id="3" name="Tabla 2">
            <a:extLst>
              <a:ext uri="{FF2B5EF4-FFF2-40B4-BE49-F238E27FC236}">
                <a16:creationId xmlns:a16="http://schemas.microsoft.com/office/drawing/2014/main" id="{A17BC021-4723-4B5B-D640-FC87667EB2C4}"/>
              </a:ext>
            </a:extLst>
          </p:cNvPr>
          <p:cNvGraphicFramePr>
            <a:graphicFrameLocks noGrp="1"/>
          </p:cNvGraphicFramePr>
          <p:nvPr>
            <p:extLst>
              <p:ext uri="{D42A27DB-BD31-4B8C-83A1-F6EECF244321}">
                <p14:modId xmlns:p14="http://schemas.microsoft.com/office/powerpoint/2010/main" val="3288364210"/>
              </p:ext>
            </p:extLst>
          </p:nvPr>
        </p:nvGraphicFramePr>
        <p:xfrm>
          <a:off x="285750" y="1743646"/>
          <a:ext cx="6994955" cy="3952304"/>
        </p:xfrm>
        <a:graphic>
          <a:graphicData uri="http://schemas.openxmlformats.org/drawingml/2006/table">
            <a:tbl>
              <a:tblPr firstRow="1" firstCol="1" bandRow="1">
                <a:tableStyleId>{5C22544A-7EE6-4342-B048-85BDC9FD1C3A}</a:tableStyleId>
              </a:tblPr>
              <a:tblGrid>
                <a:gridCol w="916021">
                  <a:extLst>
                    <a:ext uri="{9D8B030D-6E8A-4147-A177-3AD203B41FA5}">
                      <a16:colId xmlns:a16="http://schemas.microsoft.com/office/drawing/2014/main" val="3216183212"/>
                    </a:ext>
                  </a:extLst>
                </a:gridCol>
                <a:gridCol w="1010671">
                  <a:extLst>
                    <a:ext uri="{9D8B030D-6E8A-4147-A177-3AD203B41FA5}">
                      <a16:colId xmlns:a16="http://schemas.microsoft.com/office/drawing/2014/main" val="4045037974"/>
                    </a:ext>
                  </a:extLst>
                </a:gridCol>
                <a:gridCol w="1207033">
                  <a:extLst>
                    <a:ext uri="{9D8B030D-6E8A-4147-A177-3AD203B41FA5}">
                      <a16:colId xmlns:a16="http://schemas.microsoft.com/office/drawing/2014/main" val="1376892530"/>
                    </a:ext>
                  </a:extLst>
                </a:gridCol>
                <a:gridCol w="3861230">
                  <a:extLst>
                    <a:ext uri="{9D8B030D-6E8A-4147-A177-3AD203B41FA5}">
                      <a16:colId xmlns:a16="http://schemas.microsoft.com/office/drawing/2014/main" val="2262231470"/>
                    </a:ext>
                  </a:extLst>
                </a:gridCol>
              </a:tblGrid>
              <a:tr h="179492">
                <a:tc>
                  <a:txBody>
                    <a:bodyPr/>
                    <a:lstStyle/>
                    <a:p>
                      <a:pPr>
                        <a:lnSpc>
                          <a:spcPct val="107000"/>
                        </a:lnSpc>
                        <a:spcAft>
                          <a:spcPts val="800"/>
                        </a:spcAft>
                      </a:pPr>
                      <a:r>
                        <a:rPr lang="es-CO" sz="1100">
                          <a:effectLst/>
                        </a:rPr>
                        <a:t>Nivel</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100">
                          <a:effectLst/>
                        </a:rPr>
                        <a:t>Tipo</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100">
                          <a:effectLst/>
                        </a:rPr>
                        <a:t>Técnica</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100">
                          <a:effectLst/>
                        </a:rPr>
                        <a:t>Objetivo</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11807933"/>
                  </a:ext>
                </a:extLst>
              </a:tr>
              <a:tr h="1312177">
                <a:tc>
                  <a:txBody>
                    <a:bodyPr/>
                    <a:lstStyle/>
                    <a:p>
                      <a:pPr>
                        <a:lnSpc>
                          <a:spcPct val="107000"/>
                        </a:lnSpc>
                        <a:spcAft>
                          <a:spcPts val="800"/>
                        </a:spcAft>
                      </a:pPr>
                      <a:r>
                        <a:rPr lang="es-CO" sz="1100">
                          <a:effectLst/>
                        </a:rPr>
                        <a:t>Sistema</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100">
                          <a:effectLst/>
                        </a:rPr>
                        <a:t>Funcional </a:t>
                      </a:r>
                      <a:endParaRPr lang="es-MX" sz="1100">
                        <a:effectLst/>
                      </a:endParaRPr>
                    </a:p>
                    <a:p>
                      <a:pPr>
                        <a:lnSpc>
                          <a:spcPct val="107000"/>
                        </a:lnSpc>
                        <a:spcAft>
                          <a:spcPts val="800"/>
                        </a:spcAft>
                      </a:pPr>
                      <a:r>
                        <a:rPr lang="es-CO" sz="1100">
                          <a:effectLst/>
                        </a:rPr>
                        <a:t>Caja Negra Positivas</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100">
                          <a:effectLst/>
                        </a:rPr>
                        <a:t>Automatizado</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100">
                          <a:effectLst/>
                        </a:rPr>
                        <a:t>Estas son las pruebas que se espera que los servicios contratados entreguen, con la experiencia que tienen los terceros se espera que se entreguen una de pruebas del sistema completo sin mucha revisión de las funciones internas del sistema. Se espera que se entreguen los scripts automatizados para ser ejecutados en los Servidores de AWS.</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55177973"/>
                  </a:ext>
                </a:extLst>
              </a:tr>
              <a:tr h="1607879">
                <a:tc>
                  <a:txBody>
                    <a:bodyPr/>
                    <a:lstStyle/>
                    <a:p>
                      <a:pPr>
                        <a:lnSpc>
                          <a:spcPct val="107000"/>
                        </a:lnSpc>
                        <a:spcAft>
                          <a:spcPts val="800"/>
                        </a:spcAft>
                      </a:pPr>
                      <a:r>
                        <a:rPr lang="es-CO" sz="1100">
                          <a:effectLst/>
                        </a:rPr>
                        <a:t>Unidad</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100">
                          <a:effectLst/>
                        </a:rPr>
                        <a:t>Funcional </a:t>
                      </a:r>
                      <a:endParaRPr lang="es-MX" sz="1100">
                        <a:effectLst/>
                      </a:endParaRPr>
                    </a:p>
                    <a:p>
                      <a:pPr>
                        <a:lnSpc>
                          <a:spcPct val="107000"/>
                        </a:lnSpc>
                        <a:spcAft>
                          <a:spcPts val="800"/>
                        </a:spcAft>
                      </a:pPr>
                      <a:r>
                        <a:rPr lang="es-CO" sz="1100">
                          <a:effectLst/>
                        </a:rPr>
                        <a:t>Caja Blanca</a:t>
                      </a:r>
                      <a:endParaRPr lang="es-MX" sz="1100">
                        <a:effectLst/>
                      </a:endParaRPr>
                    </a:p>
                    <a:p>
                      <a:pPr>
                        <a:lnSpc>
                          <a:spcPct val="107000"/>
                        </a:lnSpc>
                        <a:spcAft>
                          <a:spcPts val="800"/>
                        </a:spcAft>
                      </a:pPr>
                      <a:r>
                        <a:rPr lang="es-CO" sz="1100">
                          <a:effectLst/>
                        </a:rPr>
                        <a:t>Positivas</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100">
                          <a:effectLst/>
                        </a:rPr>
                        <a:t>Automatizada</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100">
                          <a:effectLst/>
                        </a:rPr>
                        <a:t>Estas pruebas tienen la intención de empezar la validación desde el nivel más alto de granularidad para detectar errores desde esta etapa, se quiere que las pruebas sean positivas validando con los inputs esperados las salidas de funciones.</a:t>
                      </a:r>
                      <a:endParaRPr lang="es-MX" sz="1100">
                        <a:effectLst/>
                      </a:endParaRPr>
                    </a:p>
                    <a:p>
                      <a:pPr>
                        <a:lnSpc>
                          <a:spcPct val="107000"/>
                        </a:lnSpc>
                        <a:spcAft>
                          <a:spcPts val="800"/>
                        </a:spcAft>
                      </a:pPr>
                      <a:r>
                        <a:rPr lang="es-CO" sz="1100">
                          <a:effectLst/>
                        </a:rPr>
                        <a:t>Se espera un script que corra sobre el repositorio del código y se ejecute de manera automática cada nuevo Pull Request</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6963707"/>
                  </a:ext>
                </a:extLst>
              </a:tr>
              <a:tr h="852756">
                <a:tc>
                  <a:txBody>
                    <a:bodyPr/>
                    <a:lstStyle/>
                    <a:p>
                      <a:pPr>
                        <a:lnSpc>
                          <a:spcPct val="107000"/>
                        </a:lnSpc>
                        <a:spcAft>
                          <a:spcPts val="800"/>
                        </a:spcAft>
                      </a:pPr>
                      <a:r>
                        <a:rPr lang="es-CO" sz="1100">
                          <a:effectLst/>
                        </a:rPr>
                        <a:t>Sistema</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100">
                          <a:effectLst/>
                        </a:rPr>
                        <a:t>Funcional </a:t>
                      </a:r>
                      <a:endParaRPr lang="es-MX" sz="1100">
                        <a:effectLst/>
                      </a:endParaRPr>
                    </a:p>
                    <a:p>
                      <a:pPr>
                        <a:lnSpc>
                          <a:spcPct val="107000"/>
                        </a:lnSpc>
                        <a:spcAft>
                          <a:spcPts val="800"/>
                        </a:spcAft>
                      </a:pPr>
                      <a:r>
                        <a:rPr lang="es-CO" sz="1100">
                          <a:effectLst/>
                        </a:rPr>
                        <a:t>Caja Negra Positivas</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100">
                          <a:effectLst/>
                        </a:rPr>
                        <a:t>Manual</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s-CO" sz="1100">
                          <a:effectLst/>
                        </a:rPr>
                        <a:t>Son las pruebas exploratorias del Ingeniero Junior, la intención es que se familiaricen con la ABP y se ubiquen en las vistas y elementos de esta.</a:t>
                      </a:r>
                      <a:endParaRPr lang="es-MX" sz="1100">
                        <a:effectLst/>
                      </a:endParaRPr>
                    </a:p>
                    <a:p>
                      <a:pPr>
                        <a:lnSpc>
                          <a:spcPct val="107000"/>
                        </a:lnSpc>
                        <a:spcAft>
                          <a:spcPts val="800"/>
                        </a:spcAft>
                      </a:pPr>
                      <a:r>
                        <a:rPr lang="es-CO" sz="1100">
                          <a:effectLst/>
                        </a:rPr>
                        <a:t>Se espera un reporte manual con pasos y resultados.</a:t>
                      </a:r>
                      <a:endParaRPr lang="es-MX"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5100284"/>
                  </a:ext>
                </a:extLst>
              </a:tr>
            </a:tbl>
          </a:graphicData>
        </a:graphic>
      </p:graphicFrame>
      <p:pic>
        <p:nvPicPr>
          <p:cNvPr id="6" name="Imagen 5">
            <a:extLst>
              <a:ext uri="{FF2B5EF4-FFF2-40B4-BE49-F238E27FC236}">
                <a16:creationId xmlns:a16="http://schemas.microsoft.com/office/drawing/2014/main" id="{E33EE488-E2CB-7B84-B84E-BA65C42CEB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19339" y="3429000"/>
            <a:ext cx="4591685" cy="2597948"/>
          </a:xfrm>
          <a:prstGeom prst="rect">
            <a:avLst/>
          </a:prstGeom>
          <a:noFill/>
          <a:ln>
            <a:noFill/>
          </a:ln>
        </p:spPr>
      </p:pic>
    </p:spTree>
    <p:extLst>
      <p:ext uri="{BB962C8B-B14F-4D97-AF65-F5344CB8AC3E}">
        <p14:creationId xmlns:p14="http://schemas.microsoft.com/office/powerpoint/2010/main" val="222797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0F689-081C-C25D-204E-C3A6057B11B8}"/>
              </a:ext>
            </a:extLst>
          </p:cNvPr>
          <p:cNvSpPr>
            <a:spLocks noGrp="1"/>
          </p:cNvSpPr>
          <p:nvPr>
            <p:ph type="title"/>
          </p:nvPr>
        </p:nvSpPr>
        <p:spPr>
          <a:xfrm>
            <a:off x="1069848" y="484632"/>
            <a:ext cx="10058400" cy="791718"/>
          </a:xfrm>
        </p:spPr>
        <p:txBody>
          <a:bodyPr>
            <a:normAutofit fontScale="90000"/>
          </a:bodyPr>
          <a:lstStyle/>
          <a:p>
            <a:r>
              <a:rPr lang="es-MX"/>
              <a:t>Análisis de Estrategia</a:t>
            </a:r>
          </a:p>
        </p:txBody>
      </p:sp>
      <p:sp>
        <p:nvSpPr>
          <p:cNvPr id="3" name="Marcador de texto 2">
            <a:extLst>
              <a:ext uri="{FF2B5EF4-FFF2-40B4-BE49-F238E27FC236}">
                <a16:creationId xmlns:a16="http://schemas.microsoft.com/office/drawing/2014/main" id="{31B0B8BB-E956-5EBE-79BC-AF4AFF01D86F}"/>
              </a:ext>
            </a:extLst>
          </p:cNvPr>
          <p:cNvSpPr>
            <a:spLocks noGrp="1"/>
          </p:cNvSpPr>
          <p:nvPr>
            <p:ph type="body" idx="1"/>
          </p:nvPr>
        </p:nvSpPr>
        <p:spPr>
          <a:xfrm>
            <a:off x="1069848" y="1276350"/>
            <a:ext cx="4754880" cy="640080"/>
          </a:xfrm>
        </p:spPr>
        <p:txBody>
          <a:bodyPr/>
          <a:lstStyle/>
          <a:p>
            <a:r>
              <a:rPr lang="es-MX"/>
              <a:t>Ventajas</a:t>
            </a:r>
          </a:p>
        </p:txBody>
      </p:sp>
      <p:sp>
        <p:nvSpPr>
          <p:cNvPr id="4" name="Marcador de contenido 3">
            <a:extLst>
              <a:ext uri="{FF2B5EF4-FFF2-40B4-BE49-F238E27FC236}">
                <a16:creationId xmlns:a16="http://schemas.microsoft.com/office/drawing/2014/main" id="{37335FAA-5908-38C7-D00F-A679255FCA99}"/>
              </a:ext>
            </a:extLst>
          </p:cNvPr>
          <p:cNvSpPr>
            <a:spLocks noGrp="1"/>
          </p:cNvSpPr>
          <p:nvPr>
            <p:ph sz="half" idx="2"/>
          </p:nvPr>
        </p:nvSpPr>
        <p:spPr>
          <a:xfrm>
            <a:off x="1069848" y="1847850"/>
            <a:ext cx="4754880" cy="4187190"/>
          </a:xfrm>
        </p:spPr>
        <p:txBody>
          <a:bodyPr>
            <a:normAutofit/>
          </a:bodyPr>
          <a:lstStyle/>
          <a:p>
            <a:pPr>
              <a:lnSpc>
                <a:spcPct val="107000"/>
              </a:lnSpc>
            </a:pPr>
            <a:r>
              <a:rPr lang="es-CO" sz="1800">
                <a:effectLst/>
                <a:latin typeface="OpenSans"/>
                <a:ea typeface="Calibri" panose="020F0502020204030204" pitchFamily="34" charset="0"/>
                <a:cs typeface="Arial" panose="020B0604020202020204" pitchFamily="34" charset="0"/>
              </a:rPr>
              <a:t>Menor Costo a comparación de la estrategia 1.</a:t>
            </a:r>
            <a:endParaRPr lang="es-MX" sz="1800">
              <a:effectLst/>
              <a:latin typeface="OpenSans"/>
              <a:ea typeface="Calibri" panose="020F0502020204030204" pitchFamily="34" charset="0"/>
              <a:cs typeface="Times New Roman" panose="02020603050405020304" pitchFamily="18" charset="0"/>
            </a:endParaRPr>
          </a:p>
          <a:p>
            <a:pPr>
              <a:lnSpc>
                <a:spcPct val="107000"/>
              </a:lnSpc>
            </a:pPr>
            <a:r>
              <a:rPr lang="es-CO" sz="1800">
                <a:effectLst/>
                <a:latin typeface="OpenSans"/>
                <a:ea typeface="Calibri" panose="020F0502020204030204" pitchFamily="34" charset="0"/>
                <a:cs typeface="Arial" panose="020B0604020202020204" pitchFamily="34" charset="0"/>
              </a:rPr>
              <a:t>Mayor número de pruebas </a:t>
            </a:r>
            <a:r>
              <a:rPr lang="es-CO" sz="1800" err="1">
                <a:effectLst/>
                <a:latin typeface="OpenSans"/>
                <a:ea typeface="Calibri" panose="020F0502020204030204" pitchFamily="34" charset="0"/>
                <a:cs typeface="Arial" panose="020B0604020202020204" pitchFamily="34" charset="0"/>
              </a:rPr>
              <a:t>End</a:t>
            </a:r>
            <a:r>
              <a:rPr lang="es-CO" sz="1800">
                <a:effectLst/>
                <a:latin typeface="OpenSans"/>
                <a:ea typeface="Calibri" panose="020F0502020204030204" pitchFamily="34" charset="0"/>
                <a:cs typeface="Arial" panose="020B0604020202020204" pitchFamily="34" charset="0"/>
              </a:rPr>
              <a:t> </a:t>
            </a:r>
            <a:r>
              <a:rPr lang="es-CO" sz="1800" err="1">
                <a:effectLst/>
                <a:latin typeface="OpenSans"/>
                <a:ea typeface="Calibri" panose="020F0502020204030204" pitchFamily="34" charset="0"/>
                <a:cs typeface="Arial" panose="020B0604020202020204" pitchFamily="34" charset="0"/>
              </a:rPr>
              <a:t>to</a:t>
            </a:r>
            <a:r>
              <a:rPr lang="es-CO" sz="1800">
                <a:effectLst/>
                <a:latin typeface="OpenSans"/>
                <a:ea typeface="Calibri" panose="020F0502020204030204" pitchFamily="34" charset="0"/>
                <a:cs typeface="Arial" panose="020B0604020202020204" pitchFamily="34" charset="0"/>
              </a:rPr>
              <a:t> </a:t>
            </a:r>
            <a:r>
              <a:rPr lang="es-CO" sz="1800" err="1">
                <a:effectLst/>
                <a:latin typeface="OpenSans"/>
                <a:ea typeface="Calibri" panose="020F0502020204030204" pitchFamily="34" charset="0"/>
                <a:cs typeface="Arial" panose="020B0604020202020204" pitchFamily="34" charset="0"/>
              </a:rPr>
              <a:t>End</a:t>
            </a:r>
            <a:r>
              <a:rPr lang="es-CO" sz="1800">
                <a:effectLst/>
                <a:latin typeface="OpenSans"/>
                <a:ea typeface="Calibri" panose="020F0502020204030204" pitchFamily="34" charset="0"/>
                <a:cs typeface="Arial" panose="020B0604020202020204" pitchFamily="34" charset="0"/>
              </a:rPr>
              <a:t> de GUI.</a:t>
            </a:r>
            <a:endParaRPr lang="es-MX" sz="1800">
              <a:effectLst/>
              <a:latin typeface="OpenSans"/>
              <a:ea typeface="Calibri" panose="020F0502020204030204" pitchFamily="34" charset="0"/>
              <a:cs typeface="Times New Roman" panose="02020603050405020304" pitchFamily="18" charset="0"/>
            </a:endParaRPr>
          </a:p>
          <a:p>
            <a:pPr>
              <a:lnSpc>
                <a:spcPct val="107000"/>
              </a:lnSpc>
              <a:spcAft>
                <a:spcPts val="800"/>
              </a:spcAft>
            </a:pPr>
            <a:r>
              <a:rPr lang="es-CO" sz="1800">
                <a:effectLst/>
                <a:latin typeface="OpenSans"/>
                <a:ea typeface="Calibri" panose="020F0502020204030204" pitchFamily="34" charset="0"/>
                <a:cs typeface="Arial" panose="020B0604020202020204" pitchFamily="34" charset="0"/>
              </a:rPr>
              <a:t>Genera flexibilidad en el uso de recursos al poder conseguir siempre personas con experiencia en pruebas en el outsourcing, ya que les pagamos por prueba realizada y no tenemos que encargarnos de su curva de aprendizaje.</a:t>
            </a:r>
            <a:endParaRPr lang="es-MX" sz="1800">
              <a:effectLst/>
              <a:latin typeface="OpenSans"/>
              <a:ea typeface="Calibri" panose="020F0502020204030204" pitchFamily="34" charset="0"/>
              <a:cs typeface="Times New Roman" panose="02020603050405020304" pitchFamily="18" charset="0"/>
            </a:endParaRPr>
          </a:p>
        </p:txBody>
      </p:sp>
      <p:sp>
        <p:nvSpPr>
          <p:cNvPr id="5" name="Marcador de texto 4">
            <a:extLst>
              <a:ext uri="{FF2B5EF4-FFF2-40B4-BE49-F238E27FC236}">
                <a16:creationId xmlns:a16="http://schemas.microsoft.com/office/drawing/2014/main" id="{358C2AA2-C169-AA76-4ACA-4E466E7FE5EC}"/>
              </a:ext>
            </a:extLst>
          </p:cNvPr>
          <p:cNvSpPr>
            <a:spLocks noGrp="1"/>
          </p:cNvSpPr>
          <p:nvPr>
            <p:ph type="body" sz="quarter" idx="3"/>
          </p:nvPr>
        </p:nvSpPr>
        <p:spPr>
          <a:xfrm>
            <a:off x="6373368" y="1276350"/>
            <a:ext cx="4754880" cy="640080"/>
          </a:xfrm>
        </p:spPr>
        <p:txBody>
          <a:bodyPr/>
          <a:lstStyle/>
          <a:p>
            <a:r>
              <a:rPr lang="es-MX"/>
              <a:t>Desventajas</a:t>
            </a:r>
          </a:p>
        </p:txBody>
      </p:sp>
      <p:sp>
        <p:nvSpPr>
          <p:cNvPr id="6" name="Marcador de contenido 5">
            <a:extLst>
              <a:ext uri="{FF2B5EF4-FFF2-40B4-BE49-F238E27FC236}">
                <a16:creationId xmlns:a16="http://schemas.microsoft.com/office/drawing/2014/main" id="{8757A564-0EEA-FD4A-9D48-90BC6A077257}"/>
              </a:ext>
            </a:extLst>
          </p:cNvPr>
          <p:cNvSpPr>
            <a:spLocks noGrp="1"/>
          </p:cNvSpPr>
          <p:nvPr>
            <p:ph sz="quarter" idx="4"/>
          </p:nvPr>
        </p:nvSpPr>
        <p:spPr>
          <a:xfrm>
            <a:off x="6364224" y="1847850"/>
            <a:ext cx="4754880" cy="4187190"/>
          </a:xfrm>
        </p:spPr>
        <p:txBody>
          <a:bodyPr>
            <a:normAutofit/>
          </a:bodyPr>
          <a:lstStyle/>
          <a:p>
            <a:pPr>
              <a:lnSpc>
                <a:spcPct val="107000"/>
              </a:lnSpc>
              <a:spcAft>
                <a:spcPts val="800"/>
              </a:spcAft>
            </a:pPr>
            <a:r>
              <a:rPr lang="es-ES" sz="1800">
                <a:effectLst/>
                <a:latin typeface="OpenSans"/>
                <a:ea typeface="Calibri" panose="020F0502020204030204" pitchFamily="34" charset="0"/>
                <a:cs typeface="Arial" panose="020B0604020202020204" pitchFamily="34" charset="0"/>
              </a:rPr>
              <a:t>A largo plazo la entrega de valor no se evidenciaría, ya que internamente la organización cuenta con el conocimiento del código y del funcionamiento del sistema a través de la madurez de su equipo de pruebas.</a:t>
            </a:r>
          </a:p>
          <a:p>
            <a:pPr>
              <a:lnSpc>
                <a:spcPct val="107000"/>
              </a:lnSpc>
              <a:spcAft>
                <a:spcPts val="800"/>
              </a:spcAft>
            </a:pPr>
            <a:r>
              <a:rPr lang="es-ES" sz="1800">
                <a:effectLst/>
                <a:latin typeface="OpenSans"/>
                <a:ea typeface="Calibri" panose="020F0502020204030204" pitchFamily="34" charset="0"/>
                <a:cs typeface="Arial" panose="020B0604020202020204" pitchFamily="34" charset="0"/>
              </a:rPr>
              <a:t>Menor número de pruebas en general.</a:t>
            </a:r>
          </a:p>
          <a:p>
            <a:pPr>
              <a:lnSpc>
                <a:spcPct val="107000"/>
              </a:lnSpc>
              <a:spcAft>
                <a:spcPts val="800"/>
              </a:spcAft>
            </a:pPr>
            <a:r>
              <a:rPr lang="es-ES" sz="1800">
                <a:effectLst/>
                <a:latin typeface="OpenSans"/>
                <a:ea typeface="Calibri" panose="020F0502020204030204" pitchFamily="34" charset="0"/>
                <a:cs typeface="Arial" panose="020B0604020202020204" pitchFamily="34" charset="0"/>
              </a:rPr>
              <a:t>Menor número de pruebas unitarias.</a:t>
            </a:r>
          </a:p>
          <a:p>
            <a:pPr>
              <a:lnSpc>
                <a:spcPct val="107000"/>
              </a:lnSpc>
              <a:spcAft>
                <a:spcPts val="800"/>
              </a:spcAft>
            </a:pPr>
            <a:r>
              <a:rPr lang="es-ES" sz="1800">
                <a:effectLst/>
                <a:latin typeface="OpenSans"/>
                <a:ea typeface="Calibri" panose="020F0502020204030204" pitchFamily="34" charset="0"/>
                <a:cs typeface="Arial" panose="020B0604020202020204" pitchFamily="34" charset="0"/>
              </a:rPr>
              <a:t>Necesidad de supervisión por parte del equipo Senior de la empresa.</a:t>
            </a:r>
          </a:p>
        </p:txBody>
      </p:sp>
    </p:spTree>
    <p:extLst>
      <p:ext uri="{BB962C8B-B14F-4D97-AF65-F5344CB8AC3E}">
        <p14:creationId xmlns:p14="http://schemas.microsoft.com/office/powerpoint/2010/main" val="2410614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Letras en madera</vt:lpstr>
      <vt:lpstr>Estrategia de Pruebas #2</vt:lpstr>
      <vt:lpstr>Suposiciones Estrategia Pruebas #2</vt:lpstr>
      <vt:lpstr>Objetivo de la Estrategia</vt:lpstr>
      <vt:lpstr>Presupuesto Económico de la Estrategia</vt:lpstr>
      <vt:lpstr>TNT. y DISTRIBUCION DE esfuerzos</vt:lpstr>
      <vt:lpstr>Análisis de Estrategia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Pruebas #1</dc:title>
  <dc:creator>Shiomar Salazar Castillo</dc:creator>
  <cp:revision>1</cp:revision>
  <dcterms:created xsi:type="dcterms:W3CDTF">2022-10-30T15:10:20Z</dcterms:created>
  <dcterms:modified xsi:type="dcterms:W3CDTF">2022-10-30T16:11:21Z</dcterms:modified>
</cp:coreProperties>
</file>