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BB54-A939-4116-A995-EFB077B75CCC}" v="24" dt="2022-11-04T00:28:02.888"/>
    <p1510:client id="{9A0A98EC-59BF-4265-B47C-533DDCF75AA8}" v="60" dt="2022-11-04T01:06:44.555"/>
    <p1510:client id="{CF736390-7D10-4792-8B8E-F21966D3E36C}" v="330" dt="2022-11-04T00:54:15.146"/>
    <p1510:client id="{EA896E13-0ADC-4953-A9F5-1B9E55CCAA71}" v="667" dt="2022-11-04T01:07:07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Amin" userId="6890f553204c75f3" providerId="Windows Live" clId="Web-{CF736390-7D10-4792-8B8E-F21966D3E36C}"/>
    <pc:docChg chg="addSld delSld modSld sldOrd">
      <pc:chgData name="Roberto Amin" userId="6890f553204c75f3" providerId="Windows Live" clId="Web-{CF736390-7D10-4792-8B8E-F21966D3E36C}" dt="2022-11-04T00:54:15.146" v="327" actId="20577"/>
      <pc:docMkLst>
        <pc:docMk/>
      </pc:docMkLst>
      <pc:sldChg chg="modSp">
        <pc:chgData name="Roberto Amin" userId="6890f553204c75f3" providerId="Windows Live" clId="Web-{CF736390-7D10-4792-8B8E-F21966D3E36C}" dt="2022-11-04T00:40:33.855" v="215" actId="20577"/>
        <pc:sldMkLst>
          <pc:docMk/>
          <pc:sldMk cId="985447775" sldId="256"/>
        </pc:sldMkLst>
        <pc:spChg chg="mod">
          <ac:chgData name="Roberto Amin" userId="6890f553204c75f3" providerId="Windows Live" clId="Web-{CF736390-7D10-4792-8B8E-F21966D3E36C}" dt="2022-11-04T00:40:33.855" v="215" actId="20577"/>
          <ac:spMkLst>
            <pc:docMk/>
            <pc:sldMk cId="985447775" sldId="256"/>
            <ac:spMk id="3" creationId="{5BC1FE69-1209-D089-135A-D78E7FB4DFD0}"/>
          </ac:spMkLst>
        </pc:spChg>
      </pc:sldChg>
      <pc:sldChg chg="addSp delSp modSp">
        <pc:chgData name="Roberto Amin" userId="6890f553204c75f3" providerId="Windows Live" clId="Web-{CF736390-7D10-4792-8B8E-F21966D3E36C}" dt="2022-11-04T00:53:59.755" v="325" actId="20577"/>
        <pc:sldMkLst>
          <pc:docMk/>
          <pc:sldMk cId="4144543810" sldId="257"/>
        </pc:sldMkLst>
        <pc:spChg chg="del mod">
          <ac:chgData name="Roberto Amin" userId="6890f553204c75f3" providerId="Windows Live" clId="Web-{CF736390-7D10-4792-8B8E-F21966D3E36C}" dt="2022-11-04T00:47:07.149" v="225"/>
          <ac:spMkLst>
            <pc:docMk/>
            <pc:sldMk cId="4144543810" sldId="257"/>
            <ac:spMk id="2" creationId="{700AB099-F948-BCA9-DD1E-F2A336AE45AA}"/>
          </ac:spMkLst>
        </pc:spChg>
        <pc:spChg chg="del mod">
          <ac:chgData name="Roberto Amin" userId="6890f553204c75f3" providerId="Windows Live" clId="Web-{CF736390-7D10-4792-8B8E-F21966D3E36C}" dt="2022-11-04T00:33:13.045" v="11"/>
          <ac:spMkLst>
            <pc:docMk/>
            <pc:sldMk cId="4144543810" sldId="257"/>
            <ac:spMk id="3" creationId="{C88A755E-D8A4-71F2-5C17-FE389CA86F7F}"/>
          </ac:spMkLst>
        </pc:spChg>
        <pc:spChg chg="add del mod">
          <ac:chgData name="Roberto Amin" userId="6890f553204c75f3" providerId="Windows Live" clId="Web-{CF736390-7D10-4792-8B8E-F21966D3E36C}" dt="2022-11-04T00:51:30" v="281"/>
          <ac:spMkLst>
            <pc:docMk/>
            <pc:sldMk cId="4144543810" sldId="257"/>
            <ac:spMk id="4" creationId="{ED9552C4-E40D-477F-D090-A2A52C47244A}"/>
          </ac:spMkLst>
        </pc:spChg>
        <pc:spChg chg="add del mod">
          <ac:chgData name="Roberto Amin" userId="6890f553204c75f3" providerId="Windows Live" clId="Web-{CF736390-7D10-4792-8B8E-F21966D3E36C}" dt="2022-11-04T00:33:16.217" v="12"/>
          <ac:spMkLst>
            <pc:docMk/>
            <pc:sldMk cId="4144543810" sldId="257"/>
            <ac:spMk id="6" creationId="{972E303A-0F4A-C776-E6A9-FC052FBB1CE1}"/>
          </ac:spMkLst>
        </pc:spChg>
        <pc:spChg chg="add mod">
          <ac:chgData name="Roberto Amin" userId="6890f553204c75f3" providerId="Windows Live" clId="Web-{CF736390-7D10-4792-8B8E-F21966D3E36C}" dt="2022-11-04T00:47:16.727" v="229" actId="20577"/>
          <ac:spMkLst>
            <pc:docMk/>
            <pc:sldMk cId="4144543810" sldId="257"/>
            <ac:spMk id="7" creationId="{2C1F9884-FDFB-37B3-BCDE-B70FC090345C}"/>
          </ac:spMkLst>
        </pc:spChg>
        <pc:spChg chg="add mod">
          <ac:chgData name="Roberto Amin" userId="6890f553204c75f3" providerId="Windows Live" clId="Web-{CF736390-7D10-4792-8B8E-F21966D3E36C}" dt="2022-11-04T00:47:28.384" v="234" actId="20577"/>
          <ac:spMkLst>
            <pc:docMk/>
            <pc:sldMk cId="4144543810" sldId="257"/>
            <ac:spMk id="8" creationId="{27385825-9586-F967-A508-21190EE1669A}"/>
          </ac:spMkLst>
        </pc:spChg>
        <pc:spChg chg="add mod">
          <ac:chgData name="Roberto Amin" userId="6890f553204c75f3" providerId="Windows Live" clId="Web-{CF736390-7D10-4792-8B8E-F21966D3E36C}" dt="2022-11-04T00:50:07.076" v="268" actId="20577"/>
          <ac:spMkLst>
            <pc:docMk/>
            <pc:sldMk cId="4144543810" sldId="257"/>
            <ac:spMk id="9" creationId="{E700A8D1-B4A4-F1BF-77CD-BCC2B1FAE8EF}"/>
          </ac:spMkLst>
        </pc:spChg>
        <pc:spChg chg="add">
          <ac:chgData name="Roberto Amin" userId="6890f553204c75f3" providerId="Windows Live" clId="Web-{CF736390-7D10-4792-8B8E-F21966D3E36C}" dt="2022-11-04T00:47:01.836" v="224"/>
          <ac:spMkLst>
            <pc:docMk/>
            <pc:sldMk cId="4144543810" sldId="257"/>
            <ac:spMk id="10" creationId="{B4120D7B-0596-DDB4-2536-68E927A3E783}"/>
          </ac:spMkLst>
        </pc:spChg>
        <pc:spChg chg="add mod">
          <ac:chgData name="Roberto Amin" userId="6890f553204c75f3" providerId="Windows Live" clId="Web-{CF736390-7D10-4792-8B8E-F21966D3E36C}" dt="2022-11-04T00:53:59.755" v="325" actId="20577"/>
          <ac:spMkLst>
            <pc:docMk/>
            <pc:sldMk cId="4144543810" sldId="257"/>
            <ac:spMk id="11" creationId="{A52E5869-E5AF-AD9A-7693-119CDB606088}"/>
          </ac:spMkLst>
        </pc:spChg>
        <pc:spChg chg="add del mod">
          <ac:chgData name="Roberto Amin" userId="6890f553204c75f3" providerId="Windows Live" clId="Web-{CF736390-7D10-4792-8B8E-F21966D3E36C}" dt="2022-11-04T00:47:14.586" v="227"/>
          <ac:spMkLst>
            <pc:docMk/>
            <pc:sldMk cId="4144543810" sldId="257"/>
            <ac:spMk id="13" creationId="{24A5036B-211A-3EB1-D2AB-6EFFE1E2EE23}"/>
          </ac:spMkLst>
        </pc:spChg>
      </pc:sldChg>
      <pc:sldChg chg="modSp ord">
        <pc:chgData name="Roberto Amin" userId="6890f553204c75f3" providerId="Windows Live" clId="Web-{CF736390-7D10-4792-8B8E-F21966D3E36C}" dt="2022-11-04T00:54:15.146" v="327" actId="20577"/>
        <pc:sldMkLst>
          <pc:docMk/>
          <pc:sldMk cId="969644456" sldId="258"/>
        </pc:sldMkLst>
        <pc:spChg chg="mod">
          <ac:chgData name="Roberto Amin" userId="6890f553204c75f3" providerId="Windows Live" clId="Web-{CF736390-7D10-4792-8B8E-F21966D3E36C}" dt="2022-11-04T00:48:01.166" v="256" actId="14100"/>
          <ac:spMkLst>
            <pc:docMk/>
            <pc:sldMk cId="969644456" sldId="258"/>
            <ac:spMk id="2" creationId="{521E5D26-0E70-1639-4D56-1ABE8AE263CA}"/>
          </ac:spMkLst>
        </pc:spChg>
        <pc:spChg chg="mod">
          <ac:chgData name="Roberto Amin" userId="6890f553204c75f3" providerId="Windows Live" clId="Web-{CF736390-7D10-4792-8B8E-F21966D3E36C}" dt="2022-11-04T00:54:15.146" v="327" actId="20577"/>
          <ac:spMkLst>
            <pc:docMk/>
            <pc:sldMk cId="969644456" sldId="258"/>
            <ac:spMk id="3" creationId="{2A429418-B4C8-B640-8630-8889CE675917}"/>
          </ac:spMkLst>
        </pc:spChg>
      </pc:sldChg>
      <pc:sldChg chg="new">
        <pc:chgData name="Roberto Amin" userId="6890f553204c75f3" providerId="Windows Live" clId="Web-{CF736390-7D10-4792-8B8E-F21966D3E36C}" dt="2022-11-04T00:41:03.246" v="221"/>
        <pc:sldMkLst>
          <pc:docMk/>
          <pc:sldMk cId="2911125675" sldId="259"/>
        </pc:sldMkLst>
      </pc:sldChg>
      <pc:sldChg chg="del">
        <pc:chgData name="Roberto Amin" userId="6890f553204c75f3" providerId="Windows Live" clId="Web-{CF736390-7D10-4792-8B8E-F21966D3E36C}" dt="2022-11-04T00:52:29.158" v="290"/>
        <pc:sldMkLst>
          <pc:docMk/>
          <pc:sldMk cId="1784556612" sldId="261"/>
        </pc:sldMkLst>
      </pc:sldChg>
      <pc:sldChg chg="modSp add replId">
        <pc:chgData name="Roberto Amin" userId="6890f553204c75f3" providerId="Windows Live" clId="Web-{CF736390-7D10-4792-8B8E-F21966D3E36C}" dt="2022-11-04T00:52:42.424" v="303" actId="20577"/>
        <pc:sldMkLst>
          <pc:docMk/>
          <pc:sldMk cId="2091872869" sldId="262"/>
        </pc:sldMkLst>
        <pc:spChg chg="mod">
          <ac:chgData name="Roberto Amin" userId="6890f553204c75f3" providerId="Windows Live" clId="Web-{CF736390-7D10-4792-8B8E-F21966D3E36C}" dt="2022-11-04T00:52:37.690" v="296" actId="20577"/>
          <ac:spMkLst>
            <pc:docMk/>
            <pc:sldMk cId="2091872869" sldId="262"/>
            <ac:spMk id="8" creationId="{27385825-9586-F967-A508-21190EE1669A}"/>
          </ac:spMkLst>
        </pc:spChg>
        <pc:spChg chg="mod">
          <ac:chgData name="Roberto Amin" userId="6890f553204c75f3" providerId="Windows Live" clId="Web-{CF736390-7D10-4792-8B8E-F21966D3E36C}" dt="2022-11-04T00:52:42.424" v="303" actId="20577"/>
          <ac:spMkLst>
            <pc:docMk/>
            <pc:sldMk cId="2091872869" sldId="262"/>
            <ac:spMk id="10" creationId="{B4120D7B-0596-DDB4-2536-68E927A3E783}"/>
          </ac:spMkLst>
        </pc:spChg>
      </pc:sldChg>
    </pc:docChg>
  </pc:docChgLst>
  <pc:docChgLst>
    <pc:chgData name="Shiomar Salazar Castillo" userId="46aad2935d30d0cf" providerId="LiveId" clId="{0CB0BB54-A939-4116-A995-EFB077B75CCC}"/>
    <pc:docChg chg="undo custSel addSld delSld modSld">
      <pc:chgData name="Shiomar Salazar Castillo" userId="46aad2935d30d0cf" providerId="LiveId" clId="{0CB0BB54-A939-4116-A995-EFB077B75CCC}" dt="2022-11-04T00:28:02.888" v="269" actId="790"/>
      <pc:docMkLst>
        <pc:docMk/>
      </pc:docMkLst>
      <pc:sldChg chg="modSp new mod">
        <pc:chgData name="Shiomar Salazar Castillo" userId="46aad2935d30d0cf" providerId="LiveId" clId="{0CB0BB54-A939-4116-A995-EFB077B75CCC}" dt="2022-11-04T00:23:34.663" v="182" actId="790"/>
        <pc:sldMkLst>
          <pc:docMk/>
          <pc:sldMk cId="985447775" sldId="256"/>
        </pc:sldMkLst>
        <pc:spChg chg="mod">
          <ac:chgData name="Shiomar Salazar Castillo" userId="46aad2935d30d0cf" providerId="LiveId" clId="{0CB0BB54-A939-4116-A995-EFB077B75CCC}" dt="2022-11-04T00:23:34.663" v="182" actId="790"/>
          <ac:spMkLst>
            <pc:docMk/>
            <pc:sldMk cId="985447775" sldId="256"/>
            <ac:spMk id="2" creationId="{5E87ED7C-E020-4FA9-6CF1-1FCAA6A6545E}"/>
          </ac:spMkLst>
        </pc:spChg>
        <pc:spChg chg="mod">
          <ac:chgData name="Shiomar Salazar Castillo" userId="46aad2935d30d0cf" providerId="LiveId" clId="{0CB0BB54-A939-4116-A995-EFB077B75CCC}" dt="2022-11-04T00:23:29.475" v="181" actId="790"/>
          <ac:spMkLst>
            <pc:docMk/>
            <pc:sldMk cId="985447775" sldId="256"/>
            <ac:spMk id="3" creationId="{5BC1FE69-1209-D089-135A-D78E7FB4DFD0}"/>
          </ac:spMkLst>
        </pc:spChg>
      </pc:sldChg>
      <pc:sldChg chg="modSp new mod">
        <pc:chgData name="Shiomar Salazar Castillo" userId="46aad2935d30d0cf" providerId="LiveId" clId="{0CB0BB54-A939-4116-A995-EFB077B75CCC}" dt="2022-11-04T00:24:55.101" v="223" actId="790"/>
        <pc:sldMkLst>
          <pc:docMk/>
          <pc:sldMk cId="4144543810" sldId="257"/>
        </pc:sldMkLst>
        <pc:spChg chg="mod">
          <ac:chgData name="Shiomar Salazar Castillo" userId="46aad2935d30d0cf" providerId="LiveId" clId="{0CB0BB54-A939-4116-A995-EFB077B75CCC}" dt="2022-11-04T00:24:55.101" v="223" actId="790"/>
          <ac:spMkLst>
            <pc:docMk/>
            <pc:sldMk cId="4144543810" sldId="257"/>
            <ac:spMk id="2" creationId="{700AB099-F948-BCA9-DD1E-F2A336AE45AA}"/>
          </ac:spMkLst>
        </pc:spChg>
        <pc:spChg chg="mod">
          <ac:chgData name="Shiomar Salazar Castillo" userId="46aad2935d30d0cf" providerId="LiveId" clId="{0CB0BB54-A939-4116-A995-EFB077B75CCC}" dt="2022-11-04T00:24:32.195" v="214" actId="20577"/>
          <ac:spMkLst>
            <pc:docMk/>
            <pc:sldMk cId="4144543810" sldId="257"/>
            <ac:spMk id="3" creationId="{C88A755E-D8A4-71F2-5C17-FE389CA86F7F}"/>
          </ac:spMkLst>
        </pc:spChg>
      </pc:sldChg>
      <pc:sldChg chg="modSp add del mod">
        <pc:chgData name="Shiomar Salazar Castillo" userId="46aad2935d30d0cf" providerId="LiveId" clId="{0CB0BB54-A939-4116-A995-EFB077B75CCC}" dt="2022-11-04T00:25:35.941" v="243" actId="47"/>
        <pc:sldMkLst>
          <pc:docMk/>
          <pc:sldMk cId="840906594" sldId="258"/>
        </pc:sldMkLst>
        <pc:spChg chg="mod">
          <ac:chgData name="Shiomar Salazar Castillo" userId="46aad2935d30d0cf" providerId="LiveId" clId="{0CB0BB54-A939-4116-A995-EFB077B75CCC}" dt="2022-11-04T00:24:48.433" v="222" actId="790"/>
          <ac:spMkLst>
            <pc:docMk/>
            <pc:sldMk cId="840906594" sldId="258"/>
            <ac:spMk id="2" creationId="{700AB099-F948-BCA9-DD1E-F2A336AE45AA}"/>
          </ac:spMkLst>
        </pc:spChg>
        <pc:spChg chg="mod">
          <ac:chgData name="Shiomar Salazar Castillo" userId="46aad2935d30d0cf" providerId="LiveId" clId="{0CB0BB54-A939-4116-A995-EFB077B75CCC}" dt="2022-11-04T00:25:25.755" v="242" actId="6549"/>
          <ac:spMkLst>
            <pc:docMk/>
            <pc:sldMk cId="840906594" sldId="258"/>
            <ac:spMk id="3" creationId="{C88A755E-D8A4-71F2-5C17-FE389CA86F7F}"/>
          </ac:spMkLst>
        </pc:spChg>
      </pc:sldChg>
      <pc:sldChg chg="modSp new mod">
        <pc:chgData name="Shiomar Salazar Castillo" userId="46aad2935d30d0cf" providerId="LiveId" clId="{0CB0BB54-A939-4116-A995-EFB077B75CCC}" dt="2022-11-04T00:28:02.888" v="269" actId="790"/>
        <pc:sldMkLst>
          <pc:docMk/>
          <pc:sldMk cId="969644456" sldId="258"/>
        </pc:sldMkLst>
        <pc:spChg chg="mod">
          <ac:chgData name="Shiomar Salazar Castillo" userId="46aad2935d30d0cf" providerId="LiveId" clId="{0CB0BB54-A939-4116-A995-EFB077B75CCC}" dt="2022-11-04T00:28:02.888" v="269" actId="790"/>
          <ac:spMkLst>
            <pc:docMk/>
            <pc:sldMk cId="969644456" sldId="258"/>
            <ac:spMk id="2" creationId="{521E5D26-0E70-1639-4D56-1ABE8AE263CA}"/>
          </ac:spMkLst>
        </pc:spChg>
        <pc:spChg chg="mod">
          <ac:chgData name="Shiomar Salazar Castillo" userId="46aad2935d30d0cf" providerId="LiveId" clId="{0CB0BB54-A939-4116-A995-EFB077B75CCC}" dt="2022-11-04T00:27:17.384" v="247" actId="14100"/>
          <ac:spMkLst>
            <pc:docMk/>
            <pc:sldMk cId="969644456" sldId="258"/>
            <ac:spMk id="3" creationId="{2A429418-B4C8-B640-8630-8889CE675917}"/>
          </ac:spMkLst>
        </pc:spChg>
      </pc:sldChg>
    </pc:docChg>
  </pc:docChgLst>
  <pc:docChgLst>
    <pc:chgData name="andres ricardo soler franco" userId="16ad55db6b0852e3" providerId="Windows Live" clId="Web-{9A0A98EC-59BF-4265-B47C-533DDCF75AA8}"/>
    <pc:docChg chg="addSld modSld">
      <pc:chgData name="andres ricardo soler franco" userId="16ad55db6b0852e3" providerId="Windows Live" clId="Web-{9A0A98EC-59BF-4265-B47C-533DDCF75AA8}" dt="2022-11-04T01:06:44.555" v="58" actId="20577"/>
      <pc:docMkLst>
        <pc:docMk/>
      </pc:docMkLst>
      <pc:sldChg chg="modSp">
        <pc:chgData name="andres ricardo soler franco" userId="16ad55db6b0852e3" providerId="Windows Live" clId="Web-{9A0A98EC-59BF-4265-B47C-533DDCF75AA8}" dt="2022-11-04T01:06:44.555" v="58" actId="20577"/>
        <pc:sldMkLst>
          <pc:docMk/>
          <pc:sldMk cId="969644456" sldId="258"/>
        </pc:sldMkLst>
        <pc:spChg chg="mod">
          <ac:chgData name="andres ricardo soler franco" userId="16ad55db6b0852e3" providerId="Windows Live" clId="Web-{9A0A98EC-59BF-4265-B47C-533DDCF75AA8}" dt="2022-11-04T01:06:44.555" v="58" actId="20577"/>
          <ac:spMkLst>
            <pc:docMk/>
            <pc:sldMk cId="969644456" sldId="258"/>
            <ac:spMk id="3" creationId="{2A429418-B4C8-B640-8630-8889CE675917}"/>
          </ac:spMkLst>
        </pc:spChg>
      </pc:sldChg>
      <pc:sldChg chg="addSp delSp modSp mod setBg modClrScheme chgLayout">
        <pc:chgData name="andres ricardo soler franco" userId="16ad55db6b0852e3" providerId="Windows Live" clId="Web-{9A0A98EC-59BF-4265-B47C-533DDCF75AA8}" dt="2022-11-04T00:45:50.081" v="27"/>
        <pc:sldMkLst>
          <pc:docMk/>
          <pc:sldMk cId="2911125675" sldId="259"/>
        </pc:sldMkLst>
        <pc:spChg chg="add del mod">
          <ac:chgData name="andres ricardo soler franco" userId="16ad55db6b0852e3" providerId="Windows Live" clId="Web-{9A0A98EC-59BF-4265-B47C-533DDCF75AA8}" dt="2022-11-04T00:45:12.141" v="3"/>
          <ac:spMkLst>
            <pc:docMk/>
            <pc:sldMk cId="2911125675" sldId="259"/>
            <ac:spMk id="2" creationId="{36451112-FA68-31F9-6F0D-58AD0C95BDCA}"/>
          </ac:spMkLst>
        </pc:spChg>
        <pc:spChg chg="add del mod">
          <ac:chgData name="andres ricardo soler franco" userId="16ad55db6b0852e3" providerId="Windows Live" clId="Web-{9A0A98EC-59BF-4265-B47C-533DDCF75AA8}" dt="2022-11-04T00:45:12.141" v="3"/>
          <ac:spMkLst>
            <pc:docMk/>
            <pc:sldMk cId="2911125675" sldId="259"/>
            <ac:spMk id="3" creationId="{00A80D5E-E7DD-331F-5943-B8C8B733FE08}"/>
          </ac:spMkLst>
        </pc:spChg>
        <pc:spChg chg="add mod">
          <ac:chgData name="andres ricardo soler franco" userId="16ad55db6b0852e3" providerId="Windows Live" clId="Web-{9A0A98EC-59BF-4265-B47C-533DDCF75AA8}" dt="2022-11-04T00:45:50.081" v="27"/>
          <ac:spMkLst>
            <pc:docMk/>
            <pc:sldMk cId="2911125675" sldId="259"/>
            <ac:spMk id="6" creationId="{207A3145-2823-514E-F3BC-95296E3BE407}"/>
          </ac:spMkLst>
        </pc:spChg>
        <pc:spChg chg="add del mod">
          <ac:chgData name="andres ricardo soler franco" userId="16ad55db6b0852e3" providerId="Windows Live" clId="Web-{9A0A98EC-59BF-4265-B47C-533DDCF75AA8}" dt="2022-11-04T00:45:19.688" v="5"/>
          <ac:spMkLst>
            <pc:docMk/>
            <pc:sldMk cId="2911125675" sldId="259"/>
            <ac:spMk id="7" creationId="{FC117371-4B63-971B-6B83-9123182A72DE}"/>
          </ac:spMkLst>
        </pc:spChg>
        <pc:graphicFrameChg chg="add del mod">
          <ac:chgData name="andres ricardo soler franco" userId="16ad55db6b0852e3" providerId="Windows Live" clId="Web-{9A0A98EC-59BF-4265-B47C-533DDCF75AA8}" dt="2022-11-04T00:45:10.610" v="2"/>
          <ac:graphicFrameMkLst>
            <pc:docMk/>
            <pc:sldMk cId="2911125675" sldId="259"/>
            <ac:graphicFrameMk id="5" creationId="{C7D6BE01-E6E3-53A0-CB77-50186496281E}"/>
          </ac:graphicFrameMkLst>
        </pc:graphicFrameChg>
        <pc:graphicFrameChg chg="add mod ord modGraphic">
          <ac:chgData name="andres ricardo soler franco" userId="16ad55db6b0852e3" providerId="Windows Live" clId="Web-{9A0A98EC-59BF-4265-B47C-533DDCF75AA8}" dt="2022-11-04T00:45:50.081" v="27"/>
          <ac:graphicFrameMkLst>
            <pc:docMk/>
            <pc:sldMk cId="2911125675" sldId="259"/>
            <ac:graphicFrameMk id="9" creationId="{70563A8D-40BA-FA01-CF93-5ECE118C0FD4}"/>
          </ac:graphicFrameMkLst>
        </pc:graphicFrameChg>
      </pc:sldChg>
      <pc:sldChg chg="modSp new">
        <pc:chgData name="andres ricardo soler franco" userId="16ad55db6b0852e3" providerId="Windows Live" clId="Web-{9A0A98EC-59BF-4265-B47C-533DDCF75AA8}" dt="2022-11-04T00:47:13.354" v="46" actId="20577"/>
        <pc:sldMkLst>
          <pc:docMk/>
          <pc:sldMk cId="2623941881" sldId="260"/>
        </pc:sldMkLst>
        <pc:spChg chg="mod">
          <ac:chgData name="andres ricardo soler franco" userId="16ad55db6b0852e3" providerId="Windows Live" clId="Web-{9A0A98EC-59BF-4265-B47C-533DDCF75AA8}" dt="2022-11-04T00:47:13.354" v="46" actId="20577"/>
          <ac:spMkLst>
            <pc:docMk/>
            <pc:sldMk cId="2623941881" sldId="260"/>
            <ac:spMk id="2" creationId="{B0254AC3-EF70-80FA-1516-75EA9FB0E287}"/>
          </ac:spMkLst>
        </pc:spChg>
        <pc:spChg chg="mod">
          <ac:chgData name="andres ricardo soler franco" userId="16ad55db6b0852e3" providerId="Windows Live" clId="Web-{9A0A98EC-59BF-4265-B47C-533DDCF75AA8}" dt="2022-11-04T00:46:55.790" v="29" actId="20577"/>
          <ac:spMkLst>
            <pc:docMk/>
            <pc:sldMk cId="2623941881" sldId="260"/>
            <ac:spMk id="3" creationId="{62A5F6BB-E505-A40B-7018-9B4400776E0B}"/>
          </ac:spMkLst>
        </pc:spChg>
      </pc:sldChg>
      <pc:sldChg chg="modSp new">
        <pc:chgData name="andres ricardo soler franco" userId="16ad55db6b0852e3" providerId="Windows Live" clId="Web-{9A0A98EC-59BF-4265-B47C-533DDCF75AA8}" dt="2022-11-04T00:51:58.173" v="49" actId="14100"/>
        <pc:sldMkLst>
          <pc:docMk/>
          <pc:sldMk cId="1784556612" sldId="261"/>
        </pc:sldMkLst>
        <pc:spChg chg="mod">
          <ac:chgData name="andres ricardo soler franco" userId="16ad55db6b0852e3" providerId="Windows Live" clId="Web-{9A0A98EC-59BF-4265-B47C-533DDCF75AA8}" dt="2022-11-04T00:51:58.173" v="49" actId="14100"/>
          <ac:spMkLst>
            <pc:docMk/>
            <pc:sldMk cId="1784556612" sldId="261"/>
            <ac:spMk id="2" creationId="{F41995B0-169F-663C-1246-B57A580FCD90}"/>
          </ac:spMkLst>
        </pc:spChg>
      </pc:sldChg>
      <pc:sldChg chg="modSp">
        <pc:chgData name="andres ricardo soler franco" userId="16ad55db6b0852e3" providerId="Windows Live" clId="Web-{9A0A98EC-59BF-4265-B47C-533DDCF75AA8}" dt="2022-11-04T00:54:41.889" v="54" actId="20577"/>
        <pc:sldMkLst>
          <pc:docMk/>
          <pc:sldMk cId="2091872869" sldId="262"/>
        </pc:sldMkLst>
        <pc:spChg chg="mod">
          <ac:chgData name="andres ricardo soler franco" userId="16ad55db6b0852e3" providerId="Windows Live" clId="Web-{9A0A98EC-59BF-4265-B47C-533DDCF75AA8}" dt="2022-11-04T00:54:33.107" v="53" actId="20577"/>
          <ac:spMkLst>
            <pc:docMk/>
            <pc:sldMk cId="2091872869" sldId="262"/>
            <ac:spMk id="9" creationId="{E700A8D1-B4A4-F1BF-77CD-BCC2B1FAE8EF}"/>
          </ac:spMkLst>
        </pc:spChg>
        <pc:spChg chg="mod">
          <ac:chgData name="andres ricardo soler franco" userId="16ad55db6b0852e3" providerId="Windows Live" clId="Web-{9A0A98EC-59BF-4265-B47C-533DDCF75AA8}" dt="2022-11-04T00:54:41.889" v="54" actId="20577"/>
          <ac:spMkLst>
            <pc:docMk/>
            <pc:sldMk cId="2091872869" sldId="262"/>
            <ac:spMk id="11" creationId="{A52E5869-E5AF-AD9A-7693-119CDB606088}"/>
          </ac:spMkLst>
        </pc:spChg>
      </pc:sldChg>
    </pc:docChg>
  </pc:docChgLst>
  <pc:docChgLst>
    <pc:chgData name="Roberto Amin" userId="6890f553204c75f3" providerId="Windows Live" clId="Web-{EA896E13-0ADC-4953-A9F5-1B9E55CCAA71}"/>
    <pc:docChg chg="modSld">
      <pc:chgData name="Roberto Amin" userId="6890f553204c75f3" providerId="Windows Live" clId="Web-{EA896E13-0ADC-4953-A9F5-1B9E55CCAA71}" dt="2022-11-04T01:07:06.779" v="660" actId="20577"/>
      <pc:docMkLst>
        <pc:docMk/>
      </pc:docMkLst>
      <pc:sldChg chg="modSp">
        <pc:chgData name="Roberto Amin" userId="6890f553204c75f3" providerId="Windows Live" clId="Web-{EA896E13-0ADC-4953-A9F5-1B9E55CCAA71}" dt="2022-11-04T00:55:28.281" v="4" actId="14100"/>
        <pc:sldMkLst>
          <pc:docMk/>
          <pc:sldMk cId="985447775" sldId="256"/>
        </pc:sldMkLst>
        <pc:spChg chg="mod">
          <ac:chgData name="Roberto Amin" userId="6890f553204c75f3" providerId="Windows Live" clId="Web-{EA896E13-0ADC-4953-A9F5-1B9E55CCAA71}" dt="2022-11-04T00:55:28.281" v="4" actId="14100"/>
          <ac:spMkLst>
            <pc:docMk/>
            <pc:sldMk cId="985447775" sldId="256"/>
            <ac:spMk id="2" creationId="{5E87ED7C-E020-4FA9-6CF1-1FCAA6A6545E}"/>
          </ac:spMkLst>
        </pc:spChg>
      </pc:sldChg>
      <pc:sldChg chg="modSp">
        <pc:chgData name="Roberto Amin" userId="6890f553204c75f3" providerId="Windows Live" clId="Web-{EA896E13-0ADC-4953-A9F5-1B9E55CCAA71}" dt="2022-11-04T00:58:33.785" v="58" actId="20577"/>
        <pc:sldMkLst>
          <pc:docMk/>
          <pc:sldMk cId="4144543810" sldId="257"/>
        </pc:sldMkLst>
        <pc:spChg chg="mod">
          <ac:chgData name="Roberto Amin" userId="6890f553204c75f3" providerId="Windows Live" clId="Web-{EA896E13-0ADC-4953-A9F5-1B9E55CCAA71}" dt="2022-11-04T00:58:33.785" v="58" actId="20577"/>
          <ac:spMkLst>
            <pc:docMk/>
            <pc:sldMk cId="4144543810" sldId="257"/>
            <ac:spMk id="11" creationId="{A52E5869-E5AF-AD9A-7693-119CDB606088}"/>
          </ac:spMkLst>
        </pc:spChg>
      </pc:sldChg>
      <pc:sldChg chg="modSp">
        <pc:chgData name="Roberto Amin" userId="6890f553204c75f3" providerId="Windows Live" clId="Web-{EA896E13-0ADC-4953-A9F5-1B9E55CCAA71}" dt="2022-11-04T00:57:04.970" v="12" actId="20577"/>
        <pc:sldMkLst>
          <pc:docMk/>
          <pc:sldMk cId="969644456" sldId="258"/>
        </pc:sldMkLst>
        <pc:spChg chg="mod">
          <ac:chgData name="Roberto Amin" userId="6890f553204c75f3" providerId="Windows Live" clId="Web-{EA896E13-0ADC-4953-A9F5-1B9E55CCAA71}" dt="2022-11-04T00:57:04.970" v="12" actId="20577"/>
          <ac:spMkLst>
            <pc:docMk/>
            <pc:sldMk cId="969644456" sldId="258"/>
            <ac:spMk id="3" creationId="{2A429418-B4C8-B640-8630-8889CE675917}"/>
          </ac:spMkLst>
        </pc:spChg>
      </pc:sldChg>
      <pc:sldChg chg="addSp modSp">
        <pc:chgData name="Roberto Amin" userId="6890f553204c75f3" providerId="Windows Live" clId="Web-{EA896E13-0ADC-4953-A9F5-1B9E55CCAA71}" dt="2022-11-04T01:03:48.166" v="594"/>
        <pc:sldMkLst>
          <pc:docMk/>
          <pc:sldMk cId="2911125675" sldId="259"/>
        </pc:sldMkLst>
        <pc:spChg chg="add mod">
          <ac:chgData name="Roberto Amin" userId="6890f553204c75f3" providerId="Windows Live" clId="Web-{EA896E13-0ADC-4953-A9F5-1B9E55CCAA71}" dt="2022-11-04T00:59:47.817" v="175"/>
          <ac:spMkLst>
            <pc:docMk/>
            <pc:sldMk cId="2911125675" sldId="259"/>
            <ac:spMk id="3" creationId="{4D849309-5DE6-07EC-0417-E664C059BC7F}"/>
          </ac:spMkLst>
        </pc:spChg>
        <pc:graphicFrameChg chg="mod modGraphic">
          <ac:chgData name="Roberto Amin" userId="6890f553204c75f3" providerId="Windows Live" clId="Web-{EA896E13-0ADC-4953-A9F5-1B9E55CCAA71}" dt="2022-11-04T01:03:48.166" v="594"/>
          <ac:graphicFrameMkLst>
            <pc:docMk/>
            <pc:sldMk cId="2911125675" sldId="259"/>
            <ac:graphicFrameMk id="9" creationId="{70563A8D-40BA-FA01-CF93-5ECE118C0FD4}"/>
          </ac:graphicFrameMkLst>
        </pc:graphicFrameChg>
      </pc:sldChg>
      <pc:sldChg chg="modSp">
        <pc:chgData name="Roberto Amin" userId="6890f553204c75f3" providerId="Windows Live" clId="Web-{EA896E13-0ADC-4953-A9F5-1B9E55CCAA71}" dt="2022-11-04T01:02:40.493" v="326" actId="20577"/>
        <pc:sldMkLst>
          <pc:docMk/>
          <pc:sldMk cId="2623941881" sldId="260"/>
        </pc:sldMkLst>
        <pc:spChg chg="mod">
          <ac:chgData name="Roberto Amin" userId="6890f553204c75f3" providerId="Windows Live" clId="Web-{EA896E13-0ADC-4953-A9F5-1B9E55CCAA71}" dt="2022-11-04T01:02:40.493" v="326" actId="20577"/>
          <ac:spMkLst>
            <pc:docMk/>
            <pc:sldMk cId="2623941881" sldId="260"/>
            <ac:spMk id="3" creationId="{62A5F6BB-E505-A40B-7018-9B4400776E0B}"/>
          </ac:spMkLst>
        </pc:spChg>
      </pc:sldChg>
      <pc:sldChg chg="modSp">
        <pc:chgData name="Roberto Amin" userId="6890f553204c75f3" providerId="Windows Live" clId="Web-{EA896E13-0ADC-4953-A9F5-1B9E55CCAA71}" dt="2022-11-04T01:07:06.779" v="660" actId="20577"/>
        <pc:sldMkLst>
          <pc:docMk/>
          <pc:sldMk cId="2091872869" sldId="262"/>
        </pc:sldMkLst>
        <pc:spChg chg="mod">
          <ac:chgData name="Roberto Amin" userId="6890f553204c75f3" providerId="Windows Live" clId="Web-{EA896E13-0ADC-4953-A9F5-1B9E55CCAA71}" dt="2022-11-04T01:07:06.779" v="660" actId="20577"/>
          <ac:spMkLst>
            <pc:docMk/>
            <pc:sldMk cId="2091872869" sldId="262"/>
            <ac:spMk id="9" creationId="{E700A8D1-B4A4-F1BF-77CD-BCC2B1FAE8EF}"/>
          </ac:spMkLst>
        </pc:spChg>
        <pc:spChg chg="mod">
          <ac:chgData name="Roberto Amin" userId="6890f553204c75f3" providerId="Windows Live" clId="Web-{EA896E13-0ADC-4953-A9F5-1B9E55CCAA71}" dt="2022-11-04T01:05:49.825" v="600" actId="20577"/>
          <ac:spMkLst>
            <pc:docMk/>
            <pc:sldMk cId="2091872869" sldId="262"/>
            <ac:spMk id="11" creationId="{A52E5869-E5AF-AD9A-7693-119CDB6060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05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71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879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92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2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76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93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3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30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36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6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81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53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5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04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7ED7C-E020-4FA9-6CF1-1FCAA6A65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18" y="609601"/>
            <a:ext cx="10370668" cy="3200400"/>
          </a:xfrm>
        </p:spPr>
        <p:txBody>
          <a:bodyPr/>
          <a:lstStyle/>
          <a:p>
            <a:r>
              <a:rPr lang="es-MX"/>
              <a:t>Estrategias de Pruebas 1 con pruebas de reconocimiento automatizadas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1FE69-1209-D089-135A-D78E7FB4D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181225"/>
          </a:xfrm>
        </p:spPr>
        <p:txBody>
          <a:bodyPr>
            <a:normAutofit fontScale="92500" lnSpcReduction="10000"/>
          </a:bodyPr>
          <a:lstStyle/>
          <a:p>
            <a:r>
              <a:rPr lang="es-MX" sz="3000" b="1"/>
              <a:t>Equipo 7:</a:t>
            </a:r>
            <a:endParaRPr lang="es-MX" sz="30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s-MX" err="1"/>
              <a:t>Andres</a:t>
            </a:r>
            <a:r>
              <a:rPr lang="es-MX"/>
              <a:t> Soler.</a:t>
            </a:r>
            <a:endParaRPr lang="es-MX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s-MX"/>
              <a:t>Roberto Amin.</a:t>
            </a:r>
            <a:endParaRPr lang="es-MX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s-MX"/>
              <a:t>Federico Bedoya.</a:t>
            </a:r>
            <a:endParaRPr lang="es-MX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s-MX" err="1"/>
              <a:t>Shiomar</a:t>
            </a:r>
            <a:r>
              <a:rPr lang="es-MX"/>
              <a:t> Salazar</a:t>
            </a:r>
            <a:endParaRPr lang="es-MX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44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E5D26-0E70-1639-4D56-1ABE8AE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61" y="318837"/>
            <a:ext cx="11821023" cy="1247775"/>
          </a:xfrm>
        </p:spPr>
        <p:txBody>
          <a:bodyPr/>
          <a:lstStyle/>
          <a:p>
            <a:r>
              <a:rPr lang="es-MX"/>
              <a:t>Objetivos entregables modificados Estrategia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29418-B4C8-B640-8630-8889CE67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9144"/>
            <a:ext cx="10387261" cy="4479256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Al contar con un equipo de 3 ingenieros Junior, buscamos crear una curva de aprendizaje en pruebas sobre el ABP utilizando un modelo de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piramide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automatizacion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 </a:t>
            </a:r>
            <a:endParaRPr lang="es-MX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 espera que con el desarrollo de este equipo de pruebas interno se puedan sentar bases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solidas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futuros entregables a través de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documentacion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de funcionamiento del ABP.</a:t>
            </a:r>
            <a:endParaRPr lang="es-MX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Complementar la curva de aprendizaje sobre las pruebas exploratorias utilizando herramientas como 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Monkey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Ripper en este primer sprint y luego evolucionar en futuros sprint hacia pruebas exploratorias Smart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Monkey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obteniendo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mas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control sobre el proceso.</a:t>
            </a: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s-C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6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C1F9884-FDFB-37B3-BCDE-B70FC090345C}"/>
              </a:ext>
            </a:extLst>
          </p:cNvPr>
          <p:cNvSpPr>
            <a:spLocks noGrp="1"/>
          </p:cNvSpPr>
          <p:nvPr/>
        </p:nvSpPr>
        <p:spPr>
          <a:xfrm>
            <a:off x="1141413" y="609600"/>
            <a:ext cx="9905998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Cambios en la estrategia 1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27385825-9586-F967-A508-21190EE1669A}"/>
              </a:ext>
            </a:extLst>
          </p:cNvPr>
          <p:cNvSpPr>
            <a:spLocks noGrp="1"/>
          </p:cNvSpPr>
          <p:nvPr/>
        </p:nvSpPr>
        <p:spPr>
          <a:xfrm>
            <a:off x="1285346" y="1610783"/>
            <a:ext cx="458893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Pruebas a entregar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700A8D1-B4A4-F1BF-77CD-BCC2B1FAE8EF}"/>
              </a:ext>
            </a:extLst>
          </p:cNvPr>
          <p:cNvSpPr>
            <a:spLocks noGrp="1"/>
          </p:cNvSpPr>
          <p:nvPr/>
        </p:nvSpPr>
        <p:spPr>
          <a:xfrm>
            <a:off x="1141412" y="2438400"/>
            <a:ext cx="4876800" cy="3352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O">
                <a:effectLst/>
                <a:latin typeface="Helvetica"/>
                <a:ea typeface="Calibri" panose="020F0502020204030204" pitchFamily="34" charset="0"/>
                <a:cs typeface="Arial"/>
              </a:rPr>
              <a:t>65 </a:t>
            </a:r>
            <a:r>
              <a:rPr lang="es-CO" sz="1800">
                <a:effectLst/>
                <a:latin typeface="Helvetica"/>
                <a:ea typeface="Calibri" panose="020F0502020204030204" pitchFamily="34" charset="0"/>
                <a:cs typeface="Arial"/>
              </a:rPr>
              <a:t>pruebas automatizadas</a:t>
            </a:r>
            <a:r>
              <a:rPr lang="es-CO">
                <a:effectLst/>
                <a:latin typeface="Helvetica"/>
                <a:ea typeface="Calibri" panose="020F0502020204030204" pitchFamily="34" charset="0"/>
                <a:cs typeface="Arial"/>
              </a:rPr>
              <a:t> </a:t>
            </a:r>
            <a:endParaRPr lang="es-CO" sz="1800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s-CO">
                <a:effectLst/>
                <a:latin typeface="Century Gothic"/>
                <a:ea typeface="+mn-lt"/>
                <a:cs typeface="Arial"/>
              </a:rPr>
              <a:t>45 pruebas Unitarias Automatizadas.</a:t>
            </a:r>
            <a:endParaRPr lang="es-MX">
              <a:effectLst/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s-CO">
                <a:effectLst/>
                <a:latin typeface="Century Gothic"/>
                <a:ea typeface="Calibri" panose="020F0502020204030204" pitchFamily="34" charset="0"/>
                <a:cs typeface="Arial"/>
              </a:rPr>
              <a:t>18 pruebas </a:t>
            </a:r>
            <a:r>
              <a:rPr lang="es-CO" sz="1600">
                <a:effectLst/>
                <a:latin typeface="Century Gothic"/>
                <a:ea typeface="Calibri" panose="020F0502020204030204" pitchFamily="34" charset="0"/>
                <a:cs typeface="Arial"/>
              </a:rPr>
              <a:t>de GUI</a:t>
            </a:r>
            <a:r>
              <a:rPr lang="es-CO">
                <a:effectLst/>
                <a:latin typeface="Century Gothic"/>
                <a:ea typeface="Calibri" panose="020F0502020204030204" pitchFamily="34" charset="0"/>
                <a:cs typeface="Arial"/>
              </a:rPr>
              <a:t> Automatizadas.</a:t>
            </a:r>
            <a:endParaRPr lang="es-MX" sz="1600">
              <a:effectLst/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s-CO">
                <a:effectLst/>
                <a:latin typeface="Century Gothic"/>
                <a:ea typeface="Calibri" panose="020F0502020204030204" pitchFamily="34" charset="0"/>
                <a:cs typeface="Arial"/>
              </a:rPr>
              <a:t>1 script </a:t>
            </a:r>
            <a:r>
              <a:rPr lang="es-CO" sz="1600">
                <a:effectLst/>
                <a:latin typeface="Century Gothic"/>
                <a:ea typeface="Calibri" panose="020F0502020204030204" pitchFamily="34" charset="0"/>
                <a:cs typeface="Arial"/>
              </a:rPr>
              <a:t>de </a:t>
            </a:r>
            <a:r>
              <a:rPr lang="es-CO">
                <a:effectLst/>
                <a:latin typeface="Century Gothic"/>
                <a:ea typeface="Calibri" panose="020F0502020204030204" pitchFamily="34" charset="0"/>
                <a:cs typeface="Arial"/>
              </a:rPr>
              <a:t>pruebas </a:t>
            </a:r>
            <a:r>
              <a:rPr lang="es-CO" err="1">
                <a:effectLst/>
                <a:latin typeface="Century Gothic"/>
                <a:ea typeface="Calibri" panose="020F0502020204030204" pitchFamily="34" charset="0"/>
                <a:cs typeface="Arial"/>
              </a:rPr>
              <a:t>Monkey</a:t>
            </a:r>
            <a:r>
              <a:rPr lang="es-CO" sz="1600">
                <a:effectLst/>
                <a:latin typeface="Century Gothic"/>
                <a:ea typeface="Calibri" panose="020F0502020204030204" pitchFamily="34" charset="0"/>
                <a:cs typeface="Arial"/>
              </a:rPr>
              <a:t>.</a:t>
            </a:r>
            <a:endParaRPr lang="es-MX" sz="1600">
              <a:effectLst/>
              <a:latin typeface="Century Gothic"/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s-CO" sz="1600">
                <a:effectLst/>
                <a:latin typeface="Century Gothic"/>
                <a:ea typeface="Calibri" panose="020F0502020204030204" pitchFamily="34" charset="0"/>
                <a:cs typeface="Arial"/>
              </a:rPr>
              <a:t>1 </a:t>
            </a:r>
            <a:r>
              <a:rPr lang="es-CO">
                <a:effectLst/>
                <a:latin typeface="Century Gothic"/>
                <a:ea typeface="Calibri" panose="020F0502020204030204" pitchFamily="34" charset="0"/>
                <a:cs typeface="Arial"/>
              </a:rPr>
              <a:t>script de pruebas </a:t>
            </a:r>
            <a:r>
              <a:rPr lang="es-CO" sz="1600">
                <a:effectLst/>
                <a:latin typeface="Century Gothic"/>
                <a:ea typeface="Calibri" panose="020F0502020204030204" pitchFamily="34" charset="0"/>
                <a:cs typeface="Arial"/>
              </a:rPr>
              <a:t>Ripper</a:t>
            </a:r>
            <a:r>
              <a:rPr lang="es-CO">
                <a:effectLst/>
                <a:latin typeface="Century Gothic"/>
                <a:ea typeface="Calibri" panose="020F0502020204030204" pitchFamily="34" charset="0"/>
                <a:cs typeface="Arial"/>
              </a:rPr>
              <a:t>.</a:t>
            </a:r>
            <a:endParaRPr lang="es-MX" sz="1600">
              <a:effectLst/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es-CO">
              <a:effectLst/>
              <a:latin typeface="Helvetica"/>
              <a:cs typeface="Arial"/>
            </a:endParaRP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B4120D7B-0596-DDB4-2536-68E927A3E783}"/>
              </a:ext>
            </a:extLst>
          </p:cNvPr>
          <p:cNvSpPr>
            <a:spLocks noGrp="1"/>
          </p:cNvSpPr>
          <p:nvPr/>
        </p:nvSpPr>
        <p:spPr>
          <a:xfrm>
            <a:off x="6443131" y="1610783"/>
            <a:ext cx="48768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Recursos</a:t>
            </a:r>
            <a:r>
              <a:rPr lang="en-US"/>
              <a:t>  </a:t>
            </a:r>
            <a:r>
              <a:rPr lang="es-MX"/>
              <a:t>Computacionales</a:t>
            </a:r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A52E5869-E5AF-AD9A-7693-119CDB606088}"/>
              </a:ext>
            </a:extLst>
          </p:cNvPr>
          <p:cNvSpPr>
            <a:spLocks noGrp="1"/>
          </p:cNvSpPr>
          <p:nvPr/>
        </p:nvSpPr>
        <p:spPr>
          <a:xfrm>
            <a:off x="6170612" y="2438400"/>
            <a:ext cx="4876801" cy="3352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• 200 horas/máquina en Amazon AWS</a:t>
            </a:r>
          </a:p>
          <a:p>
            <a:pPr lvl="1"/>
            <a:r>
              <a:rPr lang="es-ES"/>
              <a:t>80 horas/máquina de pruebas de exploratorias (75% </a:t>
            </a:r>
            <a:r>
              <a:rPr lang="es-ES" err="1"/>
              <a:t>Monkey</a:t>
            </a:r>
            <a:r>
              <a:rPr lang="es-ES"/>
              <a:t> y 25% Ripper) </a:t>
            </a: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r>
              <a:rPr lang="es-ES"/>
              <a:t>El resto de horas serán usadas por los ingenieros Junior para sus pruebas automatizadas y manuales </a:t>
            </a: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3 ingenieros </a:t>
            </a:r>
            <a:r>
              <a:rPr lang="es-E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automatizadores</a:t>
            </a:r>
            <a:r>
              <a:rPr lang="es-E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junior con sus equipos de computo</a:t>
            </a:r>
          </a:p>
          <a:p>
            <a:pPr lvl="1">
              <a:buClr>
                <a:srgbClr val="FFFFFF"/>
              </a:buClr>
            </a:pP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54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07A3145-2823-514E-F3BC-95296E3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Nueva línea de pruebas TNT</a:t>
            </a:r>
            <a:endParaRPr lang="es-ES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70563A8D-40BA-FA01-CF93-5ECE118C0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095112"/>
              </p:ext>
            </p:extLst>
          </p:nvPr>
        </p:nvGraphicFramePr>
        <p:xfrm>
          <a:off x="1141413" y="2901715"/>
          <a:ext cx="9906002" cy="31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87">
                  <a:extLst>
                    <a:ext uri="{9D8B030D-6E8A-4147-A177-3AD203B41FA5}">
                      <a16:colId xmlns:a16="http://schemas.microsoft.com/office/drawing/2014/main" val="791591336"/>
                    </a:ext>
                  </a:extLst>
                </a:gridCol>
                <a:gridCol w="1527366">
                  <a:extLst>
                    <a:ext uri="{9D8B030D-6E8A-4147-A177-3AD203B41FA5}">
                      <a16:colId xmlns:a16="http://schemas.microsoft.com/office/drawing/2014/main" val="1562489092"/>
                    </a:ext>
                  </a:extLst>
                </a:gridCol>
                <a:gridCol w="1809311">
                  <a:extLst>
                    <a:ext uri="{9D8B030D-6E8A-4147-A177-3AD203B41FA5}">
                      <a16:colId xmlns:a16="http://schemas.microsoft.com/office/drawing/2014/main" val="3126601256"/>
                    </a:ext>
                  </a:extLst>
                </a:gridCol>
                <a:gridCol w="5294738">
                  <a:extLst>
                    <a:ext uri="{9D8B030D-6E8A-4147-A177-3AD203B41FA5}">
                      <a16:colId xmlns:a16="http://schemas.microsoft.com/office/drawing/2014/main" val="1174102489"/>
                    </a:ext>
                  </a:extLst>
                </a:gridCol>
              </a:tblGrid>
              <a:tr h="2156007">
                <a:tc>
                  <a:txBody>
                    <a:bodyPr/>
                    <a:lstStyle/>
                    <a:p>
                      <a:pPr fontAlgn="t"/>
                      <a:endParaRPr lang="es-ES" sz="2800">
                        <a:effectLst/>
                      </a:endParaRPr>
                    </a:p>
                    <a:p>
                      <a:pPr algn="l" rtl="0" fontAlgn="base"/>
                      <a:r>
                        <a:rPr lang="es-ES" sz="1700">
                          <a:effectLst/>
                        </a:rPr>
                        <a:t>Sistema </a:t>
                      </a:r>
                      <a:endParaRPr lang="es-ES" sz="2800" b="1" i="0">
                        <a:effectLst/>
                      </a:endParaRPr>
                    </a:p>
                  </a:txBody>
                  <a:tcPr marL="140000" marR="140000" marT="70000" marB="70000"/>
                </a:tc>
                <a:tc>
                  <a:txBody>
                    <a:bodyPr/>
                    <a:lstStyle/>
                    <a:p>
                      <a:pPr fontAlgn="t"/>
                      <a:endParaRPr lang="es-ES" sz="2800">
                        <a:effectLst/>
                      </a:endParaRPr>
                    </a:p>
                    <a:p>
                      <a:pPr algn="l" rtl="0" fontAlgn="base"/>
                      <a:r>
                        <a:rPr lang="es-ES" sz="1700">
                          <a:effectLst/>
                        </a:rPr>
                        <a:t>Funcional  </a:t>
                      </a:r>
                      <a:endParaRPr lang="es-ES" sz="2800">
                        <a:effectLst/>
                      </a:endParaRPr>
                    </a:p>
                    <a:p>
                      <a:pPr algn="l" rtl="0" fontAlgn="base"/>
                      <a:r>
                        <a:rPr lang="es-ES" sz="1700">
                          <a:effectLst/>
                        </a:rPr>
                        <a:t>Caja Negra Positivas / Negativo </a:t>
                      </a:r>
                      <a:endParaRPr lang="es-ES" sz="2800" b="0" i="0">
                        <a:effectLst/>
                      </a:endParaRPr>
                    </a:p>
                  </a:txBody>
                  <a:tcPr marL="140000" marR="140000" marT="70000" marB="70000"/>
                </a:tc>
                <a:tc>
                  <a:txBody>
                    <a:bodyPr/>
                    <a:lstStyle/>
                    <a:p>
                      <a:pPr fontAlgn="t"/>
                      <a:endParaRPr lang="es-ES" sz="2800">
                        <a:effectLst/>
                      </a:endParaRPr>
                    </a:p>
                    <a:p>
                      <a:pPr algn="l" rtl="0" fontAlgn="base"/>
                      <a:r>
                        <a:rPr lang="es-ES" sz="1700">
                          <a:effectLst/>
                        </a:rPr>
                        <a:t>Automatizada </a:t>
                      </a:r>
                      <a:endParaRPr lang="es-ES" sz="2800" b="0" i="0">
                        <a:effectLst/>
                      </a:endParaRPr>
                    </a:p>
                  </a:txBody>
                  <a:tcPr marL="140000" marR="140000" marT="70000" marB="70000"/>
                </a:tc>
                <a:tc>
                  <a:txBody>
                    <a:bodyPr/>
                    <a:lstStyle/>
                    <a:p>
                      <a:pPr fontAlgn="t"/>
                      <a:endParaRPr lang="es-ES" sz="2800">
                        <a:effectLst/>
                      </a:endParaRPr>
                    </a:p>
                    <a:p>
                      <a:pPr algn="l" rtl="0" fontAlgn="base"/>
                      <a:r>
                        <a:rPr lang="es-ES" sz="1700">
                          <a:effectLst/>
                        </a:rPr>
                        <a:t>Son las pruebas aleatorias de los ingenieros junior, se crearán pruebas </a:t>
                      </a:r>
                      <a:r>
                        <a:rPr lang="es-ES" sz="1700" err="1">
                          <a:effectLst/>
                        </a:rPr>
                        <a:t>Monkey</a:t>
                      </a:r>
                      <a:r>
                        <a:rPr lang="es-ES" sz="1700">
                          <a:effectLst/>
                        </a:rPr>
                        <a:t> y </a:t>
                      </a:r>
                      <a:r>
                        <a:rPr lang="es-ES" sz="1700" err="1">
                          <a:effectLst/>
                        </a:rPr>
                        <a:t>Rippers</a:t>
                      </a:r>
                      <a:r>
                        <a:rPr lang="es-ES" sz="1700">
                          <a:effectLst/>
                        </a:rPr>
                        <a:t> en las horas en las que el servidor no se esté usando. </a:t>
                      </a:r>
                      <a:endParaRPr lang="es-ES" sz="2800">
                        <a:effectLst/>
                      </a:endParaRPr>
                    </a:p>
                    <a:p>
                      <a:pPr algn="l" rtl="0" fontAlgn="base"/>
                      <a:r>
                        <a:rPr lang="es-ES" sz="1700">
                          <a:effectLst/>
                        </a:rPr>
                        <a:t>Se espera un script que correrá en las horas de la noche, cuando el servidor de pruebas no esté en uso continuo. </a:t>
                      </a:r>
                    </a:p>
                    <a:p>
                      <a:pPr lvl="0" algn="l">
                        <a:buNone/>
                      </a:pPr>
                      <a:r>
                        <a:rPr lang="es-ES" sz="1700">
                          <a:effectLst/>
                        </a:rPr>
                        <a:t>Al usarse pruebas </a:t>
                      </a:r>
                      <a:r>
                        <a:rPr lang="es-ES" sz="1700" err="1">
                          <a:effectLst/>
                        </a:rPr>
                        <a:t>monkey</a:t>
                      </a:r>
                      <a:r>
                        <a:rPr lang="es-ES" sz="1700">
                          <a:effectLst/>
                        </a:rPr>
                        <a:t> estas </a:t>
                      </a:r>
                      <a:r>
                        <a:rPr lang="es-ES" sz="1700" err="1">
                          <a:effectLst/>
                        </a:rPr>
                        <a:t>podran</a:t>
                      </a:r>
                      <a:r>
                        <a:rPr lang="es-ES" sz="1700">
                          <a:effectLst/>
                        </a:rPr>
                        <a:t> ser positivas o negativas dependiendo de lo que aleatoriamente decida el </a:t>
                      </a:r>
                      <a:r>
                        <a:rPr lang="es-ES" sz="1700" err="1">
                          <a:effectLst/>
                        </a:rPr>
                        <a:t>monkey</a:t>
                      </a:r>
                    </a:p>
                  </a:txBody>
                  <a:tcPr marL="140000" marR="140000" marT="70000" marB="70000"/>
                </a:tc>
                <a:extLst>
                  <a:ext uri="{0D108BD9-81ED-4DB2-BD59-A6C34878D82A}">
                    <a16:rowId xmlns:a16="http://schemas.microsoft.com/office/drawing/2014/main" val="1002299551"/>
                  </a:ext>
                </a:extLst>
              </a:tr>
            </a:tbl>
          </a:graphicData>
        </a:graphic>
      </p:graphicFrame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4D849309-5DE6-07EC-0417-E664C059BC7F}"/>
              </a:ext>
            </a:extLst>
          </p:cNvPr>
          <p:cNvSpPr>
            <a:spLocks noGrp="1"/>
          </p:cNvSpPr>
          <p:nvPr/>
        </p:nvSpPr>
        <p:spPr>
          <a:xfrm>
            <a:off x="984557" y="2212362"/>
            <a:ext cx="1060472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/>
              <a:t>Al TNT que soporta nuestra estrategia de </a:t>
            </a:r>
            <a:r>
              <a:rPr lang="es-MX" sz="2400" err="1"/>
              <a:t>piramide</a:t>
            </a:r>
            <a:r>
              <a:rPr lang="es-MX" sz="2400"/>
              <a:t> de </a:t>
            </a:r>
            <a:r>
              <a:rPr lang="es-MX" sz="2400" err="1"/>
              <a:t>automatizacion</a:t>
            </a:r>
            <a:r>
              <a:rPr lang="es-MX" sz="2400"/>
              <a:t>, le agregamos un paso con pruebas de sistema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11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54AC3-EF70-80FA-1516-75EA9FB0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Cambio en la distribución de esfuerzos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5F6BB-E505-A40B-7018-9B440077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581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Nuestros ingenieros junior ahora desarrollaran Pruebas exploratorias automatizadas, invirtiendo 7 horas en la creación del script pruebas </a:t>
            </a:r>
            <a:r>
              <a:rPr lang="es-CO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Monkey</a:t>
            </a:r>
            <a:r>
              <a:rPr lang="es-CO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3 horas de creación del script de pruebas Ripper, esto con el objetivo de tener un mayor reconocimiento del sistema y su comportamiento.</a:t>
            </a:r>
            <a:endParaRPr lang="es-E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9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C1F9884-FDFB-37B3-BCDE-B70FC090345C}"/>
              </a:ext>
            </a:extLst>
          </p:cNvPr>
          <p:cNvSpPr>
            <a:spLocks noGrp="1"/>
          </p:cNvSpPr>
          <p:nvPr/>
        </p:nvSpPr>
        <p:spPr>
          <a:xfrm>
            <a:off x="1141413" y="609600"/>
            <a:ext cx="9905998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Cambios en la estrategia 1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27385825-9586-F967-A508-21190EE1669A}"/>
              </a:ext>
            </a:extLst>
          </p:cNvPr>
          <p:cNvSpPr>
            <a:spLocks noGrp="1"/>
          </p:cNvSpPr>
          <p:nvPr/>
        </p:nvSpPr>
        <p:spPr>
          <a:xfrm>
            <a:off x="1285346" y="1610783"/>
            <a:ext cx="458893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Ventajas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700A8D1-B4A4-F1BF-77CD-BCC2B1FAE8EF}"/>
              </a:ext>
            </a:extLst>
          </p:cNvPr>
          <p:cNvSpPr>
            <a:spLocks noGrp="1"/>
          </p:cNvSpPr>
          <p:nvPr/>
        </p:nvSpPr>
        <p:spPr>
          <a:xfrm>
            <a:off x="850649" y="2438400"/>
            <a:ext cx="5167563" cy="3352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s-CO">
                <a:effectLst/>
                <a:ea typeface="+mn-lt"/>
                <a:cs typeface="+mn-lt"/>
              </a:rPr>
              <a:t>Al tener en esta estrategia pruebas </a:t>
            </a:r>
            <a:r>
              <a:rPr lang="es-CO" err="1">
                <a:effectLst/>
                <a:ea typeface="+mn-lt"/>
                <a:cs typeface="+mn-lt"/>
              </a:rPr>
              <a:t>Monkey</a:t>
            </a:r>
            <a:r>
              <a:rPr lang="es-CO">
                <a:effectLst/>
                <a:ea typeface="+mn-lt"/>
                <a:cs typeface="+mn-lt"/>
              </a:rPr>
              <a:t> y </a:t>
            </a:r>
            <a:r>
              <a:rPr lang="es-CO" err="1">
                <a:effectLst/>
                <a:ea typeface="+mn-lt"/>
                <a:cs typeface="+mn-lt"/>
              </a:rPr>
              <a:t>Rippers</a:t>
            </a:r>
            <a:r>
              <a:rPr lang="es-CO">
                <a:effectLst/>
                <a:ea typeface="+mn-lt"/>
                <a:cs typeface="+mn-lt"/>
              </a:rPr>
              <a:t>, podemos obtener resultados de pruebas aleatorias que serían difícil de encontrar por parte de los ingenieros junior.</a:t>
            </a:r>
          </a:p>
          <a:p>
            <a:pPr>
              <a:buClr>
                <a:srgbClr val="FFFFFF"/>
              </a:buClr>
            </a:pPr>
            <a:r>
              <a:rPr lang="es-CO">
                <a:effectLst/>
                <a:ea typeface="+mn-lt"/>
                <a:cs typeface="+mn-lt"/>
              </a:rPr>
              <a:t>Al tener también en cuenta pruebas </a:t>
            </a:r>
            <a:r>
              <a:rPr lang="es-CO" err="1">
                <a:effectLst/>
                <a:ea typeface="+mn-lt"/>
                <a:cs typeface="+mn-lt"/>
              </a:rPr>
              <a:t>Rippers</a:t>
            </a:r>
            <a:r>
              <a:rPr lang="es-CO">
                <a:effectLst/>
                <a:ea typeface="+mn-lt"/>
                <a:cs typeface="+mn-lt"/>
              </a:rPr>
              <a:t> podemos saber en cual estado de la aplicación se presentan fallas gracias a los reportes que esta herramienta nos genera.</a:t>
            </a:r>
          </a:p>
          <a:p>
            <a:pPr>
              <a:buClr>
                <a:srgbClr val="FFFFFF"/>
              </a:buClr>
            </a:pPr>
            <a:r>
              <a:rPr lang="es-CO">
                <a:effectLst/>
                <a:ea typeface="+mn-lt"/>
                <a:cs typeface="+mn-lt"/>
              </a:rPr>
              <a:t>Al tener mayor cantidad de horas/maquina en pruebas </a:t>
            </a:r>
            <a:r>
              <a:rPr lang="es-CO" err="1">
                <a:effectLst/>
                <a:ea typeface="+mn-lt"/>
                <a:cs typeface="+mn-lt"/>
              </a:rPr>
              <a:t>Monkey</a:t>
            </a:r>
            <a:r>
              <a:rPr lang="es-CO">
                <a:effectLst/>
                <a:ea typeface="+mn-lt"/>
                <a:cs typeface="+mn-lt"/>
              </a:rPr>
              <a:t> vs </a:t>
            </a:r>
            <a:r>
              <a:rPr lang="es-CO" err="1">
                <a:effectLst/>
                <a:ea typeface="+mn-lt"/>
                <a:cs typeface="+mn-lt"/>
              </a:rPr>
              <a:t>Rippers</a:t>
            </a:r>
            <a:r>
              <a:rPr lang="es-CO">
                <a:effectLst/>
                <a:ea typeface="+mn-lt"/>
                <a:cs typeface="+mn-lt"/>
              </a:rPr>
              <a:t>, tendremos </a:t>
            </a:r>
            <a:r>
              <a:rPr lang="es-CO" err="1">
                <a:effectLst/>
                <a:ea typeface="+mn-lt"/>
                <a:cs typeface="+mn-lt"/>
              </a:rPr>
              <a:t>mas</a:t>
            </a:r>
            <a:r>
              <a:rPr lang="es-CO">
                <a:effectLst/>
                <a:ea typeface="+mn-lt"/>
                <a:cs typeface="+mn-lt"/>
              </a:rPr>
              <a:t> aleatoriedad en los eventos generados, lo que nos aumenta la cobertura de pruebas.</a:t>
            </a:r>
          </a:p>
          <a:p>
            <a:pPr>
              <a:buClr>
                <a:srgbClr val="FFFFFF"/>
              </a:buClr>
            </a:pPr>
            <a:endParaRPr lang="es-CO">
              <a:effectLst/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es-CO">
              <a:effectLst/>
              <a:latin typeface="Helvetica"/>
              <a:ea typeface="+mn-lt"/>
              <a:cs typeface="Arial"/>
            </a:endParaRP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B4120D7B-0596-DDB4-2536-68E927A3E783}"/>
              </a:ext>
            </a:extLst>
          </p:cNvPr>
          <p:cNvSpPr>
            <a:spLocks noGrp="1"/>
          </p:cNvSpPr>
          <p:nvPr/>
        </p:nvSpPr>
        <p:spPr>
          <a:xfrm>
            <a:off x="6443131" y="1610783"/>
            <a:ext cx="48768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Desventajas</a:t>
            </a:r>
            <a:endParaRPr lang="en-US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A52E5869-E5AF-AD9A-7693-119CDB606088}"/>
              </a:ext>
            </a:extLst>
          </p:cNvPr>
          <p:cNvSpPr>
            <a:spLocks noGrp="1"/>
          </p:cNvSpPr>
          <p:nvPr/>
        </p:nvSpPr>
        <p:spPr>
          <a:xfrm>
            <a:off x="6170612" y="2438400"/>
            <a:ext cx="4876801" cy="3352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s-CO">
                <a:ea typeface="+mn-lt"/>
                <a:cs typeface="+mn-lt"/>
              </a:rPr>
              <a:t>Al tener que crear un script para pruebas </a:t>
            </a:r>
            <a:r>
              <a:rPr lang="es-CO" err="1">
                <a:ea typeface="+mn-lt"/>
                <a:cs typeface="+mn-lt"/>
              </a:rPr>
              <a:t>Monkey</a:t>
            </a:r>
            <a:r>
              <a:rPr lang="es-CO">
                <a:ea typeface="+mn-lt"/>
                <a:cs typeface="+mn-lt"/>
              </a:rPr>
              <a:t> y uno para </a:t>
            </a:r>
            <a:r>
              <a:rPr lang="es-CO" err="1">
                <a:ea typeface="+mn-lt"/>
                <a:cs typeface="+mn-lt"/>
              </a:rPr>
              <a:t>Rippers</a:t>
            </a:r>
            <a:r>
              <a:rPr lang="es-CO">
                <a:ea typeface="+mn-lt"/>
                <a:cs typeface="+mn-lt"/>
              </a:rPr>
              <a:t> esto consumirá más tiempo de los ingenieros Junior.</a:t>
            </a:r>
          </a:p>
          <a:p>
            <a:pPr>
              <a:buClr>
                <a:srgbClr val="FFFFFF"/>
              </a:buClr>
            </a:pPr>
            <a:r>
              <a:rPr lang="es-CO">
                <a:ea typeface="+mn-lt"/>
                <a:cs typeface="+mn-lt"/>
              </a:rPr>
              <a:t>Al tener que separar entre pruebas </a:t>
            </a:r>
            <a:r>
              <a:rPr lang="es-CO" err="1">
                <a:ea typeface="+mn-lt"/>
                <a:cs typeface="+mn-lt"/>
              </a:rPr>
              <a:t>Monkey</a:t>
            </a:r>
            <a:r>
              <a:rPr lang="es-CO">
                <a:ea typeface="+mn-lt"/>
                <a:cs typeface="+mn-lt"/>
              </a:rPr>
              <a:t> y </a:t>
            </a:r>
            <a:r>
              <a:rPr lang="es-CO" err="1">
                <a:ea typeface="+mn-lt"/>
                <a:cs typeface="+mn-lt"/>
              </a:rPr>
              <a:t>Rippers</a:t>
            </a:r>
            <a:r>
              <a:rPr lang="es-CO">
                <a:ea typeface="+mn-lt"/>
                <a:cs typeface="+mn-lt"/>
              </a:rPr>
              <a:t> el tiempo en el que el servidor no esté en uso, esto hará que las pruebas aleatorias sean menos efectivas ya que se ejecutan por cortos periodos de tiempo.</a:t>
            </a:r>
            <a:endParaRPr lang="es-C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s-C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872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Malla</vt:lpstr>
      <vt:lpstr>Estrategias de Pruebas 1 con pruebas de reconocimiento automatizadas</vt:lpstr>
      <vt:lpstr>Objetivos entregables modificados Estrategia 1</vt:lpstr>
      <vt:lpstr>PowerPoint Presentation</vt:lpstr>
      <vt:lpstr>Nueva línea de pruebas TNT</vt:lpstr>
      <vt:lpstr>Cambio en la distribución de esfuerzos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Pruebas con pruebas de reconocimiento automatizadas</dc:title>
  <dc:creator>Shiomar Salazar Castillo</dc:creator>
  <cp:revision>1</cp:revision>
  <dcterms:created xsi:type="dcterms:W3CDTF">2022-11-04T00:21:32Z</dcterms:created>
  <dcterms:modified xsi:type="dcterms:W3CDTF">2022-11-04T01:07:44Z</dcterms:modified>
</cp:coreProperties>
</file>