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B0BB54-A939-4116-A995-EFB077B75CCC}" v="24" dt="2022-11-04T00:28:02.888"/>
    <p1510:client id="{35009268-B8BE-481C-B4FA-05208BAD4679}" v="3" dt="2022-11-04T01:01:47.780"/>
    <p1510:client id="{6AE94002-0EED-49AA-B4F2-09EF12543765}" v="888" dt="2022-11-04T01:15:20.9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o Amin" userId="6890f553204c75f3" providerId="Windows Live" clId="Web-{35009268-B8BE-481C-B4FA-05208BAD4679}"/>
    <pc:docChg chg="modSld">
      <pc:chgData name="Roberto Amin" userId="6890f553204c75f3" providerId="Windows Live" clId="Web-{35009268-B8BE-481C-B4FA-05208BAD4679}" dt="2022-11-04T01:01:47.780" v="2" actId="20577"/>
      <pc:docMkLst>
        <pc:docMk/>
      </pc:docMkLst>
      <pc:sldChg chg="modSp">
        <pc:chgData name="Roberto Amin" userId="6890f553204c75f3" providerId="Windows Live" clId="Web-{35009268-B8BE-481C-B4FA-05208BAD4679}" dt="2022-11-04T01:01:47.780" v="2" actId="20577"/>
        <pc:sldMkLst>
          <pc:docMk/>
          <pc:sldMk cId="969644456" sldId="258"/>
        </pc:sldMkLst>
        <pc:spChg chg="mod">
          <ac:chgData name="Roberto Amin" userId="6890f553204c75f3" providerId="Windows Live" clId="Web-{35009268-B8BE-481C-B4FA-05208BAD4679}" dt="2022-11-04T01:01:47.780" v="2" actId="20577"/>
          <ac:spMkLst>
            <pc:docMk/>
            <pc:sldMk cId="969644456" sldId="258"/>
            <ac:spMk id="4" creationId="{E8474EFB-1725-BF44-0096-B82218832744}"/>
          </ac:spMkLst>
        </pc:spChg>
      </pc:sldChg>
    </pc:docChg>
  </pc:docChgLst>
  <pc:docChgLst>
    <pc:chgData name="Shiomar Salazar Castillo" userId="46aad2935d30d0cf" providerId="LiveId" clId="{6AE94002-0EED-49AA-B4F2-09EF12543765}"/>
    <pc:docChg chg="undo custSel addSld modSld sldOrd">
      <pc:chgData name="Shiomar Salazar Castillo" userId="46aad2935d30d0cf" providerId="LiveId" clId="{6AE94002-0EED-49AA-B4F2-09EF12543765}" dt="2022-11-04T01:15:20.978" v="930" actId="313"/>
      <pc:docMkLst>
        <pc:docMk/>
      </pc:docMkLst>
      <pc:sldChg chg="modSp mod">
        <pc:chgData name="Shiomar Salazar Castillo" userId="46aad2935d30d0cf" providerId="LiveId" clId="{6AE94002-0EED-49AA-B4F2-09EF12543765}" dt="2022-11-04T01:08:43.088" v="874" actId="20577"/>
        <pc:sldMkLst>
          <pc:docMk/>
          <pc:sldMk cId="985447775" sldId="256"/>
        </pc:sldMkLst>
        <pc:spChg chg="mod">
          <ac:chgData name="Shiomar Salazar Castillo" userId="46aad2935d30d0cf" providerId="LiveId" clId="{6AE94002-0EED-49AA-B4F2-09EF12543765}" dt="2022-11-04T01:08:43.088" v="874" actId="20577"/>
          <ac:spMkLst>
            <pc:docMk/>
            <pc:sldMk cId="985447775" sldId="256"/>
            <ac:spMk id="2" creationId="{5E87ED7C-E020-4FA9-6CF1-1FCAA6A6545E}"/>
          </ac:spMkLst>
        </pc:spChg>
      </pc:sldChg>
      <pc:sldChg chg="modSp mod">
        <pc:chgData name="Shiomar Salazar Castillo" userId="46aad2935d30d0cf" providerId="LiveId" clId="{6AE94002-0EED-49AA-B4F2-09EF12543765}" dt="2022-11-04T01:09:36.642" v="901" actId="20577"/>
        <pc:sldMkLst>
          <pc:docMk/>
          <pc:sldMk cId="4144543810" sldId="257"/>
        </pc:sldMkLst>
        <pc:spChg chg="mod">
          <ac:chgData name="Shiomar Salazar Castillo" userId="46aad2935d30d0cf" providerId="LiveId" clId="{6AE94002-0EED-49AA-B4F2-09EF12543765}" dt="2022-11-04T01:09:36.642" v="901" actId="20577"/>
          <ac:spMkLst>
            <pc:docMk/>
            <pc:sldMk cId="4144543810" sldId="257"/>
            <ac:spMk id="2" creationId="{700AB099-F948-BCA9-DD1E-F2A336AE45AA}"/>
          </ac:spMkLst>
        </pc:spChg>
        <pc:spChg chg="mod">
          <ac:chgData name="Shiomar Salazar Castillo" userId="46aad2935d30d0cf" providerId="LiveId" clId="{6AE94002-0EED-49AA-B4F2-09EF12543765}" dt="2022-11-04T00:29:01.941" v="39" actId="20577"/>
          <ac:spMkLst>
            <pc:docMk/>
            <pc:sldMk cId="4144543810" sldId="257"/>
            <ac:spMk id="3" creationId="{C88A755E-D8A4-71F2-5C17-FE389CA86F7F}"/>
          </ac:spMkLst>
        </pc:spChg>
      </pc:sldChg>
      <pc:sldChg chg="addSp modSp mod modClrScheme chgLayout">
        <pc:chgData name="Shiomar Salazar Castillo" userId="46aad2935d30d0cf" providerId="LiveId" clId="{6AE94002-0EED-49AA-B4F2-09EF12543765}" dt="2022-11-04T00:34:31.010" v="330" actId="20577"/>
        <pc:sldMkLst>
          <pc:docMk/>
          <pc:sldMk cId="969644456" sldId="258"/>
        </pc:sldMkLst>
        <pc:spChg chg="mod ord">
          <ac:chgData name="Shiomar Salazar Castillo" userId="46aad2935d30d0cf" providerId="LiveId" clId="{6AE94002-0EED-49AA-B4F2-09EF12543765}" dt="2022-11-04T00:32:15.744" v="209" actId="14100"/>
          <ac:spMkLst>
            <pc:docMk/>
            <pc:sldMk cId="969644456" sldId="258"/>
            <ac:spMk id="2" creationId="{521E5D26-0E70-1639-4D56-1ABE8AE263CA}"/>
          </ac:spMkLst>
        </pc:spChg>
        <pc:spChg chg="mod ord">
          <ac:chgData name="Shiomar Salazar Castillo" userId="46aad2935d30d0cf" providerId="LiveId" clId="{6AE94002-0EED-49AA-B4F2-09EF12543765}" dt="2022-11-04T00:34:28.529" v="325" actId="27636"/>
          <ac:spMkLst>
            <pc:docMk/>
            <pc:sldMk cId="969644456" sldId="258"/>
            <ac:spMk id="3" creationId="{2A429418-B4C8-B640-8630-8889CE675917}"/>
          </ac:spMkLst>
        </pc:spChg>
        <pc:spChg chg="add mod ord">
          <ac:chgData name="Shiomar Salazar Castillo" userId="46aad2935d30d0cf" providerId="LiveId" clId="{6AE94002-0EED-49AA-B4F2-09EF12543765}" dt="2022-11-04T00:33:50.531" v="303" actId="20577"/>
          <ac:spMkLst>
            <pc:docMk/>
            <pc:sldMk cId="969644456" sldId="258"/>
            <ac:spMk id="4" creationId="{E8474EFB-1725-BF44-0096-B82218832744}"/>
          </ac:spMkLst>
        </pc:spChg>
        <pc:spChg chg="add mod ord">
          <ac:chgData name="Shiomar Salazar Castillo" userId="46aad2935d30d0cf" providerId="LiveId" clId="{6AE94002-0EED-49AA-B4F2-09EF12543765}" dt="2022-11-04T00:33:39.875" v="296" actId="14100"/>
          <ac:spMkLst>
            <pc:docMk/>
            <pc:sldMk cId="969644456" sldId="258"/>
            <ac:spMk id="5" creationId="{E2C7B5D9-96EE-4B40-FF7C-0C19A4A07483}"/>
          </ac:spMkLst>
        </pc:spChg>
        <pc:spChg chg="add mod ord">
          <ac:chgData name="Shiomar Salazar Castillo" userId="46aad2935d30d0cf" providerId="LiveId" clId="{6AE94002-0EED-49AA-B4F2-09EF12543765}" dt="2022-11-04T00:34:31.010" v="330" actId="20577"/>
          <ac:spMkLst>
            <pc:docMk/>
            <pc:sldMk cId="969644456" sldId="258"/>
            <ac:spMk id="6" creationId="{98105154-FEC7-35BB-1011-4160D42EC459}"/>
          </ac:spMkLst>
        </pc:spChg>
      </pc:sldChg>
      <pc:sldChg chg="addSp delSp modSp new mod">
        <pc:chgData name="Shiomar Salazar Castillo" userId="46aad2935d30d0cf" providerId="LiveId" clId="{6AE94002-0EED-49AA-B4F2-09EF12543765}" dt="2022-11-04T01:12:39.856" v="920" actId="1076"/>
        <pc:sldMkLst>
          <pc:docMk/>
          <pc:sldMk cId="3883528575" sldId="259"/>
        </pc:sldMkLst>
        <pc:spChg chg="mod">
          <ac:chgData name="Shiomar Salazar Castillo" userId="46aad2935d30d0cf" providerId="LiveId" clId="{6AE94002-0EED-49AA-B4F2-09EF12543765}" dt="2022-11-04T00:35:38.282" v="370" actId="313"/>
          <ac:spMkLst>
            <pc:docMk/>
            <pc:sldMk cId="3883528575" sldId="259"/>
            <ac:spMk id="2" creationId="{416F0B3E-BCC7-0801-5FBC-9B0A1413905E}"/>
          </ac:spMkLst>
        </pc:spChg>
        <pc:spChg chg="add mod">
          <ac:chgData name="Shiomar Salazar Castillo" userId="46aad2935d30d0cf" providerId="LiveId" clId="{6AE94002-0EED-49AA-B4F2-09EF12543765}" dt="2022-11-04T01:12:33.312" v="919" actId="1076"/>
          <ac:spMkLst>
            <pc:docMk/>
            <pc:sldMk cId="3883528575" sldId="259"/>
            <ac:spMk id="6" creationId="{149C4B44-D59E-D1FD-D577-E190461AF987}"/>
          </ac:spMkLst>
        </pc:spChg>
        <pc:graphicFrameChg chg="add del mod modGraphic">
          <ac:chgData name="Shiomar Salazar Castillo" userId="46aad2935d30d0cf" providerId="LiveId" clId="{6AE94002-0EED-49AA-B4F2-09EF12543765}" dt="2022-11-04T01:11:32.005" v="902" actId="478"/>
          <ac:graphicFrameMkLst>
            <pc:docMk/>
            <pc:sldMk cId="3883528575" sldId="259"/>
            <ac:graphicFrameMk id="3" creationId="{73C29670-4D04-693B-B04F-4E686E881D03}"/>
          </ac:graphicFrameMkLst>
        </pc:graphicFrameChg>
        <pc:graphicFrameChg chg="add del mod">
          <ac:chgData name="Shiomar Salazar Castillo" userId="46aad2935d30d0cf" providerId="LiveId" clId="{6AE94002-0EED-49AA-B4F2-09EF12543765}" dt="2022-11-04T00:36:11.015" v="375"/>
          <ac:graphicFrameMkLst>
            <pc:docMk/>
            <pc:sldMk cId="3883528575" sldId="259"/>
            <ac:graphicFrameMk id="4" creationId="{187F3C3F-D2DB-6169-6D58-14343EE60540}"/>
          </ac:graphicFrameMkLst>
        </pc:graphicFrameChg>
        <pc:graphicFrameChg chg="add mod modGraphic">
          <ac:chgData name="Shiomar Salazar Castillo" userId="46aad2935d30d0cf" providerId="LiveId" clId="{6AE94002-0EED-49AA-B4F2-09EF12543765}" dt="2022-11-04T01:12:39.856" v="920" actId="1076"/>
          <ac:graphicFrameMkLst>
            <pc:docMk/>
            <pc:sldMk cId="3883528575" sldId="259"/>
            <ac:graphicFrameMk id="7" creationId="{F31CB167-EA0B-8D85-0FFF-7D6252F5FB95}"/>
          </ac:graphicFrameMkLst>
        </pc:graphicFrameChg>
        <pc:picChg chg="add mod">
          <ac:chgData name="Shiomar Salazar Castillo" userId="46aad2935d30d0cf" providerId="LiveId" clId="{6AE94002-0EED-49AA-B4F2-09EF12543765}" dt="2022-11-04T01:12:30.972" v="918" actId="1076"/>
          <ac:picMkLst>
            <pc:docMk/>
            <pc:sldMk cId="3883528575" sldId="259"/>
            <ac:picMk id="5" creationId="{F21D1929-F83E-4D96-D4BE-82B03EE27B96}"/>
          </ac:picMkLst>
        </pc:picChg>
      </pc:sldChg>
      <pc:sldChg chg="addSp modSp new mod">
        <pc:chgData name="Shiomar Salazar Castillo" userId="46aad2935d30d0cf" providerId="LiveId" clId="{6AE94002-0EED-49AA-B4F2-09EF12543765}" dt="2022-11-04T01:15:20.978" v="930" actId="313"/>
        <pc:sldMkLst>
          <pc:docMk/>
          <pc:sldMk cId="81054197" sldId="260"/>
        </pc:sldMkLst>
        <pc:spChg chg="mod">
          <ac:chgData name="Shiomar Salazar Castillo" userId="46aad2935d30d0cf" providerId="LiveId" clId="{6AE94002-0EED-49AA-B4F2-09EF12543765}" dt="2022-11-04T00:37:42.559" v="436" actId="313"/>
          <ac:spMkLst>
            <pc:docMk/>
            <pc:sldMk cId="81054197" sldId="260"/>
            <ac:spMk id="2" creationId="{BFC43297-6EC9-B566-4DA2-D0FBDE43ECD8}"/>
          </ac:spMkLst>
        </pc:spChg>
        <pc:spChg chg="mod">
          <ac:chgData name="Shiomar Salazar Castillo" userId="46aad2935d30d0cf" providerId="LiveId" clId="{6AE94002-0EED-49AA-B4F2-09EF12543765}" dt="2022-11-04T00:38:25.934" v="448" actId="15"/>
          <ac:spMkLst>
            <pc:docMk/>
            <pc:sldMk cId="81054197" sldId="260"/>
            <ac:spMk id="3" creationId="{856807E1-FCBE-7B73-3C11-DB0450E4A61E}"/>
          </ac:spMkLst>
        </pc:spChg>
        <pc:spChg chg="mod">
          <ac:chgData name="Shiomar Salazar Castillo" userId="46aad2935d30d0cf" providerId="LiveId" clId="{6AE94002-0EED-49AA-B4F2-09EF12543765}" dt="2022-11-04T00:38:35.879" v="453" actId="15"/>
          <ac:spMkLst>
            <pc:docMk/>
            <pc:sldMk cId="81054197" sldId="260"/>
            <ac:spMk id="4" creationId="{CA7A359C-2FFE-3E86-6B64-E4E0E611C608}"/>
          </ac:spMkLst>
        </pc:spChg>
        <pc:spChg chg="add mod">
          <ac:chgData name="Shiomar Salazar Castillo" userId="46aad2935d30d0cf" providerId="LiveId" clId="{6AE94002-0EED-49AA-B4F2-09EF12543765}" dt="2022-11-04T01:15:20.978" v="930" actId="313"/>
          <ac:spMkLst>
            <pc:docMk/>
            <pc:sldMk cId="81054197" sldId="260"/>
            <ac:spMk id="5" creationId="{AF864361-19CA-9D6E-AD17-9823D7E5DB6B}"/>
          </ac:spMkLst>
        </pc:spChg>
      </pc:sldChg>
      <pc:sldChg chg="modSp add mod ord">
        <pc:chgData name="Shiomar Salazar Castillo" userId="46aad2935d30d0cf" providerId="LiveId" clId="{6AE94002-0EED-49AA-B4F2-09EF12543765}" dt="2022-11-04T01:15:16.386" v="929" actId="27636"/>
        <pc:sldMkLst>
          <pc:docMk/>
          <pc:sldMk cId="3610147808" sldId="261"/>
        </pc:sldMkLst>
        <pc:spChg chg="mod">
          <ac:chgData name="Shiomar Salazar Castillo" userId="46aad2935d30d0cf" providerId="LiveId" clId="{6AE94002-0EED-49AA-B4F2-09EF12543765}" dt="2022-11-04T01:15:16.386" v="929" actId="27636"/>
          <ac:spMkLst>
            <pc:docMk/>
            <pc:sldMk cId="3610147808" sldId="261"/>
            <ac:spMk id="2" creationId="{BFC43297-6EC9-B566-4DA2-D0FBDE43ECD8}"/>
          </ac:spMkLst>
        </pc:spChg>
        <pc:spChg chg="mod">
          <ac:chgData name="Shiomar Salazar Castillo" userId="46aad2935d30d0cf" providerId="LiveId" clId="{6AE94002-0EED-49AA-B4F2-09EF12543765}" dt="2022-11-04T00:47:33.071" v="870" actId="1076"/>
          <ac:spMkLst>
            <pc:docMk/>
            <pc:sldMk cId="3610147808" sldId="261"/>
            <ac:spMk id="3" creationId="{856807E1-FCBE-7B73-3C11-DB0450E4A61E}"/>
          </ac:spMkLst>
        </pc:spChg>
        <pc:spChg chg="mod">
          <ac:chgData name="Shiomar Salazar Castillo" userId="46aad2935d30d0cf" providerId="LiveId" clId="{6AE94002-0EED-49AA-B4F2-09EF12543765}" dt="2022-11-04T00:41:05.682" v="706" actId="790"/>
          <ac:spMkLst>
            <pc:docMk/>
            <pc:sldMk cId="3610147808" sldId="261"/>
            <ac:spMk id="4" creationId="{CA7A359C-2FFE-3E86-6B64-E4E0E611C608}"/>
          </ac:spMkLst>
        </pc:spChg>
      </pc:sldChg>
    </pc:docChg>
  </pc:docChgLst>
  <pc:docChgLst>
    <pc:chgData name="Shiomar Salazar Castillo" userId="46aad2935d30d0cf" providerId="LiveId" clId="{0CB0BB54-A939-4116-A995-EFB077B75CCC}"/>
    <pc:docChg chg="undo custSel addSld delSld modSld">
      <pc:chgData name="Shiomar Salazar Castillo" userId="46aad2935d30d0cf" providerId="LiveId" clId="{0CB0BB54-A939-4116-A995-EFB077B75CCC}" dt="2022-11-04T00:28:02.888" v="269" actId="790"/>
      <pc:docMkLst>
        <pc:docMk/>
      </pc:docMkLst>
      <pc:sldChg chg="modSp new mod">
        <pc:chgData name="Shiomar Salazar Castillo" userId="46aad2935d30d0cf" providerId="LiveId" clId="{0CB0BB54-A939-4116-A995-EFB077B75CCC}" dt="2022-11-04T00:23:34.663" v="182" actId="790"/>
        <pc:sldMkLst>
          <pc:docMk/>
          <pc:sldMk cId="985447775" sldId="256"/>
        </pc:sldMkLst>
        <pc:spChg chg="mod">
          <ac:chgData name="Shiomar Salazar Castillo" userId="46aad2935d30d0cf" providerId="LiveId" clId="{0CB0BB54-A939-4116-A995-EFB077B75CCC}" dt="2022-11-04T00:23:34.663" v="182" actId="790"/>
          <ac:spMkLst>
            <pc:docMk/>
            <pc:sldMk cId="985447775" sldId="256"/>
            <ac:spMk id="2" creationId="{5E87ED7C-E020-4FA9-6CF1-1FCAA6A6545E}"/>
          </ac:spMkLst>
        </pc:spChg>
        <pc:spChg chg="mod">
          <ac:chgData name="Shiomar Salazar Castillo" userId="46aad2935d30d0cf" providerId="LiveId" clId="{0CB0BB54-A939-4116-A995-EFB077B75CCC}" dt="2022-11-04T00:23:29.475" v="181" actId="790"/>
          <ac:spMkLst>
            <pc:docMk/>
            <pc:sldMk cId="985447775" sldId="256"/>
            <ac:spMk id="3" creationId="{5BC1FE69-1209-D089-135A-D78E7FB4DFD0}"/>
          </ac:spMkLst>
        </pc:spChg>
      </pc:sldChg>
      <pc:sldChg chg="modSp new mod">
        <pc:chgData name="Shiomar Salazar Castillo" userId="46aad2935d30d0cf" providerId="LiveId" clId="{0CB0BB54-A939-4116-A995-EFB077B75CCC}" dt="2022-11-04T00:24:55.101" v="223" actId="790"/>
        <pc:sldMkLst>
          <pc:docMk/>
          <pc:sldMk cId="4144543810" sldId="257"/>
        </pc:sldMkLst>
        <pc:spChg chg="mod">
          <ac:chgData name="Shiomar Salazar Castillo" userId="46aad2935d30d0cf" providerId="LiveId" clId="{0CB0BB54-A939-4116-A995-EFB077B75CCC}" dt="2022-11-04T00:24:55.101" v="223" actId="790"/>
          <ac:spMkLst>
            <pc:docMk/>
            <pc:sldMk cId="4144543810" sldId="257"/>
            <ac:spMk id="2" creationId="{700AB099-F948-BCA9-DD1E-F2A336AE45AA}"/>
          </ac:spMkLst>
        </pc:spChg>
        <pc:spChg chg="mod">
          <ac:chgData name="Shiomar Salazar Castillo" userId="46aad2935d30d0cf" providerId="LiveId" clId="{0CB0BB54-A939-4116-A995-EFB077B75CCC}" dt="2022-11-04T00:24:32.195" v="214" actId="20577"/>
          <ac:spMkLst>
            <pc:docMk/>
            <pc:sldMk cId="4144543810" sldId="257"/>
            <ac:spMk id="3" creationId="{C88A755E-D8A4-71F2-5C17-FE389CA86F7F}"/>
          </ac:spMkLst>
        </pc:spChg>
      </pc:sldChg>
      <pc:sldChg chg="modSp add del mod">
        <pc:chgData name="Shiomar Salazar Castillo" userId="46aad2935d30d0cf" providerId="LiveId" clId="{0CB0BB54-A939-4116-A995-EFB077B75CCC}" dt="2022-11-04T00:25:35.941" v="243" actId="47"/>
        <pc:sldMkLst>
          <pc:docMk/>
          <pc:sldMk cId="840906594" sldId="258"/>
        </pc:sldMkLst>
        <pc:spChg chg="mod">
          <ac:chgData name="Shiomar Salazar Castillo" userId="46aad2935d30d0cf" providerId="LiveId" clId="{0CB0BB54-A939-4116-A995-EFB077B75CCC}" dt="2022-11-04T00:24:48.433" v="222" actId="790"/>
          <ac:spMkLst>
            <pc:docMk/>
            <pc:sldMk cId="840906594" sldId="258"/>
            <ac:spMk id="2" creationId="{700AB099-F948-BCA9-DD1E-F2A336AE45AA}"/>
          </ac:spMkLst>
        </pc:spChg>
        <pc:spChg chg="mod">
          <ac:chgData name="Shiomar Salazar Castillo" userId="46aad2935d30d0cf" providerId="LiveId" clId="{0CB0BB54-A939-4116-A995-EFB077B75CCC}" dt="2022-11-04T00:25:25.755" v="242" actId="6549"/>
          <ac:spMkLst>
            <pc:docMk/>
            <pc:sldMk cId="840906594" sldId="258"/>
            <ac:spMk id="3" creationId="{C88A755E-D8A4-71F2-5C17-FE389CA86F7F}"/>
          </ac:spMkLst>
        </pc:spChg>
      </pc:sldChg>
      <pc:sldChg chg="modSp new mod">
        <pc:chgData name="Shiomar Salazar Castillo" userId="46aad2935d30d0cf" providerId="LiveId" clId="{0CB0BB54-A939-4116-A995-EFB077B75CCC}" dt="2022-11-04T00:28:02.888" v="269" actId="790"/>
        <pc:sldMkLst>
          <pc:docMk/>
          <pc:sldMk cId="969644456" sldId="258"/>
        </pc:sldMkLst>
        <pc:spChg chg="mod">
          <ac:chgData name="Shiomar Salazar Castillo" userId="46aad2935d30d0cf" providerId="LiveId" clId="{0CB0BB54-A939-4116-A995-EFB077B75CCC}" dt="2022-11-04T00:28:02.888" v="269" actId="790"/>
          <ac:spMkLst>
            <pc:docMk/>
            <pc:sldMk cId="969644456" sldId="258"/>
            <ac:spMk id="2" creationId="{521E5D26-0E70-1639-4D56-1ABE8AE263CA}"/>
          </ac:spMkLst>
        </pc:spChg>
        <pc:spChg chg="mod">
          <ac:chgData name="Shiomar Salazar Castillo" userId="46aad2935d30d0cf" providerId="LiveId" clId="{0CB0BB54-A939-4116-A995-EFB077B75CCC}" dt="2022-11-04T00:27:17.384" v="247" actId="14100"/>
          <ac:spMkLst>
            <pc:docMk/>
            <pc:sldMk cId="969644456" sldId="258"/>
            <ac:spMk id="3" creationId="{2A429418-B4C8-B640-8630-8889CE67591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606B-DD09-4901-8C60-8CC256C915D3}" type="datetimeFigureOut">
              <a:rPr lang="es-MX" smtClean="0"/>
              <a:t>03/11/2022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1D335-4DBC-43F2-8445-BDD37A2A516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5052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606B-DD09-4901-8C60-8CC256C915D3}" type="datetimeFigureOut">
              <a:rPr lang="es-MX" smtClean="0"/>
              <a:t>03/11/2022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1D335-4DBC-43F2-8445-BDD37A2A516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90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606B-DD09-4901-8C60-8CC256C915D3}" type="datetimeFigureOut">
              <a:rPr lang="es-MX" smtClean="0"/>
              <a:t>03/11/2022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1D335-4DBC-43F2-8445-BDD37A2A516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2715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606B-DD09-4901-8C60-8CC256C915D3}" type="datetimeFigureOut">
              <a:rPr lang="es-MX" smtClean="0"/>
              <a:t>03/11/2022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1D335-4DBC-43F2-8445-BDD37A2A516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48796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606B-DD09-4901-8C60-8CC256C915D3}" type="datetimeFigureOut">
              <a:rPr lang="es-MX" smtClean="0"/>
              <a:t>03/11/2022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1D335-4DBC-43F2-8445-BDD37A2A516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6920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606B-DD09-4901-8C60-8CC256C915D3}" type="datetimeFigureOut">
              <a:rPr lang="es-MX" smtClean="0"/>
              <a:t>03/11/2022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1D335-4DBC-43F2-8445-BDD37A2A516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9255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606B-DD09-4901-8C60-8CC256C915D3}" type="datetimeFigureOut">
              <a:rPr lang="es-MX" smtClean="0"/>
              <a:t>03/11/2022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1D335-4DBC-43F2-8445-BDD37A2A516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1769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606B-DD09-4901-8C60-8CC256C915D3}" type="datetimeFigureOut">
              <a:rPr lang="es-MX" smtClean="0"/>
              <a:t>03/11/2022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1D335-4DBC-43F2-8445-BDD37A2A516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59394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606B-DD09-4901-8C60-8CC256C915D3}" type="datetimeFigureOut">
              <a:rPr lang="es-MX" smtClean="0"/>
              <a:t>03/11/2022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1D335-4DBC-43F2-8445-BDD37A2A516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44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606B-DD09-4901-8C60-8CC256C915D3}" type="datetimeFigureOut">
              <a:rPr lang="es-MX" smtClean="0"/>
              <a:t>03/11/2022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1D335-4DBC-43F2-8445-BDD37A2A516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543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606B-DD09-4901-8C60-8CC256C915D3}" type="datetimeFigureOut">
              <a:rPr lang="es-MX" smtClean="0"/>
              <a:t>03/11/2022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1D335-4DBC-43F2-8445-BDD37A2A516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4342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606B-DD09-4901-8C60-8CC256C915D3}" type="datetimeFigureOut">
              <a:rPr lang="es-MX" smtClean="0"/>
              <a:t>03/11/2022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1D335-4DBC-43F2-8445-BDD37A2A516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1304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606B-DD09-4901-8C60-8CC256C915D3}" type="datetimeFigureOut">
              <a:rPr lang="es-MX" smtClean="0"/>
              <a:t>03/11/2022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1D335-4DBC-43F2-8445-BDD37A2A516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8366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606B-DD09-4901-8C60-8CC256C915D3}" type="datetimeFigureOut">
              <a:rPr lang="es-MX" smtClean="0"/>
              <a:t>03/11/2022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1D335-4DBC-43F2-8445-BDD37A2A516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4632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606B-DD09-4901-8C60-8CC256C915D3}" type="datetimeFigureOut">
              <a:rPr lang="es-MX" smtClean="0"/>
              <a:t>03/11/2022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1D335-4DBC-43F2-8445-BDD37A2A516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7816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606B-DD09-4901-8C60-8CC256C915D3}" type="datetimeFigureOut">
              <a:rPr lang="es-MX" smtClean="0"/>
              <a:t>03/11/2022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1D335-4DBC-43F2-8445-BDD37A2A516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4539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6C606B-DD09-4901-8C60-8CC256C915D3}" type="datetimeFigureOut">
              <a:rPr lang="es-MX" smtClean="0"/>
              <a:t>03/11/2022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1D51D335-4DBC-43F2-8445-BDD37A2A516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1529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6C606B-DD09-4901-8C60-8CC256C915D3}" type="datetimeFigureOut">
              <a:rPr lang="es-MX" smtClean="0"/>
              <a:t>03/11/2022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D51D335-4DBC-43F2-8445-BDD37A2A516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40464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87ED7C-E020-4FA9-6CF1-1FCAA6A654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/>
              <a:t>Estrategias de Pruebas 2 con pruebas de reconocimiento automatizadas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C1FE69-1209-D089-135A-D78E7FB4DF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199"/>
            <a:ext cx="8676222" cy="2181225"/>
          </a:xfrm>
        </p:spPr>
        <p:txBody>
          <a:bodyPr>
            <a:normAutofit lnSpcReduction="10000"/>
          </a:bodyPr>
          <a:lstStyle/>
          <a:p>
            <a:r>
              <a:rPr lang="es-MX"/>
              <a:t>Equipo 7:</a:t>
            </a:r>
          </a:p>
          <a:p>
            <a:r>
              <a:rPr lang="es-MX" err="1"/>
              <a:t>Andres</a:t>
            </a:r>
            <a:r>
              <a:rPr lang="es-MX"/>
              <a:t> Soler.</a:t>
            </a:r>
          </a:p>
          <a:p>
            <a:r>
              <a:rPr lang="es-MX"/>
              <a:t>Roberto Amin.</a:t>
            </a:r>
          </a:p>
          <a:p>
            <a:r>
              <a:rPr lang="es-MX"/>
              <a:t>Federico Bedoya.</a:t>
            </a:r>
          </a:p>
          <a:p>
            <a:r>
              <a:rPr lang="es-MX"/>
              <a:t>Shiomar Salazar</a:t>
            </a:r>
          </a:p>
        </p:txBody>
      </p:sp>
    </p:spTree>
    <p:extLst>
      <p:ext uri="{BB962C8B-B14F-4D97-AF65-F5344CB8AC3E}">
        <p14:creationId xmlns:p14="http://schemas.microsoft.com/office/powerpoint/2010/main" val="985447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0AB099-F948-BCA9-DD1E-F2A336AE4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Resumen de Estrategia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8A755E-D8A4-71F2-5C17-FE389CA86F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500 USD para contratación de servicios de outsourcing de pruebas</a:t>
            </a:r>
          </a:p>
          <a:p>
            <a:r>
              <a:rPr lang="es-ES"/>
              <a:t>un ingeniero automatizador junior (30 horas/persona)</a:t>
            </a:r>
          </a:p>
          <a:p>
            <a:r>
              <a:rPr lang="es-ES"/>
              <a:t>400 horas/máquina en Amazon AWS.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4543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E5D26-0E70-1639-4D56-1ABE8AE26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76300"/>
          </a:xfrm>
        </p:spPr>
        <p:txBody>
          <a:bodyPr/>
          <a:lstStyle/>
          <a:p>
            <a:r>
              <a:rPr lang="es-MX"/>
              <a:t>Cambios en la estrategia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8474EFB-1725-BF44-0096-B82218832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5346" y="1610783"/>
            <a:ext cx="4588931" cy="576262"/>
          </a:xfrm>
        </p:spPr>
        <p:txBody>
          <a:bodyPr/>
          <a:lstStyle/>
          <a:p>
            <a:r>
              <a:rPr lang="es-MX"/>
              <a:t>Pruebas a entregar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429418-B4C8-B640-8630-8889CE675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2" y="2438400"/>
            <a:ext cx="4876800" cy="3352799"/>
          </a:xfrm>
        </p:spPr>
        <p:txBody>
          <a:bodyPr>
            <a:normAutofit/>
          </a:bodyPr>
          <a:lstStyle/>
          <a:p>
            <a:r>
              <a:rPr lang="es-CO" sz="1800"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60 pruebas automatizadas </a:t>
            </a:r>
          </a:p>
          <a:p>
            <a:pPr lvl="1"/>
            <a:r>
              <a:rPr lang="es-CO" sz="1600"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50 por parte del proveedor externo del tipo Caja Negra de GUI</a:t>
            </a:r>
          </a:p>
          <a:p>
            <a:pPr lvl="1"/>
            <a:r>
              <a:rPr lang="es-CO" sz="1600"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9 pruebas de caja blanca unitarias por parte del equipo interno.</a:t>
            </a:r>
          </a:p>
          <a:p>
            <a:pPr lvl="1"/>
            <a:r>
              <a:rPr lang="es-CO" sz="1600"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 Ripper para la generación de Pruebas Automatizadas de Reconocimientos</a:t>
            </a:r>
            <a:endParaRPr lang="es-MX" sz="16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2C7B5D9-96EE-4B40-FF7C-0C19A4A074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3131" y="1610783"/>
            <a:ext cx="4876800" cy="576262"/>
          </a:xfrm>
        </p:spPr>
        <p:txBody>
          <a:bodyPr/>
          <a:lstStyle/>
          <a:p>
            <a:r>
              <a:rPr lang="es-MX"/>
              <a:t>Recursos</a:t>
            </a:r>
            <a:r>
              <a:rPr lang="en-US"/>
              <a:t>  </a:t>
            </a:r>
            <a:r>
              <a:rPr lang="es-MX"/>
              <a:t>Computacionales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8105154-FEC7-35BB-1011-4160D42EC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612" y="2438400"/>
            <a:ext cx="4876801" cy="3352799"/>
          </a:xfrm>
        </p:spPr>
        <p:txBody>
          <a:bodyPr>
            <a:normAutofit/>
          </a:bodyPr>
          <a:lstStyle/>
          <a:p>
            <a:r>
              <a:rPr lang="es-ES"/>
              <a:t>•	400 horas/máquina en Amazon AWS</a:t>
            </a:r>
          </a:p>
          <a:p>
            <a:pPr lvl="1"/>
            <a:r>
              <a:rPr lang="es-ES"/>
              <a:t>	20 horas/máquina de pruebas de reconocimiento Ripper</a:t>
            </a:r>
          </a:p>
          <a:p>
            <a:pPr lvl="1"/>
            <a:r>
              <a:rPr lang="es-ES"/>
              <a:t>El resto de horas serán usadas por el ingeniero Junior para sus pruebas automatizadas y manuales y para las pruebas de los servicios externos.</a:t>
            </a:r>
          </a:p>
        </p:txBody>
      </p:sp>
    </p:spTree>
    <p:extLst>
      <p:ext uri="{BB962C8B-B14F-4D97-AF65-F5344CB8AC3E}">
        <p14:creationId xmlns:p14="http://schemas.microsoft.com/office/powerpoint/2010/main" val="969644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6F0B3E-BCC7-0801-5FBC-9B0A14139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04568"/>
          </a:xfrm>
        </p:spPr>
        <p:txBody>
          <a:bodyPr/>
          <a:lstStyle/>
          <a:p>
            <a:r>
              <a:rPr lang="es-MX"/>
              <a:t>TNT Y Distribución de Esfuerzos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21D1929-F83E-4D96-D4BE-82B03EE27B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273" y="1619764"/>
            <a:ext cx="3796030" cy="214757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49C4B44-D59E-D1FD-D577-E190461AF987}"/>
              </a:ext>
            </a:extLst>
          </p:cNvPr>
          <p:cNvSpPr txBox="1"/>
          <p:nvPr/>
        </p:nvSpPr>
        <p:spPr>
          <a:xfrm>
            <a:off x="884701" y="1619764"/>
            <a:ext cx="49132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/>
              <a:t>Pruebas exploratorias manuales 5 horas/persona,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/>
              <a:t>5 horas de creación de script para pruebas Ripper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/>
              <a:t>Prueba Unitarias Automatizadas 20 horas/persona.</a:t>
            </a:r>
            <a:endParaRPr lang="es-MX"/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F31CB167-EA0B-8D85-0FFF-7D6252F5F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122774"/>
              </p:ext>
            </p:extLst>
          </p:nvPr>
        </p:nvGraphicFramePr>
        <p:xfrm>
          <a:off x="884701" y="4564868"/>
          <a:ext cx="9905998" cy="18473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7236">
                  <a:extLst>
                    <a:ext uri="{9D8B030D-6E8A-4147-A177-3AD203B41FA5}">
                      <a16:colId xmlns:a16="http://schemas.microsoft.com/office/drawing/2014/main" val="1211125199"/>
                    </a:ext>
                  </a:extLst>
                </a:gridCol>
                <a:gridCol w="1431275">
                  <a:extLst>
                    <a:ext uri="{9D8B030D-6E8A-4147-A177-3AD203B41FA5}">
                      <a16:colId xmlns:a16="http://schemas.microsoft.com/office/drawing/2014/main" val="2773664946"/>
                    </a:ext>
                  </a:extLst>
                </a:gridCol>
                <a:gridCol w="1434029">
                  <a:extLst>
                    <a:ext uri="{9D8B030D-6E8A-4147-A177-3AD203B41FA5}">
                      <a16:colId xmlns:a16="http://schemas.microsoft.com/office/drawing/2014/main" val="882907713"/>
                    </a:ext>
                  </a:extLst>
                </a:gridCol>
                <a:gridCol w="5743458">
                  <a:extLst>
                    <a:ext uri="{9D8B030D-6E8A-4147-A177-3AD203B41FA5}">
                      <a16:colId xmlns:a16="http://schemas.microsoft.com/office/drawing/2014/main" val="1534373718"/>
                    </a:ext>
                  </a:extLst>
                </a:gridCol>
              </a:tblGrid>
              <a:tr h="17543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800">
                          <a:effectLst/>
                        </a:rPr>
                        <a:t>Sistema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800">
                          <a:effectLst/>
                        </a:rPr>
                        <a:t>Funcional </a:t>
                      </a:r>
                      <a:endParaRPr lang="es-MX" sz="18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800">
                          <a:effectLst/>
                        </a:rPr>
                        <a:t>Caja Negra Positivas</a:t>
                      </a:r>
                      <a:endParaRPr lang="es-MX" sz="18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800">
                          <a:effectLst/>
                        </a:rPr>
                        <a:t> 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800">
                          <a:effectLst/>
                        </a:rPr>
                        <a:t>Automatizada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800">
                          <a:effectLst/>
                        </a:rPr>
                        <a:t>Son las pruebas Ripper que hará el ingeniero Junior, esto con intención que la prueba genere los estados de la aplicación y de un mayor entendimiento de la ABP.</a:t>
                      </a:r>
                      <a:endParaRPr lang="es-MX" sz="18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800">
                          <a:effectLst/>
                        </a:rPr>
                        <a:t>Se espera 1 script de pruebas Ripper con diferentes niveles.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642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3528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43297-6EC9-B566-4DA2-D0FBDE43E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14400"/>
          </a:xfrm>
        </p:spPr>
        <p:txBody>
          <a:bodyPr>
            <a:normAutofit fontScale="90000"/>
          </a:bodyPr>
          <a:lstStyle/>
          <a:p>
            <a:r>
              <a:rPr lang="es-MX"/>
              <a:t>CAMBIOS Análisis de la Estrategia de Pruebas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6807E1-FCBE-7B73-3C11-DB0450E4A6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7786" y="1661652"/>
            <a:ext cx="4876800" cy="4129548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CO" sz="1800" b="1"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Ventajas  </a:t>
            </a:r>
            <a:endParaRPr lang="es-CO" sz="1800">
              <a:effectLst/>
              <a:latin typeface="Helvetica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CO" sz="1800"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las pruebas Ripper generan un mayor conocimiento de la ABP al ingeniero junior</a:t>
            </a:r>
            <a:endParaRPr lang="es-MX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A7A359C-2FFE-3E86-6B64-E4E0E611C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612" y="1661652"/>
            <a:ext cx="4876800" cy="4129548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s-CO" sz="1800">
              <a:effectLst/>
              <a:latin typeface="Helvetica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CO" sz="1800" b="1"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Desventajas </a:t>
            </a:r>
            <a:endParaRPr lang="es-CO" b="1">
              <a:effectLst/>
              <a:latin typeface="Helvetica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MX"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 pierde cobertura en las pruebas al solo probar los escenarios que la ABP puede soportar.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MX"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Posibles falsos positivos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0147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43297-6EC9-B566-4DA2-D0FBDE43E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14400"/>
          </a:xfrm>
        </p:spPr>
        <p:txBody>
          <a:bodyPr/>
          <a:lstStyle/>
          <a:p>
            <a:r>
              <a:rPr lang="es-MX"/>
              <a:t>Análisis de la Herramienta Ripper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6807E1-FCBE-7B73-3C11-DB0450E4A6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2" y="1661653"/>
            <a:ext cx="4876800" cy="4129548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CO" sz="1800" b="1"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Ventajas  </a:t>
            </a:r>
            <a:endParaRPr lang="es-CO" sz="1800">
              <a:effectLst/>
              <a:latin typeface="Helvetica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CO"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 genera documentación de la vistas y eventos posibles.</a:t>
            </a:r>
            <a:endParaRPr lang="es-MX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CO"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 valida de forma ordenada la ABP.</a:t>
            </a:r>
            <a:endParaRPr lang="es-MX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CO"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Los eventos son un poco más inteligentes en comparación a los Monkey.</a:t>
            </a:r>
            <a:endParaRPr lang="es-MX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CO"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Mayor resistencia a los cambios en comparación con el Monkey.</a:t>
            </a:r>
            <a:endParaRPr lang="es-MX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A7A359C-2FFE-3E86-6B64-E4E0E611C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612" y="1661652"/>
            <a:ext cx="4876800" cy="4129548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s-CO" sz="1800">
              <a:effectLst/>
              <a:latin typeface="Helvetica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CO" sz="1800" b="1"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Desventajas </a:t>
            </a:r>
            <a:endParaRPr lang="es-CO" b="1">
              <a:effectLst/>
              <a:latin typeface="Helvetica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CO"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 capacidad de la herramienta para detectar errores es baja a comparación de Monkey.</a:t>
            </a:r>
            <a:endParaRPr lang="es-MX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/>
            <a:r>
              <a:rPr lang="es-CO"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Las corridas de pruebas son mas tardadas y consumen mas recursos computaciones</a:t>
            </a:r>
            <a:endParaRPr lang="es-MX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F864361-19CA-9D6E-AD17-9823D7E5DB6B}"/>
              </a:ext>
            </a:extLst>
          </p:cNvPr>
          <p:cNvSpPr txBox="1"/>
          <p:nvPr/>
        </p:nvSpPr>
        <p:spPr>
          <a:xfrm>
            <a:off x="1328660" y="5618514"/>
            <a:ext cx="9683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/>
              <a:t>Durante el análisis de las herramientas el Ripper reporto errores en la ABP.</a:t>
            </a:r>
          </a:p>
          <a:p>
            <a:r>
              <a:rPr lang="es-MX" b="1"/>
              <a:t>En 3 de 17 vistas de Ghost </a:t>
            </a:r>
            <a:r>
              <a:rPr lang="es-MX" b="1" err="1"/>
              <a:t>Admin</a:t>
            </a:r>
            <a:endParaRPr lang="es-MX" b="1"/>
          </a:p>
        </p:txBody>
      </p:sp>
    </p:spTree>
    <p:extLst>
      <p:ext uri="{BB962C8B-B14F-4D97-AF65-F5344CB8AC3E}">
        <p14:creationId xmlns:p14="http://schemas.microsoft.com/office/powerpoint/2010/main" val="810541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all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l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Malla</vt:lpstr>
      <vt:lpstr>Estrategias de Pruebas 2 con pruebas de reconocimiento automatizadas</vt:lpstr>
      <vt:lpstr>Resumen de Estrategia</vt:lpstr>
      <vt:lpstr>Cambios en la estrategia</vt:lpstr>
      <vt:lpstr>TNT Y Distribución de Esfuerzos</vt:lpstr>
      <vt:lpstr>CAMBIOS Análisis de la Estrategia de Pruebas</vt:lpstr>
      <vt:lpstr>Análisis de la Herramienta Ripper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Estrategias de Pruebas con pruebas de reconocimiento automatizadas</dc:title>
  <dc:creator>Shiomar Salazar Castillo</dc:creator>
  <cp:revision>1</cp:revision>
  <dcterms:created xsi:type="dcterms:W3CDTF">2022-11-04T00:21:32Z</dcterms:created>
  <dcterms:modified xsi:type="dcterms:W3CDTF">2022-11-04T01:16:01Z</dcterms:modified>
</cp:coreProperties>
</file>