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3" r:id="rId3"/>
    <p:sldId id="258" r:id="rId4"/>
    <p:sldId id="262" r:id="rId5"/>
    <p:sldId id="259" r:id="rId6"/>
    <p:sldId id="257" r:id="rId7"/>
    <p:sldId id="260" r:id="rId8"/>
    <p:sldId id="261" r:id="rId9"/>
    <p:sldId id="266" r:id="rId10"/>
    <p:sldId id="267" r:id="rId11"/>
    <p:sldId id="265"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0C5262-CD81-4F44-93DA-6717C0AF4183}" v="1074" dt="2022-12-04T17:53:01.187"/>
    <p1510:client id="{44B59008-992B-406F-8F94-67DF8EA992CB}" v="124" dt="2022-12-04T18:37:46.888"/>
    <p1510:client id="{80C657A8-37E0-42EF-9BB8-3B54337F879F}" v="156" dt="2022-12-04T17:50:08.231"/>
    <p1510:client id="{B406D969-BF13-48F1-A417-34A02115BE61}" v="608" dt="2022-12-04T18:17:07.851"/>
    <p1510:client id="{CB3BCDDB-7A2B-4007-8D7E-20EA16F5AD66}" v="141" dt="2022-12-04T18:28:52.550"/>
    <p1510:client id="{D42BCEF6-1702-46D3-B97B-56534774613B}" v="1422" dt="2022-12-04T18:40:43.970"/>
    <p1510:client id="{DE9381E5-0975-4F50-81ED-49F3BF39352D}" v="578" dt="2022-12-04T18:40:37.82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derico Bedoya grisales" userId="f400cad90dca4384" providerId="Windows Live" clId="Web-{CB3BCDDB-7A2B-4007-8D7E-20EA16F5AD66}"/>
    <pc:docChg chg="modSld">
      <pc:chgData name="Federico Bedoya grisales" userId="f400cad90dca4384" providerId="Windows Live" clId="Web-{CB3BCDDB-7A2B-4007-8D7E-20EA16F5AD66}" dt="2022-12-04T18:28:52.550" v="49"/>
      <pc:docMkLst>
        <pc:docMk/>
      </pc:docMkLst>
      <pc:sldChg chg="addSp delSp modSp">
        <pc:chgData name="Federico Bedoya grisales" userId="f400cad90dca4384" providerId="Windows Live" clId="Web-{CB3BCDDB-7A2B-4007-8D7E-20EA16F5AD66}" dt="2022-12-04T18:28:52.550" v="49"/>
        <pc:sldMkLst>
          <pc:docMk/>
          <pc:sldMk cId="3846739044" sldId="257"/>
        </pc:sldMkLst>
        <pc:spChg chg="mod">
          <ac:chgData name="Federico Bedoya grisales" userId="f400cad90dca4384" providerId="Windows Live" clId="Web-{CB3BCDDB-7A2B-4007-8D7E-20EA16F5AD66}" dt="2022-12-04T18:27:32.533" v="40" actId="14100"/>
          <ac:spMkLst>
            <pc:docMk/>
            <pc:sldMk cId="3846739044" sldId="257"/>
            <ac:spMk id="2" creationId="{A581F78E-2DD5-370F-1776-8E1D3E87E51C}"/>
          </ac:spMkLst>
        </pc:spChg>
        <pc:spChg chg="del mod">
          <ac:chgData name="Federico Bedoya grisales" userId="f400cad90dca4384" providerId="Windows Live" clId="Web-{CB3BCDDB-7A2B-4007-8D7E-20EA16F5AD66}" dt="2022-12-04T18:27:56.220" v="44"/>
          <ac:spMkLst>
            <pc:docMk/>
            <pc:sldMk cId="3846739044" sldId="257"/>
            <ac:spMk id="3" creationId="{8A10FF12-1C3C-20B2-A444-5E1528C485BC}"/>
          </ac:spMkLst>
        </pc:spChg>
        <pc:graphicFrameChg chg="add mod modGraphic">
          <ac:chgData name="Federico Bedoya grisales" userId="f400cad90dca4384" providerId="Windows Live" clId="Web-{CB3BCDDB-7A2B-4007-8D7E-20EA16F5AD66}" dt="2022-12-04T18:28:52.550" v="49"/>
          <ac:graphicFrameMkLst>
            <pc:docMk/>
            <pc:sldMk cId="3846739044" sldId="257"/>
            <ac:graphicFrameMk id="5" creationId="{F22DF08F-58D9-86A1-F3AA-1455EB86017E}"/>
          </ac:graphicFrameMkLst>
        </pc:graphicFrameChg>
      </pc:sldChg>
      <pc:sldChg chg="addSp delSp modSp">
        <pc:chgData name="Federico Bedoya grisales" userId="f400cad90dca4384" providerId="Windows Live" clId="Web-{CB3BCDDB-7A2B-4007-8D7E-20EA16F5AD66}" dt="2022-12-04T18:02:47.809" v="3" actId="1076"/>
        <pc:sldMkLst>
          <pc:docMk/>
          <pc:sldMk cId="658610200" sldId="260"/>
        </pc:sldMkLst>
        <pc:spChg chg="del">
          <ac:chgData name="Federico Bedoya grisales" userId="f400cad90dca4384" providerId="Windows Live" clId="Web-{CB3BCDDB-7A2B-4007-8D7E-20EA16F5AD66}" dt="2022-12-04T17:53:53.790" v="0"/>
          <ac:spMkLst>
            <pc:docMk/>
            <pc:sldMk cId="658610200" sldId="260"/>
            <ac:spMk id="3" creationId="{B3C3CA25-712E-969A-3B58-53F51B3C7C28}"/>
          </ac:spMkLst>
        </pc:spChg>
        <pc:spChg chg="add mod">
          <ac:chgData name="Federico Bedoya grisales" userId="f400cad90dca4384" providerId="Windows Live" clId="Web-{CB3BCDDB-7A2B-4007-8D7E-20EA16F5AD66}" dt="2022-12-04T18:02:47.809" v="3" actId="1076"/>
          <ac:spMkLst>
            <pc:docMk/>
            <pc:sldMk cId="658610200" sldId="260"/>
            <ac:spMk id="5" creationId="{BE480505-DA36-EEA2-7EB1-C4EF61617E23}"/>
          </ac:spMkLst>
        </pc:spChg>
        <pc:picChg chg="add mod ord">
          <ac:chgData name="Federico Bedoya grisales" userId="f400cad90dca4384" providerId="Windows Live" clId="Web-{CB3BCDDB-7A2B-4007-8D7E-20EA16F5AD66}" dt="2022-12-04T17:53:53.790" v="0"/>
          <ac:picMkLst>
            <pc:docMk/>
            <pc:sldMk cId="658610200" sldId="260"/>
            <ac:picMk id="4" creationId="{70BE29DB-C69D-CD54-64C1-4DBB7482BFF5}"/>
          </ac:picMkLst>
        </pc:picChg>
      </pc:sldChg>
    </pc:docChg>
  </pc:docChgLst>
  <pc:docChgLst>
    <pc:chgData name="Usuario invitado" providerId="Windows Live" clId="Web-{44B59008-992B-406F-8F94-67DF8EA992CB}"/>
    <pc:docChg chg="addSld delSld modSld">
      <pc:chgData name="Usuario invitado" userId="" providerId="Windows Live" clId="Web-{44B59008-992B-406F-8F94-67DF8EA992CB}" dt="2022-12-04T18:37:45.591" v="68" actId="1076"/>
      <pc:docMkLst>
        <pc:docMk/>
      </pc:docMkLst>
      <pc:sldChg chg="modSp">
        <pc:chgData name="Usuario invitado" userId="" providerId="Windows Live" clId="Web-{44B59008-992B-406F-8F94-67DF8EA992CB}" dt="2022-12-04T18:37:45.591" v="68" actId="1076"/>
        <pc:sldMkLst>
          <pc:docMk/>
          <pc:sldMk cId="3846739044" sldId="257"/>
        </pc:sldMkLst>
        <pc:graphicFrameChg chg="mod modGraphic">
          <ac:chgData name="Usuario invitado" userId="" providerId="Windows Live" clId="Web-{44B59008-992B-406F-8F94-67DF8EA992CB}" dt="2022-12-04T18:37:45.591" v="68" actId="1076"/>
          <ac:graphicFrameMkLst>
            <pc:docMk/>
            <pc:sldMk cId="3846739044" sldId="257"/>
            <ac:graphicFrameMk id="5" creationId="{F22DF08F-58D9-86A1-F3AA-1455EB86017E}"/>
          </ac:graphicFrameMkLst>
        </pc:graphicFrameChg>
      </pc:sldChg>
      <pc:sldChg chg="modSp add replId">
        <pc:chgData name="Usuario invitado" userId="" providerId="Windows Live" clId="Web-{44B59008-992B-406F-8F94-67DF8EA992CB}" dt="2022-12-04T18:35:53.260" v="22" actId="20577"/>
        <pc:sldMkLst>
          <pc:docMk/>
          <pc:sldMk cId="860085537" sldId="267"/>
        </pc:sldMkLst>
        <pc:spChg chg="mod">
          <ac:chgData name="Usuario invitado" userId="" providerId="Windows Live" clId="Web-{44B59008-992B-406F-8F94-67DF8EA992CB}" dt="2022-12-04T18:35:47.822" v="20" actId="20577"/>
          <ac:spMkLst>
            <pc:docMk/>
            <pc:sldMk cId="860085537" sldId="267"/>
            <ac:spMk id="2" creationId="{DDEE68EB-4A56-AFF3-65C8-10418E79F06D}"/>
          </ac:spMkLst>
        </pc:spChg>
        <pc:spChg chg="mod">
          <ac:chgData name="Usuario invitado" userId="" providerId="Windows Live" clId="Web-{44B59008-992B-406F-8F94-67DF8EA992CB}" dt="2022-12-04T18:35:53.260" v="22" actId="20577"/>
          <ac:spMkLst>
            <pc:docMk/>
            <pc:sldMk cId="860085537" sldId="267"/>
            <ac:spMk id="4" creationId="{8E932864-1605-B19C-D462-762E582C31BF}"/>
          </ac:spMkLst>
        </pc:spChg>
        <pc:spChg chg="mod">
          <ac:chgData name="Usuario invitado" userId="" providerId="Windows Live" clId="Web-{44B59008-992B-406F-8F94-67DF8EA992CB}" dt="2022-12-04T18:35:53.260" v="22" actId="20577"/>
          <ac:spMkLst>
            <pc:docMk/>
            <pc:sldMk cId="860085537" sldId="267"/>
            <ac:spMk id="5" creationId="{D90894E8-CE36-61B5-8D30-607BD7CB15AE}"/>
          </ac:spMkLst>
        </pc:spChg>
      </pc:sldChg>
      <pc:sldChg chg="add del replId">
        <pc:chgData name="Usuario invitado" userId="" providerId="Windows Live" clId="Web-{44B59008-992B-406F-8F94-67DF8EA992CB}" dt="2022-12-04T18:36:31.777" v="24"/>
        <pc:sldMkLst>
          <pc:docMk/>
          <pc:sldMk cId="3532574552" sldId="268"/>
        </pc:sldMkLst>
      </pc:sldChg>
    </pc:docChg>
  </pc:docChgLst>
  <pc:docChgLst>
    <pc:chgData name="Usuario invitado" providerId="Windows Live" clId="Web-{B406D969-BF13-48F1-A417-34A02115BE61}"/>
    <pc:docChg chg="modSld">
      <pc:chgData name="Usuario invitado" userId="" providerId="Windows Live" clId="Web-{B406D969-BF13-48F1-A417-34A02115BE61}" dt="2022-12-04T18:17:07.476" v="606" actId="20577"/>
      <pc:docMkLst>
        <pc:docMk/>
      </pc:docMkLst>
      <pc:sldChg chg="modSp">
        <pc:chgData name="Usuario invitado" userId="" providerId="Windows Live" clId="Web-{B406D969-BF13-48F1-A417-34A02115BE61}" dt="2022-12-04T18:17:07.476" v="606" actId="20577"/>
        <pc:sldMkLst>
          <pc:docMk/>
          <pc:sldMk cId="2331632664" sldId="258"/>
        </pc:sldMkLst>
        <pc:spChg chg="mod">
          <ac:chgData name="Usuario invitado" userId="" providerId="Windows Live" clId="Web-{B406D969-BF13-48F1-A417-34A02115BE61}" dt="2022-12-04T18:17:07.476" v="606" actId="20577"/>
          <ac:spMkLst>
            <pc:docMk/>
            <pc:sldMk cId="2331632664" sldId="258"/>
            <ac:spMk id="3" creationId="{D6B8B806-B186-80B6-9523-4842F358C2A8}"/>
          </ac:spMkLst>
        </pc:spChg>
      </pc:sldChg>
      <pc:sldChg chg="modSp">
        <pc:chgData name="Usuario invitado" userId="" providerId="Windows Live" clId="Web-{B406D969-BF13-48F1-A417-34A02115BE61}" dt="2022-12-04T18:13:25.751" v="598" actId="20577"/>
        <pc:sldMkLst>
          <pc:docMk/>
          <pc:sldMk cId="579633473" sldId="264"/>
        </pc:sldMkLst>
        <pc:spChg chg="mod">
          <ac:chgData name="Usuario invitado" userId="" providerId="Windows Live" clId="Web-{B406D969-BF13-48F1-A417-34A02115BE61}" dt="2022-12-04T18:13:25.751" v="598" actId="20577"/>
          <ac:spMkLst>
            <pc:docMk/>
            <pc:sldMk cId="579633473" sldId="264"/>
            <ac:spMk id="3" creationId="{0806AEC5-637B-052B-EB36-8CCC4D68B78F}"/>
          </ac:spMkLst>
        </pc:spChg>
      </pc:sldChg>
    </pc:docChg>
  </pc:docChgLst>
  <pc:docChgLst>
    <pc:chgData name="Shiomar Salazar Castillo" userId="46aad2935d30d0cf" providerId="LiveId" clId="{D42BCEF6-1702-46D3-B97B-56534774613B}"/>
    <pc:docChg chg="undo custSel addSld modSld sldOrd">
      <pc:chgData name="Shiomar Salazar Castillo" userId="46aad2935d30d0cf" providerId="LiveId" clId="{D42BCEF6-1702-46D3-B97B-56534774613B}" dt="2022-12-04T18:40:43.970" v="1637"/>
      <pc:docMkLst>
        <pc:docMk/>
      </pc:docMkLst>
      <pc:sldChg chg="modSp new mod">
        <pc:chgData name="Shiomar Salazar Castillo" userId="46aad2935d30d0cf" providerId="LiveId" clId="{D42BCEF6-1702-46D3-B97B-56534774613B}" dt="2022-12-04T17:30:19.326" v="213" actId="313"/>
        <pc:sldMkLst>
          <pc:docMk/>
          <pc:sldMk cId="2761715716" sldId="256"/>
        </pc:sldMkLst>
        <pc:spChg chg="mod">
          <ac:chgData name="Shiomar Salazar Castillo" userId="46aad2935d30d0cf" providerId="LiveId" clId="{D42BCEF6-1702-46D3-B97B-56534774613B}" dt="2022-12-04T17:30:19.326" v="213" actId="313"/>
          <ac:spMkLst>
            <pc:docMk/>
            <pc:sldMk cId="2761715716" sldId="256"/>
            <ac:spMk id="2" creationId="{7B35FD10-2236-73F7-224E-11EF9310B7EF}"/>
          </ac:spMkLst>
        </pc:spChg>
        <pc:spChg chg="mod">
          <ac:chgData name="Shiomar Salazar Castillo" userId="46aad2935d30d0cf" providerId="LiveId" clId="{D42BCEF6-1702-46D3-B97B-56534774613B}" dt="2022-12-04T17:24:27.826" v="73" actId="313"/>
          <ac:spMkLst>
            <pc:docMk/>
            <pc:sldMk cId="2761715716" sldId="256"/>
            <ac:spMk id="3" creationId="{2D7C273C-E951-81A2-C874-B3D391660A65}"/>
          </ac:spMkLst>
        </pc:spChg>
      </pc:sldChg>
      <pc:sldChg chg="modSp new mod">
        <pc:chgData name="Shiomar Salazar Castillo" userId="46aad2935d30d0cf" providerId="LiveId" clId="{D42BCEF6-1702-46D3-B97B-56534774613B}" dt="2022-12-04T17:26:19.270" v="86" actId="20577"/>
        <pc:sldMkLst>
          <pc:docMk/>
          <pc:sldMk cId="3846739044" sldId="257"/>
        </pc:sldMkLst>
        <pc:spChg chg="mod">
          <ac:chgData name="Shiomar Salazar Castillo" userId="46aad2935d30d0cf" providerId="LiveId" clId="{D42BCEF6-1702-46D3-B97B-56534774613B}" dt="2022-12-04T17:26:19.270" v="86" actId="20577"/>
          <ac:spMkLst>
            <pc:docMk/>
            <pc:sldMk cId="3846739044" sldId="257"/>
            <ac:spMk id="2" creationId="{A581F78E-2DD5-370F-1776-8E1D3E87E51C}"/>
          </ac:spMkLst>
        </pc:spChg>
      </pc:sldChg>
      <pc:sldChg chg="modSp new mod ord">
        <pc:chgData name="Shiomar Salazar Castillo" userId="46aad2935d30d0cf" providerId="LiveId" clId="{D42BCEF6-1702-46D3-B97B-56534774613B}" dt="2022-12-04T17:26:42.596" v="126" actId="20577"/>
        <pc:sldMkLst>
          <pc:docMk/>
          <pc:sldMk cId="2331632664" sldId="258"/>
        </pc:sldMkLst>
        <pc:spChg chg="mod">
          <ac:chgData name="Shiomar Salazar Castillo" userId="46aad2935d30d0cf" providerId="LiveId" clId="{D42BCEF6-1702-46D3-B97B-56534774613B}" dt="2022-12-04T17:26:42.596" v="126" actId="20577"/>
          <ac:spMkLst>
            <pc:docMk/>
            <pc:sldMk cId="2331632664" sldId="258"/>
            <ac:spMk id="2" creationId="{39091A9B-F711-E4C8-6015-C47DE5E745EB}"/>
          </ac:spMkLst>
        </pc:spChg>
      </pc:sldChg>
      <pc:sldChg chg="addSp delSp modSp new mod ord">
        <pc:chgData name="Shiomar Salazar Castillo" userId="46aad2935d30d0cf" providerId="LiveId" clId="{D42BCEF6-1702-46D3-B97B-56534774613B}" dt="2022-12-04T17:47:54.503" v="645" actId="1076"/>
        <pc:sldMkLst>
          <pc:docMk/>
          <pc:sldMk cId="871646245" sldId="259"/>
        </pc:sldMkLst>
        <pc:spChg chg="mod">
          <ac:chgData name="Shiomar Salazar Castillo" userId="46aad2935d30d0cf" providerId="LiveId" clId="{D42BCEF6-1702-46D3-B97B-56534774613B}" dt="2022-12-04T17:31:51.404" v="216" actId="313"/>
          <ac:spMkLst>
            <pc:docMk/>
            <pc:sldMk cId="871646245" sldId="259"/>
            <ac:spMk id="2" creationId="{3E308991-B42A-CD4C-C349-F9B5C546E628}"/>
          </ac:spMkLst>
        </pc:spChg>
        <pc:spChg chg="del">
          <ac:chgData name="Shiomar Salazar Castillo" userId="46aad2935d30d0cf" providerId="LiveId" clId="{D42BCEF6-1702-46D3-B97B-56534774613B}" dt="2022-12-04T17:41:06.785" v="460"/>
          <ac:spMkLst>
            <pc:docMk/>
            <pc:sldMk cId="871646245" sldId="259"/>
            <ac:spMk id="3" creationId="{2214B218-F969-EDCF-1149-6B6869778CA7}"/>
          </ac:spMkLst>
        </pc:spChg>
        <pc:spChg chg="add mod">
          <ac:chgData name="Shiomar Salazar Castillo" userId="46aad2935d30d0cf" providerId="LiveId" clId="{D42BCEF6-1702-46D3-B97B-56534774613B}" dt="2022-12-04T17:47:54.503" v="645" actId="1076"/>
          <ac:spMkLst>
            <pc:docMk/>
            <pc:sldMk cId="871646245" sldId="259"/>
            <ac:spMk id="5" creationId="{5C1CD580-0969-B982-30B0-6E376CF66A4C}"/>
          </ac:spMkLst>
        </pc:spChg>
        <pc:graphicFrameChg chg="add mod modGraphic">
          <ac:chgData name="Shiomar Salazar Castillo" userId="46aad2935d30d0cf" providerId="LiveId" clId="{D42BCEF6-1702-46D3-B97B-56534774613B}" dt="2022-12-04T17:43:59.318" v="473" actId="1076"/>
          <ac:graphicFrameMkLst>
            <pc:docMk/>
            <pc:sldMk cId="871646245" sldId="259"/>
            <ac:graphicFrameMk id="4" creationId="{F931669D-C2C6-E568-9271-7D4FE0B51EFA}"/>
          </ac:graphicFrameMkLst>
        </pc:graphicFrameChg>
      </pc:sldChg>
      <pc:sldChg chg="modSp new mod">
        <pc:chgData name="Shiomar Salazar Castillo" userId="46aad2935d30d0cf" providerId="LiveId" clId="{D42BCEF6-1702-46D3-B97B-56534774613B}" dt="2022-12-04T17:27:31.159" v="157" actId="20577"/>
        <pc:sldMkLst>
          <pc:docMk/>
          <pc:sldMk cId="658610200" sldId="260"/>
        </pc:sldMkLst>
        <pc:spChg chg="mod">
          <ac:chgData name="Shiomar Salazar Castillo" userId="46aad2935d30d0cf" providerId="LiveId" clId="{D42BCEF6-1702-46D3-B97B-56534774613B}" dt="2022-12-04T17:27:31.159" v="157" actId="20577"/>
          <ac:spMkLst>
            <pc:docMk/>
            <pc:sldMk cId="658610200" sldId="260"/>
            <ac:spMk id="2" creationId="{2728031F-FAA3-974A-AFFC-8544BF7FD11C}"/>
          </ac:spMkLst>
        </pc:spChg>
      </pc:sldChg>
      <pc:sldChg chg="addSp delSp modSp new mod modClrScheme chgLayout">
        <pc:chgData name="Shiomar Salazar Castillo" userId="46aad2935d30d0cf" providerId="LiveId" clId="{D42BCEF6-1702-46D3-B97B-56534774613B}" dt="2022-12-04T18:16:34.178" v="752" actId="20577"/>
        <pc:sldMkLst>
          <pc:docMk/>
          <pc:sldMk cId="3688073104" sldId="261"/>
        </pc:sldMkLst>
        <pc:spChg chg="del mod ord">
          <ac:chgData name="Shiomar Salazar Castillo" userId="46aad2935d30d0cf" providerId="LiveId" clId="{D42BCEF6-1702-46D3-B97B-56534774613B}" dt="2022-12-04T17:27:52.891" v="159" actId="700"/>
          <ac:spMkLst>
            <pc:docMk/>
            <pc:sldMk cId="3688073104" sldId="261"/>
            <ac:spMk id="2" creationId="{1B68B8CF-74C2-9AAD-992B-E4F9187EC83F}"/>
          </ac:spMkLst>
        </pc:spChg>
        <pc:spChg chg="del mod ord">
          <ac:chgData name="Shiomar Salazar Castillo" userId="46aad2935d30d0cf" providerId="LiveId" clId="{D42BCEF6-1702-46D3-B97B-56534774613B}" dt="2022-12-04T17:27:52.891" v="159" actId="700"/>
          <ac:spMkLst>
            <pc:docMk/>
            <pc:sldMk cId="3688073104" sldId="261"/>
            <ac:spMk id="3" creationId="{3F51C294-B819-335D-1DDC-016B4A904A60}"/>
          </ac:spMkLst>
        </pc:spChg>
        <pc:spChg chg="del">
          <ac:chgData name="Shiomar Salazar Castillo" userId="46aad2935d30d0cf" providerId="LiveId" clId="{D42BCEF6-1702-46D3-B97B-56534774613B}" dt="2022-12-04T17:27:52.891" v="159" actId="700"/>
          <ac:spMkLst>
            <pc:docMk/>
            <pc:sldMk cId="3688073104" sldId="261"/>
            <ac:spMk id="4" creationId="{2115A6F4-F400-02DE-2F08-67B79267DEF5}"/>
          </ac:spMkLst>
        </pc:spChg>
        <pc:spChg chg="add mod ord">
          <ac:chgData name="Shiomar Salazar Castillo" userId="46aad2935d30d0cf" providerId="LiveId" clId="{D42BCEF6-1702-46D3-B97B-56534774613B}" dt="2022-12-04T17:27:57.458" v="165" actId="20577"/>
          <ac:spMkLst>
            <pc:docMk/>
            <pc:sldMk cId="3688073104" sldId="261"/>
            <ac:spMk id="5" creationId="{2FEA5B43-14A7-95D9-B060-2449CEA60E19}"/>
          </ac:spMkLst>
        </pc:spChg>
        <pc:spChg chg="add mod ord">
          <ac:chgData name="Shiomar Salazar Castillo" userId="46aad2935d30d0cf" providerId="LiveId" clId="{D42BCEF6-1702-46D3-B97B-56534774613B}" dt="2022-12-04T18:16:34.178" v="752" actId="20577"/>
          <ac:spMkLst>
            <pc:docMk/>
            <pc:sldMk cId="3688073104" sldId="261"/>
            <ac:spMk id="6" creationId="{0F8A03C5-5970-E4A1-CA08-0129FDD842FC}"/>
          </ac:spMkLst>
        </pc:spChg>
      </pc:sldChg>
      <pc:sldChg chg="addSp modSp new mod">
        <pc:chgData name="Shiomar Salazar Castillo" userId="46aad2935d30d0cf" providerId="LiveId" clId="{D42BCEF6-1702-46D3-B97B-56534774613B}" dt="2022-12-04T17:57:16.263" v="718" actId="1076"/>
        <pc:sldMkLst>
          <pc:docMk/>
          <pc:sldMk cId="2359731285" sldId="262"/>
        </pc:sldMkLst>
        <pc:spChg chg="mod">
          <ac:chgData name="Shiomar Salazar Castillo" userId="46aad2935d30d0cf" providerId="LiveId" clId="{D42BCEF6-1702-46D3-B97B-56534774613B}" dt="2022-12-04T17:28:32.327" v="174" actId="20577"/>
          <ac:spMkLst>
            <pc:docMk/>
            <pc:sldMk cId="2359731285" sldId="262"/>
            <ac:spMk id="2" creationId="{3F535CF3-C543-509B-7FBD-DF74556042BC}"/>
          </ac:spMkLst>
        </pc:spChg>
        <pc:spChg chg="mod">
          <ac:chgData name="Shiomar Salazar Castillo" userId="46aad2935d30d0cf" providerId="LiveId" clId="{D42BCEF6-1702-46D3-B97B-56534774613B}" dt="2022-12-04T17:50:16.901" v="712" actId="14100"/>
          <ac:spMkLst>
            <pc:docMk/>
            <pc:sldMk cId="2359731285" sldId="262"/>
            <ac:spMk id="3" creationId="{F4783829-6E0E-A040-4AF2-989E2BC70808}"/>
          </ac:spMkLst>
        </pc:spChg>
        <pc:picChg chg="add mod">
          <ac:chgData name="Shiomar Salazar Castillo" userId="46aad2935d30d0cf" providerId="LiveId" clId="{D42BCEF6-1702-46D3-B97B-56534774613B}" dt="2022-12-04T17:57:16.263" v="718" actId="1076"/>
          <ac:picMkLst>
            <pc:docMk/>
            <pc:sldMk cId="2359731285" sldId="262"/>
            <ac:picMk id="5" creationId="{EB2B9C86-88D1-DABF-9175-083AE106D26E}"/>
          </ac:picMkLst>
        </pc:picChg>
      </pc:sldChg>
      <pc:sldChg chg="modSp new mod ord">
        <pc:chgData name="Shiomar Salazar Castillo" userId="46aad2935d30d0cf" providerId="LiveId" clId="{D42BCEF6-1702-46D3-B97B-56534774613B}" dt="2022-12-04T17:30:22.265" v="214" actId="313"/>
        <pc:sldMkLst>
          <pc:docMk/>
          <pc:sldMk cId="2640882039" sldId="263"/>
        </pc:sldMkLst>
        <pc:spChg chg="mod">
          <ac:chgData name="Shiomar Salazar Castillo" userId="46aad2935d30d0cf" providerId="LiveId" clId="{D42BCEF6-1702-46D3-B97B-56534774613B}" dt="2022-12-04T17:30:22.265" v="214" actId="313"/>
          <ac:spMkLst>
            <pc:docMk/>
            <pc:sldMk cId="2640882039" sldId="263"/>
            <ac:spMk id="2" creationId="{3496147D-374A-49DB-BAAD-0A710E637BB6}"/>
          </ac:spMkLst>
        </pc:spChg>
      </pc:sldChg>
      <pc:sldChg chg="modSp new mod">
        <pc:chgData name="Shiomar Salazar Castillo" userId="46aad2935d30d0cf" providerId="LiveId" clId="{D42BCEF6-1702-46D3-B97B-56534774613B}" dt="2022-12-04T18:23:39.328" v="825" actId="20577"/>
        <pc:sldMkLst>
          <pc:docMk/>
          <pc:sldMk cId="579633473" sldId="264"/>
        </pc:sldMkLst>
        <pc:spChg chg="mod">
          <ac:chgData name="Shiomar Salazar Castillo" userId="46aad2935d30d0cf" providerId="LiveId" clId="{D42BCEF6-1702-46D3-B97B-56534774613B}" dt="2022-12-04T18:23:39.328" v="825" actId="20577"/>
          <ac:spMkLst>
            <pc:docMk/>
            <pc:sldMk cId="579633473" sldId="264"/>
            <ac:spMk id="2" creationId="{7A222DE1-4DDD-A385-3B2A-28B82EB85046}"/>
          </ac:spMkLst>
        </pc:spChg>
        <pc:spChg chg="mod">
          <ac:chgData name="Shiomar Salazar Castillo" userId="46aad2935d30d0cf" providerId="LiveId" clId="{D42BCEF6-1702-46D3-B97B-56534774613B}" dt="2022-12-04T18:17:39.340" v="779" actId="20577"/>
          <ac:spMkLst>
            <pc:docMk/>
            <pc:sldMk cId="579633473" sldId="264"/>
            <ac:spMk id="3" creationId="{0806AEC5-637B-052B-EB36-8CCC4D68B78F}"/>
          </ac:spMkLst>
        </pc:spChg>
      </pc:sldChg>
      <pc:sldChg chg="modSp new mod ord">
        <pc:chgData name="Shiomar Salazar Castillo" userId="46aad2935d30d0cf" providerId="LiveId" clId="{D42BCEF6-1702-46D3-B97B-56534774613B}" dt="2022-12-04T18:40:43.970" v="1637"/>
        <pc:sldMkLst>
          <pc:docMk/>
          <pc:sldMk cId="2425837301" sldId="265"/>
        </pc:sldMkLst>
        <pc:spChg chg="mod">
          <ac:chgData name="Shiomar Salazar Castillo" userId="46aad2935d30d0cf" providerId="LiveId" clId="{D42BCEF6-1702-46D3-B97B-56534774613B}" dt="2022-12-04T18:25:07.064" v="954" actId="20577"/>
          <ac:spMkLst>
            <pc:docMk/>
            <pc:sldMk cId="2425837301" sldId="265"/>
            <ac:spMk id="2" creationId="{E2A6AE12-9737-1B96-C611-C6E7C5D43240}"/>
          </ac:spMkLst>
        </pc:spChg>
        <pc:spChg chg="mod">
          <ac:chgData name="Shiomar Salazar Castillo" userId="46aad2935d30d0cf" providerId="LiveId" clId="{D42BCEF6-1702-46D3-B97B-56534774613B}" dt="2022-12-04T18:31:24.670" v="1441" actId="27636"/>
          <ac:spMkLst>
            <pc:docMk/>
            <pc:sldMk cId="2425837301" sldId="265"/>
            <ac:spMk id="3" creationId="{6C6F247B-5B3C-21EE-6A13-12FC6577B049}"/>
          </ac:spMkLst>
        </pc:spChg>
      </pc:sldChg>
      <pc:sldChg chg="addSp delSp modSp new mod modClrScheme chgLayout">
        <pc:chgData name="Shiomar Salazar Castillo" userId="46aad2935d30d0cf" providerId="LiveId" clId="{D42BCEF6-1702-46D3-B97B-56534774613B}" dt="2022-12-04T18:40:11.586" v="1635" actId="20577"/>
        <pc:sldMkLst>
          <pc:docMk/>
          <pc:sldMk cId="4117843925" sldId="266"/>
        </pc:sldMkLst>
        <pc:spChg chg="mod ord">
          <ac:chgData name="Shiomar Salazar Castillo" userId="46aad2935d30d0cf" providerId="LiveId" clId="{D42BCEF6-1702-46D3-B97B-56534774613B}" dt="2022-12-04T18:40:11.586" v="1635" actId="20577"/>
          <ac:spMkLst>
            <pc:docMk/>
            <pc:sldMk cId="4117843925" sldId="266"/>
            <ac:spMk id="2" creationId="{DDEE68EB-4A56-AFF3-65C8-10418E79F06D}"/>
          </ac:spMkLst>
        </pc:spChg>
        <pc:spChg chg="del mod ord">
          <ac:chgData name="Shiomar Salazar Castillo" userId="46aad2935d30d0cf" providerId="LiveId" clId="{D42BCEF6-1702-46D3-B97B-56534774613B}" dt="2022-12-04T18:32:03.968" v="1447" actId="700"/>
          <ac:spMkLst>
            <pc:docMk/>
            <pc:sldMk cId="4117843925" sldId="266"/>
            <ac:spMk id="3" creationId="{9E436080-849B-8D64-6A41-1A8BBC899CD0}"/>
          </ac:spMkLst>
        </pc:spChg>
        <pc:spChg chg="add mod ord">
          <ac:chgData name="Shiomar Salazar Castillo" userId="46aad2935d30d0cf" providerId="LiveId" clId="{D42BCEF6-1702-46D3-B97B-56534774613B}" dt="2022-12-04T18:38:58.191" v="1631" actId="313"/>
          <ac:spMkLst>
            <pc:docMk/>
            <pc:sldMk cId="4117843925" sldId="266"/>
            <ac:spMk id="4" creationId="{8E932864-1605-B19C-D462-762E582C31BF}"/>
          </ac:spMkLst>
        </pc:spChg>
        <pc:spChg chg="add mod ord">
          <ac:chgData name="Shiomar Salazar Castillo" userId="46aad2935d30d0cf" providerId="LiveId" clId="{D42BCEF6-1702-46D3-B97B-56534774613B}" dt="2022-12-04T18:38:43.156" v="1627"/>
          <ac:spMkLst>
            <pc:docMk/>
            <pc:sldMk cId="4117843925" sldId="266"/>
            <ac:spMk id="5" creationId="{D90894E8-CE36-61B5-8D30-607BD7CB15AE}"/>
          </ac:spMkLst>
        </pc:spChg>
      </pc:sldChg>
    </pc:docChg>
  </pc:docChgLst>
  <pc:docChgLst>
    <pc:chgData name="Federico Bedoya grisales" userId="f400cad90dca4384" providerId="Windows Live" clId="Web-{80C657A8-37E0-42EF-9BB8-3B54337F879F}"/>
    <pc:docChg chg="modSld">
      <pc:chgData name="Federico Bedoya grisales" userId="f400cad90dca4384" providerId="Windows Live" clId="Web-{80C657A8-37E0-42EF-9BB8-3B54337F879F}" dt="2022-12-04T17:50:08.231" v="155" actId="20577"/>
      <pc:docMkLst>
        <pc:docMk/>
      </pc:docMkLst>
      <pc:sldChg chg="modSp">
        <pc:chgData name="Federico Bedoya grisales" userId="f400cad90dca4384" providerId="Windows Live" clId="Web-{80C657A8-37E0-42EF-9BB8-3B54337F879F}" dt="2022-12-04T17:50:08.231" v="155" actId="20577"/>
        <pc:sldMkLst>
          <pc:docMk/>
          <pc:sldMk cId="3846739044" sldId="257"/>
        </pc:sldMkLst>
        <pc:spChg chg="mod">
          <ac:chgData name="Federico Bedoya grisales" userId="f400cad90dca4384" providerId="Windows Live" clId="Web-{80C657A8-37E0-42EF-9BB8-3B54337F879F}" dt="2022-12-04T17:50:08.231" v="155" actId="20577"/>
          <ac:spMkLst>
            <pc:docMk/>
            <pc:sldMk cId="3846739044" sldId="257"/>
            <ac:spMk id="3" creationId="{8A10FF12-1C3C-20B2-A444-5E1528C485BC}"/>
          </ac:spMkLst>
        </pc:spChg>
      </pc:sldChg>
    </pc:docChg>
  </pc:docChgLst>
  <pc:docChgLst>
    <pc:chgData name="andres ricardo soler franco" userId="16ad55db6b0852e3" providerId="Windows Live" clId="Web-{DE9381E5-0975-4F50-81ED-49F3BF39352D}"/>
    <pc:docChg chg="modSld">
      <pc:chgData name="andres ricardo soler franco" userId="16ad55db6b0852e3" providerId="Windows Live" clId="Web-{DE9381E5-0975-4F50-81ED-49F3BF39352D}" dt="2022-12-04T18:40:37.374" v="592" actId="20577"/>
      <pc:docMkLst>
        <pc:docMk/>
      </pc:docMkLst>
      <pc:sldChg chg="modSp">
        <pc:chgData name="andres ricardo soler franco" userId="16ad55db6b0852e3" providerId="Windows Live" clId="Web-{DE9381E5-0975-4F50-81ED-49F3BF39352D}" dt="2022-12-04T18:10:11.645" v="297" actId="20577"/>
        <pc:sldMkLst>
          <pc:docMk/>
          <pc:sldMk cId="3688073104" sldId="261"/>
        </pc:sldMkLst>
        <pc:spChg chg="mod">
          <ac:chgData name="andres ricardo soler franco" userId="16ad55db6b0852e3" providerId="Windows Live" clId="Web-{DE9381E5-0975-4F50-81ED-49F3BF39352D}" dt="2022-12-04T18:10:11.645" v="297" actId="20577"/>
          <ac:spMkLst>
            <pc:docMk/>
            <pc:sldMk cId="3688073104" sldId="261"/>
            <ac:spMk id="6" creationId="{0F8A03C5-5970-E4A1-CA08-0129FDD842FC}"/>
          </ac:spMkLst>
        </pc:spChg>
      </pc:sldChg>
      <pc:sldChg chg="modSp">
        <pc:chgData name="andres ricardo soler franco" userId="16ad55db6b0852e3" providerId="Windows Live" clId="Web-{DE9381E5-0975-4F50-81ED-49F3BF39352D}" dt="2022-12-04T18:23:35.147" v="497" actId="20577"/>
        <pc:sldMkLst>
          <pc:docMk/>
          <pc:sldMk cId="579633473" sldId="264"/>
        </pc:sldMkLst>
        <pc:spChg chg="mod">
          <ac:chgData name="andres ricardo soler franco" userId="16ad55db6b0852e3" providerId="Windows Live" clId="Web-{DE9381E5-0975-4F50-81ED-49F3BF39352D}" dt="2022-12-04T18:23:35.147" v="497" actId="20577"/>
          <ac:spMkLst>
            <pc:docMk/>
            <pc:sldMk cId="579633473" sldId="264"/>
            <ac:spMk id="3" creationId="{0806AEC5-637B-052B-EB36-8CCC4D68B78F}"/>
          </ac:spMkLst>
        </pc:spChg>
      </pc:sldChg>
      <pc:sldChg chg="modSp">
        <pc:chgData name="andres ricardo soler franco" userId="16ad55db6b0852e3" providerId="Windows Live" clId="Web-{DE9381E5-0975-4F50-81ED-49F3BF39352D}" dt="2022-12-04T18:40:37.374" v="592" actId="20577"/>
        <pc:sldMkLst>
          <pc:docMk/>
          <pc:sldMk cId="860085537" sldId="267"/>
        </pc:sldMkLst>
        <pc:spChg chg="mod">
          <ac:chgData name="andres ricardo soler franco" userId="16ad55db6b0852e3" providerId="Windows Live" clId="Web-{DE9381E5-0975-4F50-81ED-49F3BF39352D}" dt="2022-12-04T18:39:09.918" v="558" actId="20577"/>
          <ac:spMkLst>
            <pc:docMk/>
            <pc:sldMk cId="860085537" sldId="267"/>
            <ac:spMk id="4" creationId="{8E932864-1605-B19C-D462-762E582C31BF}"/>
          </ac:spMkLst>
        </pc:spChg>
        <pc:spChg chg="mod">
          <ac:chgData name="andres ricardo soler franco" userId="16ad55db6b0852e3" providerId="Windows Live" clId="Web-{DE9381E5-0975-4F50-81ED-49F3BF39352D}" dt="2022-12-04T18:40:37.374" v="592" actId="20577"/>
          <ac:spMkLst>
            <pc:docMk/>
            <pc:sldMk cId="860085537" sldId="267"/>
            <ac:spMk id="5" creationId="{D90894E8-CE36-61B5-8D30-607BD7CB15AE}"/>
          </ac:spMkLst>
        </pc:spChg>
      </pc:sldChg>
    </pc:docChg>
  </pc:docChgLst>
  <pc:docChgLst>
    <pc:chgData name="Usuario invitado" providerId="Windows Live" clId="Web-{400C5262-CD81-4F44-93DA-6717C0AF4183}"/>
    <pc:docChg chg="modSld">
      <pc:chgData name="Usuario invitado" userId="" providerId="Windows Live" clId="Web-{400C5262-CD81-4F44-93DA-6717C0AF4183}" dt="2022-12-04T17:53:01.187" v="1066" actId="14100"/>
      <pc:docMkLst>
        <pc:docMk/>
      </pc:docMkLst>
      <pc:sldChg chg="modSp">
        <pc:chgData name="Usuario invitado" userId="" providerId="Windows Live" clId="Web-{400C5262-CD81-4F44-93DA-6717C0AF4183}" dt="2022-12-04T17:53:01.187" v="1066" actId="14100"/>
        <pc:sldMkLst>
          <pc:docMk/>
          <pc:sldMk cId="2331632664" sldId="258"/>
        </pc:sldMkLst>
        <pc:spChg chg="mod">
          <ac:chgData name="Usuario invitado" userId="" providerId="Windows Live" clId="Web-{400C5262-CD81-4F44-93DA-6717C0AF4183}" dt="2022-12-04T17:53:01.187" v="1066" actId="14100"/>
          <ac:spMkLst>
            <pc:docMk/>
            <pc:sldMk cId="2331632664" sldId="258"/>
            <ac:spMk id="3" creationId="{D6B8B806-B186-80B6-9523-4842F358C2A8}"/>
          </ac:spMkLst>
        </pc:spChg>
      </pc:sldChg>
      <pc:sldChg chg="modSp">
        <pc:chgData name="Usuario invitado" userId="" providerId="Windows Live" clId="Web-{400C5262-CD81-4F44-93DA-6717C0AF4183}" dt="2022-12-04T17:31:28.685" v="0" actId="20577"/>
        <pc:sldMkLst>
          <pc:docMk/>
          <pc:sldMk cId="871646245" sldId="259"/>
        </pc:sldMkLst>
        <pc:spChg chg="mod">
          <ac:chgData name="Usuario invitado" userId="" providerId="Windows Live" clId="Web-{400C5262-CD81-4F44-93DA-6717C0AF4183}" dt="2022-12-04T17:31:28.685" v="0" actId="20577"/>
          <ac:spMkLst>
            <pc:docMk/>
            <pc:sldMk cId="871646245" sldId="259"/>
            <ac:spMk id="2" creationId="{3E308991-B42A-CD4C-C349-F9B5C546E628}"/>
          </ac:spMkLst>
        </pc:spChg>
      </pc:sldChg>
      <pc:sldChg chg="modSp">
        <pc:chgData name="Usuario invitado" userId="" providerId="Windows Live" clId="Web-{400C5262-CD81-4F44-93DA-6717C0AF4183}" dt="2022-12-04T17:50:02.214" v="891" actId="20577"/>
        <pc:sldMkLst>
          <pc:docMk/>
          <pc:sldMk cId="2640882039" sldId="263"/>
        </pc:sldMkLst>
        <pc:spChg chg="mod">
          <ac:chgData name="Usuario invitado" userId="" providerId="Windows Live" clId="Web-{400C5262-CD81-4F44-93DA-6717C0AF4183}" dt="2022-12-04T17:50:02.214" v="891" actId="20577"/>
          <ac:spMkLst>
            <pc:docMk/>
            <pc:sldMk cId="2640882039" sldId="263"/>
            <ac:spMk id="3" creationId="{CC1B4852-16F3-CA96-46E0-846BDAA78821}"/>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7077511" y="5410201"/>
            <a:ext cx="2743200" cy="365125"/>
          </a:xfrm>
        </p:spPr>
        <p:txBody>
          <a:bodyPr/>
          <a:lstStyle/>
          <a:p>
            <a:fld id="{4B570311-7A8D-4667-8ABB-18FF3C2DE118}" type="datetimeFigureOut">
              <a:rPr lang="es-MX" smtClean="0"/>
              <a:t>04/12/2022</a:t>
            </a:fld>
            <a:endParaRPr lang="es-MX"/>
          </a:p>
        </p:txBody>
      </p:sp>
      <p:sp>
        <p:nvSpPr>
          <p:cNvPr id="5" name="Footer Placeholder 4"/>
          <p:cNvSpPr>
            <a:spLocks noGrp="1"/>
          </p:cNvSpPr>
          <p:nvPr>
            <p:ph type="ftr" sz="quarter" idx="11"/>
          </p:nvPr>
        </p:nvSpPr>
        <p:spPr>
          <a:xfrm>
            <a:off x="1876424" y="5410201"/>
            <a:ext cx="5124886" cy="365125"/>
          </a:xfrm>
        </p:spPr>
        <p:txBody>
          <a:bodyPr/>
          <a:lstStyle/>
          <a:p>
            <a:endParaRPr lang="es-MX"/>
          </a:p>
        </p:txBody>
      </p:sp>
      <p:sp>
        <p:nvSpPr>
          <p:cNvPr id="6" name="Slide Number Placeholder 5"/>
          <p:cNvSpPr>
            <a:spLocks noGrp="1"/>
          </p:cNvSpPr>
          <p:nvPr>
            <p:ph type="sldNum" sz="quarter" idx="12"/>
          </p:nvPr>
        </p:nvSpPr>
        <p:spPr>
          <a:xfrm>
            <a:off x="9896911" y="5410199"/>
            <a:ext cx="771089" cy="365125"/>
          </a:xfrm>
        </p:spPr>
        <p:txBody>
          <a:bodyPr/>
          <a:lstStyle/>
          <a:p>
            <a:fld id="{9E9FF693-F990-4EEA-AFAA-CF003D78A645}" type="slidenum">
              <a:rPr lang="es-MX" smtClean="0"/>
              <a:t>‹Nº›</a:t>
            </a:fld>
            <a:endParaRPr lang="es-MX"/>
          </a:p>
        </p:txBody>
      </p:sp>
    </p:spTree>
    <p:extLst>
      <p:ext uri="{BB962C8B-B14F-4D97-AF65-F5344CB8AC3E}">
        <p14:creationId xmlns:p14="http://schemas.microsoft.com/office/powerpoint/2010/main" val="2327076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B570311-7A8D-4667-8ABB-18FF3C2DE118}" type="datetimeFigureOut">
              <a:rPr lang="es-MX" smtClean="0"/>
              <a:t>04/12/2022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E9FF693-F990-4EEA-AFAA-CF003D78A645}" type="slidenum">
              <a:rPr lang="es-MX" smtClean="0"/>
              <a:t>‹Nº›</a:t>
            </a:fld>
            <a:endParaRPr lang="es-MX"/>
          </a:p>
        </p:txBody>
      </p:sp>
    </p:spTree>
    <p:extLst>
      <p:ext uri="{BB962C8B-B14F-4D97-AF65-F5344CB8AC3E}">
        <p14:creationId xmlns:p14="http://schemas.microsoft.com/office/powerpoint/2010/main" val="3388016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B570311-7A8D-4667-8ABB-18FF3C2DE118}" type="datetimeFigureOut">
              <a:rPr lang="es-MX" smtClean="0"/>
              <a:t>04/12/2022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E9FF693-F990-4EEA-AFAA-CF003D78A645}" type="slidenum">
              <a:rPr lang="es-MX" smtClean="0"/>
              <a:t>‹Nº›</a:t>
            </a:fld>
            <a:endParaRPr lang="es-MX"/>
          </a:p>
        </p:txBody>
      </p:sp>
    </p:spTree>
    <p:extLst>
      <p:ext uri="{BB962C8B-B14F-4D97-AF65-F5344CB8AC3E}">
        <p14:creationId xmlns:p14="http://schemas.microsoft.com/office/powerpoint/2010/main" val="3291547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B570311-7A8D-4667-8ABB-18FF3C2DE118}" type="datetimeFigureOut">
              <a:rPr lang="es-MX" smtClean="0"/>
              <a:t>04/12/2022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E9FF693-F990-4EEA-AFAA-CF003D78A645}" type="slidenum">
              <a:rPr lang="es-MX" smtClean="0"/>
              <a:t>‹Nº›</a:t>
            </a:fld>
            <a:endParaRPr lang="es-MX"/>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547899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B570311-7A8D-4667-8ABB-18FF3C2DE118}" type="datetimeFigureOut">
              <a:rPr lang="es-MX" smtClean="0"/>
              <a:t>04/12/2022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E9FF693-F990-4EEA-AFAA-CF003D78A645}" type="slidenum">
              <a:rPr lang="es-MX" smtClean="0"/>
              <a:t>‹Nº›</a:t>
            </a:fld>
            <a:endParaRPr lang="es-MX"/>
          </a:p>
        </p:txBody>
      </p:sp>
    </p:spTree>
    <p:extLst>
      <p:ext uri="{BB962C8B-B14F-4D97-AF65-F5344CB8AC3E}">
        <p14:creationId xmlns:p14="http://schemas.microsoft.com/office/powerpoint/2010/main" val="64305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B570311-7A8D-4667-8ABB-18FF3C2DE118}" type="datetimeFigureOut">
              <a:rPr lang="es-MX" smtClean="0"/>
              <a:t>04/12/2022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E9FF693-F990-4EEA-AFAA-CF003D78A645}" type="slidenum">
              <a:rPr lang="es-MX" smtClean="0"/>
              <a:t>‹Nº›</a:t>
            </a:fld>
            <a:endParaRPr lang="es-MX"/>
          </a:p>
        </p:txBody>
      </p:sp>
    </p:spTree>
    <p:extLst>
      <p:ext uri="{BB962C8B-B14F-4D97-AF65-F5344CB8AC3E}">
        <p14:creationId xmlns:p14="http://schemas.microsoft.com/office/powerpoint/2010/main" val="32338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B570311-7A8D-4667-8ABB-18FF3C2DE118}" type="datetimeFigureOut">
              <a:rPr lang="es-MX" smtClean="0"/>
              <a:t>04/12/2022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E9FF693-F990-4EEA-AFAA-CF003D78A645}" type="slidenum">
              <a:rPr lang="es-MX" smtClean="0"/>
              <a:t>‹Nº›</a:t>
            </a:fld>
            <a:endParaRPr lang="es-MX"/>
          </a:p>
        </p:txBody>
      </p:sp>
    </p:spTree>
    <p:extLst>
      <p:ext uri="{BB962C8B-B14F-4D97-AF65-F5344CB8AC3E}">
        <p14:creationId xmlns:p14="http://schemas.microsoft.com/office/powerpoint/2010/main" val="3828491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B570311-7A8D-4667-8ABB-18FF3C2DE118}" type="datetimeFigureOut">
              <a:rPr lang="es-MX" smtClean="0"/>
              <a:t>04/12/2022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E9FF693-F990-4EEA-AFAA-CF003D78A645}" type="slidenum">
              <a:rPr lang="es-MX" smtClean="0"/>
              <a:t>‹Nº›</a:t>
            </a:fld>
            <a:endParaRPr lang="es-MX"/>
          </a:p>
        </p:txBody>
      </p:sp>
    </p:spTree>
    <p:extLst>
      <p:ext uri="{BB962C8B-B14F-4D97-AF65-F5344CB8AC3E}">
        <p14:creationId xmlns:p14="http://schemas.microsoft.com/office/powerpoint/2010/main" val="2770708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B570311-7A8D-4667-8ABB-18FF3C2DE118}" type="datetimeFigureOut">
              <a:rPr lang="es-MX" smtClean="0"/>
              <a:t>04/12/2022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E9FF693-F990-4EEA-AFAA-CF003D78A645}" type="slidenum">
              <a:rPr lang="es-MX" smtClean="0"/>
              <a:t>‹Nº›</a:t>
            </a:fld>
            <a:endParaRPr lang="es-MX"/>
          </a:p>
        </p:txBody>
      </p:sp>
    </p:spTree>
    <p:extLst>
      <p:ext uri="{BB962C8B-B14F-4D97-AF65-F5344CB8AC3E}">
        <p14:creationId xmlns:p14="http://schemas.microsoft.com/office/powerpoint/2010/main" val="129430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B570311-7A8D-4667-8ABB-18FF3C2DE118}" type="datetimeFigureOut">
              <a:rPr lang="es-MX" smtClean="0"/>
              <a:t>04/12/2022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E9FF693-F990-4EEA-AFAA-CF003D78A645}" type="slidenum">
              <a:rPr lang="es-MX" smtClean="0"/>
              <a:t>‹Nº›</a:t>
            </a:fld>
            <a:endParaRPr lang="es-MX"/>
          </a:p>
        </p:txBody>
      </p:sp>
    </p:spTree>
    <p:extLst>
      <p:ext uri="{BB962C8B-B14F-4D97-AF65-F5344CB8AC3E}">
        <p14:creationId xmlns:p14="http://schemas.microsoft.com/office/powerpoint/2010/main" val="168731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570311-7A8D-4667-8ABB-18FF3C2DE118}" type="datetimeFigureOut">
              <a:rPr lang="es-MX" smtClean="0"/>
              <a:t>04/12/2022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E9FF693-F990-4EEA-AFAA-CF003D78A645}" type="slidenum">
              <a:rPr lang="es-MX" smtClean="0"/>
              <a:t>‹Nº›</a:t>
            </a:fld>
            <a:endParaRPr lang="es-MX"/>
          </a:p>
        </p:txBody>
      </p:sp>
    </p:spTree>
    <p:extLst>
      <p:ext uri="{BB962C8B-B14F-4D97-AF65-F5344CB8AC3E}">
        <p14:creationId xmlns:p14="http://schemas.microsoft.com/office/powerpoint/2010/main" val="3365847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4B570311-7A8D-4667-8ABB-18FF3C2DE118}" type="datetimeFigureOut">
              <a:rPr lang="es-MX" smtClean="0"/>
              <a:t>04/12/2022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E9FF693-F990-4EEA-AFAA-CF003D78A645}" type="slidenum">
              <a:rPr lang="es-MX" smtClean="0"/>
              <a:t>‹Nº›</a:t>
            </a:fld>
            <a:endParaRPr lang="es-MX"/>
          </a:p>
        </p:txBody>
      </p:sp>
    </p:spTree>
    <p:extLst>
      <p:ext uri="{BB962C8B-B14F-4D97-AF65-F5344CB8AC3E}">
        <p14:creationId xmlns:p14="http://schemas.microsoft.com/office/powerpoint/2010/main" val="2539617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4B570311-7A8D-4667-8ABB-18FF3C2DE118}" type="datetimeFigureOut">
              <a:rPr lang="es-MX" smtClean="0"/>
              <a:t>04/12/2022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9E9FF693-F990-4EEA-AFAA-CF003D78A645}" type="slidenum">
              <a:rPr lang="es-MX" smtClean="0"/>
              <a:t>‹Nº›</a:t>
            </a:fld>
            <a:endParaRPr lang="es-MX"/>
          </a:p>
        </p:txBody>
      </p:sp>
    </p:spTree>
    <p:extLst>
      <p:ext uri="{BB962C8B-B14F-4D97-AF65-F5344CB8AC3E}">
        <p14:creationId xmlns:p14="http://schemas.microsoft.com/office/powerpoint/2010/main" val="681019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4B570311-7A8D-4667-8ABB-18FF3C2DE118}" type="datetimeFigureOut">
              <a:rPr lang="es-MX" smtClean="0"/>
              <a:t>04/12/2022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E9FF693-F990-4EEA-AFAA-CF003D78A645}" type="slidenum">
              <a:rPr lang="es-MX" smtClean="0"/>
              <a:t>‹Nº›</a:t>
            </a:fld>
            <a:endParaRPr lang="es-MX"/>
          </a:p>
        </p:txBody>
      </p:sp>
    </p:spTree>
    <p:extLst>
      <p:ext uri="{BB962C8B-B14F-4D97-AF65-F5344CB8AC3E}">
        <p14:creationId xmlns:p14="http://schemas.microsoft.com/office/powerpoint/2010/main" val="227974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570311-7A8D-4667-8ABB-18FF3C2DE118}" type="datetimeFigureOut">
              <a:rPr lang="es-MX" smtClean="0"/>
              <a:t>04/12/2022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9E9FF693-F990-4EEA-AFAA-CF003D78A645}" type="slidenum">
              <a:rPr lang="es-MX" smtClean="0"/>
              <a:t>‹Nº›</a:t>
            </a:fld>
            <a:endParaRPr lang="es-MX"/>
          </a:p>
        </p:txBody>
      </p:sp>
    </p:spTree>
    <p:extLst>
      <p:ext uri="{BB962C8B-B14F-4D97-AF65-F5344CB8AC3E}">
        <p14:creationId xmlns:p14="http://schemas.microsoft.com/office/powerpoint/2010/main" val="796679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B570311-7A8D-4667-8ABB-18FF3C2DE118}" type="datetimeFigureOut">
              <a:rPr lang="es-MX" smtClean="0"/>
              <a:t>04/12/2022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E9FF693-F990-4EEA-AFAA-CF003D78A645}" type="slidenum">
              <a:rPr lang="es-MX" smtClean="0"/>
              <a:t>‹Nº›</a:t>
            </a:fld>
            <a:endParaRPr lang="es-MX"/>
          </a:p>
        </p:txBody>
      </p:sp>
    </p:spTree>
    <p:extLst>
      <p:ext uri="{BB962C8B-B14F-4D97-AF65-F5344CB8AC3E}">
        <p14:creationId xmlns:p14="http://schemas.microsoft.com/office/powerpoint/2010/main" val="671051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B570311-7A8D-4667-8ABB-18FF3C2DE118}" type="datetimeFigureOut">
              <a:rPr lang="es-MX" smtClean="0"/>
              <a:t>04/12/2022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E9FF693-F990-4EEA-AFAA-CF003D78A645}" type="slidenum">
              <a:rPr lang="es-MX" smtClean="0"/>
              <a:t>‹Nº›</a:t>
            </a:fld>
            <a:endParaRPr lang="es-MX"/>
          </a:p>
        </p:txBody>
      </p:sp>
    </p:spTree>
    <p:extLst>
      <p:ext uri="{BB962C8B-B14F-4D97-AF65-F5344CB8AC3E}">
        <p14:creationId xmlns:p14="http://schemas.microsoft.com/office/powerpoint/2010/main" val="14483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B570311-7A8D-4667-8ABB-18FF3C2DE118}" type="datetimeFigureOut">
              <a:rPr lang="es-MX" smtClean="0"/>
              <a:t>04/12/2022</a:t>
            </a:fld>
            <a:endParaRPr lang="es-MX"/>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E9FF693-F990-4EEA-AFAA-CF003D78A645}" type="slidenum">
              <a:rPr lang="es-MX" smtClean="0"/>
              <a:t>‹Nº›</a:t>
            </a:fld>
            <a:endParaRPr lang="es-MX"/>
          </a:p>
        </p:txBody>
      </p:sp>
    </p:spTree>
    <p:extLst>
      <p:ext uri="{BB962C8B-B14F-4D97-AF65-F5344CB8AC3E}">
        <p14:creationId xmlns:p14="http://schemas.microsoft.com/office/powerpoint/2010/main" val="196725381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35FD10-2236-73F7-224E-11EF9310B7EF}"/>
              </a:ext>
            </a:extLst>
          </p:cNvPr>
          <p:cNvSpPr>
            <a:spLocks noGrp="1"/>
          </p:cNvSpPr>
          <p:nvPr>
            <p:ph type="ctrTitle"/>
          </p:nvPr>
        </p:nvSpPr>
        <p:spPr/>
        <p:txBody>
          <a:bodyPr/>
          <a:lstStyle/>
          <a:p>
            <a:r>
              <a:rPr lang="es-MX"/>
              <a:t>Presentación Final</a:t>
            </a:r>
            <a:br>
              <a:rPr lang="es-MX"/>
            </a:br>
            <a:r>
              <a:rPr lang="es-MX"/>
              <a:t>Pruebas Automatizadas Equipo 7</a:t>
            </a:r>
          </a:p>
        </p:txBody>
      </p:sp>
      <p:sp>
        <p:nvSpPr>
          <p:cNvPr id="3" name="Subtítulo 2">
            <a:extLst>
              <a:ext uri="{FF2B5EF4-FFF2-40B4-BE49-F238E27FC236}">
                <a16:creationId xmlns:a16="http://schemas.microsoft.com/office/drawing/2014/main" id="{2D7C273C-E951-81A2-C874-B3D391660A65}"/>
              </a:ext>
            </a:extLst>
          </p:cNvPr>
          <p:cNvSpPr>
            <a:spLocks noGrp="1"/>
          </p:cNvSpPr>
          <p:nvPr>
            <p:ph type="subTitle" idx="1"/>
          </p:nvPr>
        </p:nvSpPr>
        <p:spPr/>
        <p:txBody>
          <a:bodyPr>
            <a:normAutofit fontScale="92500" lnSpcReduction="20000"/>
          </a:bodyPr>
          <a:lstStyle/>
          <a:p>
            <a:r>
              <a:rPr lang="es-MX"/>
              <a:t>Andrés Soler.</a:t>
            </a:r>
          </a:p>
          <a:p>
            <a:r>
              <a:rPr lang="es-MX"/>
              <a:t>Roberto Amin.</a:t>
            </a:r>
          </a:p>
          <a:p>
            <a:r>
              <a:rPr lang="es-MX"/>
              <a:t>Federico Bedoya.</a:t>
            </a:r>
          </a:p>
          <a:p>
            <a:r>
              <a:rPr lang="es-MX"/>
              <a:t>Shiomar Salazar</a:t>
            </a:r>
          </a:p>
        </p:txBody>
      </p:sp>
    </p:spTree>
    <p:extLst>
      <p:ext uri="{BB962C8B-B14F-4D97-AF65-F5344CB8AC3E}">
        <p14:creationId xmlns:p14="http://schemas.microsoft.com/office/powerpoint/2010/main" val="2761715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EE68EB-4A56-AFF3-65C8-10418E79F06D}"/>
              </a:ext>
            </a:extLst>
          </p:cNvPr>
          <p:cNvSpPr>
            <a:spLocks noGrp="1"/>
          </p:cNvSpPr>
          <p:nvPr>
            <p:ph type="title"/>
          </p:nvPr>
        </p:nvSpPr>
        <p:spPr>
          <a:xfrm>
            <a:off x="1141413" y="618518"/>
            <a:ext cx="9905998" cy="838807"/>
          </a:xfrm>
        </p:spPr>
        <p:txBody>
          <a:bodyPr/>
          <a:lstStyle/>
          <a:p>
            <a:r>
              <a:rPr lang="es-ES"/>
              <a:t>análisis de las herramientas VTR</a:t>
            </a:r>
            <a:endParaRPr lang="es-MX"/>
          </a:p>
        </p:txBody>
      </p:sp>
      <p:sp>
        <p:nvSpPr>
          <p:cNvPr id="4" name="Marcador de contenido 3">
            <a:extLst>
              <a:ext uri="{FF2B5EF4-FFF2-40B4-BE49-F238E27FC236}">
                <a16:creationId xmlns:a16="http://schemas.microsoft.com/office/drawing/2014/main" id="{8E932864-1605-B19C-D462-762E582C31BF}"/>
              </a:ext>
            </a:extLst>
          </p:cNvPr>
          <p:cNvSpPr>
            <a:spLocks noGrp="1"/>
          </p:cNvSpPr>
          <p:nvPr>
            <p:ph sz="half" idx="1"/>
          </p:nvPr>
        </p:nvSpPr>
        <p:spPr>
          <a:xfrm>
            <a:off x="1141410" y="1457325"/>
            <a:ext cx="4878389" cy="5029200"/>
          </a:xfrm>
        </p:spPr>
        <p:txBody>
          <a:bodyPr vert="horz" lIns="91440" tIns="45720" rIns="91440" bIns="45720" rtlCol="0" anchor="t">
            <a:normAutofit fontScale="55000" lnSpcReduction="20000"/>
          </a:bodyPr>
          <a:lstStyle/>
          <a:p>
            <a:pPr marL="0" indent="0">
              <a:buNone/>
            </a:pPr>
            <a:r>
              <a:rPr lang="es-MX" sz="2600"/>
              <a:t>Resemble</a:t>
            </a:r>
            <a:endParaRPr lang="es-MX"/>
          </a:p>
          <a:p>
            <a:pPr>
              <a:buFont typeface="Arial"/>
              <a:buChar char="•"/>
            </a:pPr>
            <a:r>
              <a:rPr lang="es-MX">
                <a:ea typeface="+mn-lt"/>
                <a:cs typeface="+mn-lt"/>
              </a:rPr>
              <a:t>Versátil a la hora de configurar dado que permite scripts JS.</a:t>
            </a:r>
            <a:endParaRPr lang="es-MX"/>
          </a:p>
          <a:p>
            <a:pPr>
              <a:buFont typeface="Arial"/>
              <a:buChar char="•"/>
            </a:pPr>
            <a:r>
              <a:rPr lang="es-MX">
                <a:ea typeface="+mn-lt"/>
                <a:cs typeface="+mn-lt"/>
              </a:rPr>
              <a:t>La información del reporte presenta las características principales de la comparación en cuanto a dimensionamiento y diferencias porcentuales.</a:t>
            </a:r>
            <a:endParaRPr lang="es-MX"/>
          </a:p>
          <a:p>
            <a:pPr>
              <a:buFont typeface="Arial"/>
              <a:buChar char="•"/>
            </a:pPr>
            <a:r>
              <a:rPr lang="es-MX">
                <a:ea typeface="+mn-lt"/>
                <a:cs typeface="+mn-lt"/>
              </a:rPr>
              <a:t>Se puede configurar los colores y otros aspectos de la imagen comparativa resultante en el informe</a:t>
            </a:r>
            <a:endParaRPr lang="es-MX"/>
          </a:p>
          <a:p>
            <a:pPr>
              <a:buFont typeface="Arial"/>
              <a:buChar char="•"/>
            </a:pPr>
            <a:r>
              <a:rPr lang="es-MX">
                <a:ea typeface="+mn-lt"/>
                <a:cs typeface="+mn-lt"/>
              </a:rPr>
              <a:t>Se puede tomar un área en particular para el análisis de la imagen.</a:t>
            </a:r>
            <a:endParaRPr lang="es-MX"/>
          </a:p>
          <a:p>
            <a:pPr marL="0" indent="0">
              <a:buNone/>
            </a:pPr>
            <a:r>
              <a:rPr lang="en-US" err="1"/>
              <a:t>Desventajas</a:t>
            </a:r>
            <a:r>
              <a:rPr lang="en-US"/>
              <a:t>:</a:t>
            </a:r>
          </a:p>
          <a:p>
            <a:r>
              <a:rPr lang="en-US" err="1">
                <a:ea typeface="+mn-lt"/>
                <a:cs typeface="+mn-lt"/>
              </a:rPr>
              <a:t>Hace</a:t>
            </a:r>
            <a:r>
              <a:rPr lang="en-US">
                <a:ea typeface="+mn-lt"/>
                <a:cs typeface="+mn-lt"/>
              </a:rPr>
              <a:t> </a:t>
            </a:r>
            <a:r>
              <a:rPr lang="en-US" err="1">
                <a:ea typeface="+mn-lt"/>
                <a:cs typeface="+mn-lt"/>
              </a:rPr>
              <a:t>una</a:t>
            </a:r>
            <a:r>
              <a:rPr lang="en-US">
                <a:ea typeface="+mn-lt"/>
                <a:cs typeface="+mn-lt"/>
              </a:rPr>
              <a:t> </a:t>
            </a:r>
            <a:r>
              <a:rPr lang="en-US" err="1">
                <a:ea typeface="+mn-lt"/>
                <a:cs typeface="+mn-lt"/>
              </a:rPr>
              <a:t>comparacion</a:t>
            </a:r>
            <a:r>
              <a:rPr lang="en-US">
                <a:ea typeface="+mn-lt"/>
                <a:cs typeface="+mn-lt"/>
              </a:rPr>
              <a:t> </a:t>
            </a:r>
            <a:r>
              <a:rPr lang="en-US" err="1">
                <a:ea typeface="+mn-lt"/>
                <a:cs typeface="+mn-lt"/>
              </a:rPr>
              <a:t>barriendo</a:t>
            </a:r>
            <a:r>
              <a:rPr lang="en-US">
                <a:ea typeface="+mn-lt"/>
                <a:cs typeface="+mn-lt"/>
              </a:rPr>
              <a:t> pixel </a:t>
            </a:r>
            <a:r>
              <a:rPr lang="en-US" err="1">
                <a:ea typeface="+mn-lt"/>
                <a:cs typeface="+mn-lt"/>
              </a:rPr>
              <a:t>por</a:t>
            </a:r>
            <a:r>
              <a:rPr lang="en-US">
                <a:ea typeface="+mn-lt"/>
                <a:cs typeface="+mn-lt"/>
              </a:rPr>
              <a:t> pixel de las </a:t>
            </a:r>
            <a:r>
              <a:rPr lang="en-US" err="1">
                <a:ea typeface="+mn-lt"/>
                <a:cs typeface="+mn-lt"/>
              </a:rPr>
              <a:t>imagenes</a:t>
            </a:r>
            <a:r>
              <a:rPr lang="en-US">
                <a:ea typeface="+mn-lt"/>
                <a:cs typeface="+mn-lt"/>
              </a:rPr>
              <a:t> y al final lo </a:t>
            </a:r>
            <a:r>
              <a:rPr lang="en-US" err="1">
                <a:ea typeface="+mn-lt"/>
                <a:cs typeface="+mn-lt"/>
              </a:rPr>
              <a:t>unico</a:t>
            </a:r>
            <a:r>
              <a:rPr lang="en-US">
                <a:ea typeface="+mn-lt"/>
                <a:cs typeface="+mn-lt"/>
              </a:rPr>
              <a:t> que </a:t>
            </a:r>
            <a:r>
              <a:rPr lang="en-US" err="1">
                <a:ea typeface="+mn-lt"/>
                <a:cs typeface="+mn-lt"/>
              </a:rPr>
              <a:t>hace</a:t>
            </a:r>
            <a:r>
              <a:rPr lang="en-US">
                <a:ea typeface="+mn-lt"/>
                <a:cs typeface="+mn-lt"/>
              </a:rPr>
              <a:t> es </a:t>
            </a:r>
            <a:r>
              <a:rPr lang="en-US" err="1">
                <a:ea typeface="+mn-lt"/>
                <a:cs typeface="+mn-lt"/>
              </a:rPr>
              <a:t>pintar</a:t>
            </a:r>
            <a:r>
              <a:rPr lang="en-US">
                <a:ea typeface="+mn-lt"/>
                <a:cs typeface="+mn-lt"/>
              </a:rPr>
              <a:t> </a:t>
            </a:r>
            <a:r>
              <a:rPr lang="en-US" err="1">
                <a:ea typeface="+mn-lt"/>
                <a:cs typeface="+mn-lt"/>
              </a:rPr>
              <a:t>aquellos</a:t>
            </a:r>
            <a:r>
              <a:rPr lang="en-US">
                <a:ea typeface="+mn-lt"/>
                <a:cs typeface="+mn-lt"/>
              </a:rPr>
              <a:t> </a:t>
            </a:r>
            <a:r>
              <a:rPr lang="en-US" err="1">
                <a:ea typeface="+mn-lt"/>
                <a:cs typeface="+mn-lt"/>
              </a:rPr>
              <a:t>pixeles</a:t>
            </a:r>
            <a:r>
              <a:rPr lang="en-US">
                <a:ea typeface="+mn-lt"/>
                <a:cs typeface="+mn-lt"/>
              </a:rPr>
              <a:t> </a:t>
            </a:r>
            <a:r>
              <a:rPr lang="en-US" err="1">
                <a:ea typeface="+mn-lt"/>
                <a:cs typeface="+mn-lt"/>
              </a:rPr>
              <a:t>donde</a:t>
            </a:r>
            <a:r>
              <a:rPr lang="en-US">
                <a:ea typeface="+mn-lt"/>
                <a:cs typeface="+mn-lt"/>
              </a:rPr>
              <a:t> no </a:t>
            </a:r>
            <a:r>
              <a:rPr lang="en-US" err="1">
                <a:ea typeface="+mn-lt"/>
                <a:cs typeface="+mn-lt"/>
              </a:rPr>
              <a:t>encontro</a:t>
            </a:r>
            <a:r>
              <a:rPr lang="en-US">
                <a:ea typeface="+mn-lt"/>
                <a:cs typeface="+mn-lt"/>
              </a:rPr>
              <a:t> </a:t>
            </a:r>
            <a:r>
              <a:rPr lang="en-US" err="1">
                <a:ea typeface="+mn-lt"/>
                <a:cs typeface="+mn-lt"/>
              </a:rPr>
              <a:t>igualdad</a:t>
            </a:r>
            <a:r>
              <a:rPr lang="en-US">
                <a:ea typeface="+mn-lt"/>
                <a:cs typeface="+mn-lt"/>
              </a:rPr>
              <a:t>, </a:t>
            </a:r>
            <a:r>
              <a:rPr lang="en-US" err="1">
                <a:ea typeface="+mn-lt"/>
                <a:cs typeface="+mn-lt"/>
              </a:rPr>
              <a:t>ni</a:t>
            </a:r>
            <a:r>
              <a:rPr lang="en-US">
                <a:ea typeface="+mn-lt"/>
                <a:cs typeface="+mn-lt"/>
              </a:rPr>
              <a:t> </a:t>
            </a:r>
            <a:r>
              <a:rPr lang="en-US" err="1">
                <a:ea typeface="+mn-lt"/>
                <a:cs typeface="+mn-lt"/>
              </a:rPr>
              <a:t>siquiera</a:t>
            </a:r>
            <a:r>
              <a:rPr lang="en-US">
                <a:ea typeface="+mn-lt"/>
                <a:cs typeface="+mn-lt"/>
              </a:rPr>
              <a:t> </a:t>
            </a:r>
            <a:r>
              <a:rPr lang="en-US" err="1">
                <a:ea typeface="+mn-lt"/>
                <a:cs typeface="+mn-lt"/>
              </a:rPr>
              <a:t>una</a:t>
            </a:r>
            <a:r>
              <a:rPr lang="en-US">
                <a:ea typeface="+mn-lt"/>
                <a:cs typeface="+mn-lt"/>
              </a:rPr>
              <a:t> </a:t>
            </a:r>
            <a:r>
              <a:rPr lang="en-US" err="1">
                <a:ea typeface="+mn-lt"/>
                <a:cs typeface="+mn-lt"/>
              </a:rPr>
              <a:t>similitud</a:t>
            </a:r>
            <a:r>
              <a:rPr lang="en-US">
                <a:ea typeface="+mn-lt"/>
                <a:cs typeface="+mn-lt"/>
              </a:rPr>
              <a:t>.</a:t>
            </a:r>
          </a:p>
          <a:p>
            <a:r>
              <a:rPr lang="en-US" err="1">
                <a:ea typeface="+mn-lt"/>
                <a:cs typeface="+mn-lt"/>
              </a:rPr>
              <a:t>Hace</a:t>
            </a:r>
            <a:r>
              <a:rPr lang="en-US">
                <a:ea typeface="+mn-lt"/>
                <a:cs typeface="+mn-lt"/>
              </a:rPr>
              <a:t> </a:t>
            </a:r>
            <a:r>
              <a:rPr lang="en-US" err="1">
                <a:ea typeface="+mn-lt"/>
                <a:cs typeface="+mn-lt"/>
              </a:rPr>
              <a:t>una</a:t>
            </a:r>
            <a:r>
              <a:rPr lang="en-US">
                <a:ea typeface="+mn-lt"/>
                <a:cs typeface="+mn-lt"/>
              </a:rPr>
              <a:t> </a:t>
            </a:r>
            <a:r>
              <a:rPr lang="en-US" err="1">
                <a:ea typeface="+mn-lt"/>
                <a:cs typeface="+mn-lt"/>
              </a:rPr>
              <a:t>comparacion</a:t>
            </a:r>
            <a:r>
              <a:rPr lang="en-US">
                <a:ea typeface="+mn-lt"/>
                <a:cs typeface="+mn-lt"/>
              </a:rPr>
              <a:t> </a:t>
            </a:r>
            <a:r>
              <a:rPr lang="en-US" err="1">
                <a:ea typeface="+mn-lt"/>
                <a:cs typeface="+mn-lt"/>
              </a:rPr>
              <a:t>barriendo</a:t>
            </a:r>
            <a:r>
              <a:rPr lang="en-US">
                <a:ea typeface="+mn-lt"/>
                <a:cs typeface="+mn-lt"/>
              </a:rPr>
              <a:t> pixel </a:t>
            </a:r>
            <a:r>
              <a:rPr lang="en-US" err="1">
                <a:ea typeface="+mn-lt"/>
                <a:cs typeface="+mn-lt"/>
              </a:rPr>
              <a:t>por</a:t>
            </a:r>
            <a:r>
              <a:rPr lang="en-US">
                <a:ea typeface="+mn-lt"/>
                <a:cs typeface="+mn-lt"/>
              </a:rPr>
              <a:t> pixel de las </a:t>
            </a:r>
            <a:r>
              <a:rPr lang="en-US" err="1">
                <a:ea typeface="+mn-lt"/>
                <a:cs typeface="+mn-lt"/>
              </a:rPr>
              <a:t>imagenes</a:t>
            </a:r>
            <a:r>
              <a:rPr lang="en-US">
                <a:ea typeface="+mn-lt"/>
                <a:cs typeface="+mn-lt"/>
              </a:rPr>
              <a:t> y al final lo </a:t>
            </a:r>
            <a:r>
              <a:rPr lang="en-US" err="1">
                <a:ea typeface="+mn-lt"/>
                <a:cs typeface="+mn-lt"/>
              </a:rPr>
              <a:t>unico</a:t>
            </a:r>
            <a:r>
              <a:rPr lang="en-US">
                <a:ea typeface="+mn-lt"/>
                <a:cs typeface="+mn-lt"/>
              </a:rPr>
              <a:t> que </a:t>
            </a:r>
            <a:r>
              <a:rPr lang="en-US" err="1">
                <a:ea typeface="+mn-lt"/>
                <a:cs typeface="+mn-lt"/>
              </a:rPr>
              <a:t>hace</a:t>
            </a:r>
            <a:r>
              <a:rPr lang="en-US">
                <a:ea typeface="+mn-lt"/>
                <a:cs typeface="+mn-lt"/>
              </a:rPr>
              <a:t> es </a:t>
            </a:r>
            <a:r>
              <a:rPr lang="en-US" err="1">
                <a:ea typeface="+mn-lt"/>
                <a:cs typeface="+mn-lt"/>
              </a:rPr>
              <a:t>pintar</a:t>
            </a:r>
            <a:r>
              <a:rPr lang="en-US">
                <a:ea typeface="+mn-lt"/>
                <a:cs typeface="+mn-lt"/>
              </a:rPr>
              <a:t> </a:t>
            </a:r>
            <a:r>
              <a:rPr lang="en-US" err="1">
                <a:ea typeface="+mn-lt"/>
                <a:cs typeface="+mn-lt"/>
              </a:rPr>
              <a:t>aquellos</a:t>
            </a:r>
            <a:r>
              <a:rPr lang="en-US">
                <a:ea typeface="+mn-lt"/>
                <a:cs typeface="+mn-lt"/>
              </a:rPr>
              <a:t> </a:t>
            </a:r>
            <a:r>
              <a:rPr lang="en-US" err="1">
                <a:ea typeface="+mn-lt"/>
                <a:cs typeface="+mn-lt"/>
              </a:rPr>
              <a:t>pixeles</a:t>
            </a:r>
            <a:r>
              <a:rPr lang="en-US">
                <a:ea typeface="+mn-lt"/>
                <a:cs typeface="+mn-lt"/>
              </a:rPr>
              <a:t> </a:t>
            </a:r>
            <a:r>
              <a:rPr lang="en-US" err="1">
                <a:ea typeface="+mn-lt"/>
                <a:cs typeface="+mn-lt"/>
              </a:rPr>
              <a:t>donde</a:t>
            </a:r>
            <a:r>
              <a:rPr lang="en-US">
                <a:ea typeface="+mn-lt"/>
                <a:cs typeface="+mn-lt"/>
              </a:rPr>
              <a:t> no </a:t>
            </a:r>
            <a:r>
              <a:rPr lang="en-US" err="1">
                <a:ea typeface="+mn-lt"/>
                <a:cs typeface="+mn-lt"/>
              </a:rPr>
              <a:t>encontro</a:t>
            </a:r>
            <a:r>
              <a:rPr lang="en-US">
                <a:ea typeface="+mn-lt"/>
                <a:cs typeface="+mn-lt"/>
              </a:rPr>
              <a:t> </a:t>
            </a:r>
            <a:r>
              <a:rPr lang="en-US" err="1">
                <a:ea typeface="+mn-lt"/>
                <a:cs typeface="+mn-lt"/>
              </a:rPr>
              <a:t>igualdad</a:t>
            </a:r>
            <a:r>
              <a:rPr lang="en-US">
                <a:ea typeface="+mn-lt"/>
                <a:cs typeface="+mn-lt"/>
              </a:rPr>
              <a:t>, </a:t>
            </a:r>
            <a:r>
              <a:rPr lang="en-US" err="1">
                <a:ea typeface="+mn-lt"/>
                <a:cs typeface="+mn-lt"/>
              </a:rPr>
              <a:t>ni</a:t>
            </a:r>
            <a:r>
              <a:rPr lang="en-US">
                <a:ea typeface="+mn-lt"/>
                <a:cs typeface="+mn-lt"/>
              </a:rPr>
              <a:t> </a:t>
            </a:r>
            <a:r>
              <a:rPr lang="en-US" err="1">
                <a:ea typeface="+mn-lt"/>
                <a:cs typeface="+mn-lt"/>
              </a:rPr>
              <a:t>siquiera</a:t>
            </a:r>
            <a:r>
              <a:rPr lang="en-US">
                <a:ea typeface="+mn-lt"/>
                <a:cs typeface="+mn-lt"/>
              </a:rPr>
              <a:t> </a:t>
            </a:r>
            <a:r>
              <a:rPr lang="en-US" err="1">
                <a:ea typeface="+mn-lt"/>
                <a:cs typeface="+mn-lt"/>
              </a:rPr>
              <a:t>una</a:t>
            </a:r>
            <a:r>
              <a:rPr lang="en-US">
                <a:ea typeface="+mn-lt"/>
                <a:cs typeface="+mn-lt"/>
              </a:rPr>
              <a:t> </a:t>
            </a:r>
            <a:r>
              <a:rPr lang="en-US" err="1">
                <a:ea typeface="+mn-lt"/>
                <a:cs typeface="+mn-lt"/>
              </a:rPr>
              <a:t>similitud</a:t>
            </a:r>
            <a:r>
              <a:rPr lang="en-US">
                <a:ea typeface="+mn-lt"/>
                <a:cs typeface="+mn-lt"/>
              </a:rPr>
              <a:t>.</a:t>
            </a:r>
            <a:endParaRPr lang="en-US"/>
          </a:p>
        </p:txBody>
      </p:sp>
      <p:sp>
        <p:nvSpPr>
          <p:cNvPr id="5" name="Marcador de contenido 4">
            <a:extLst>
              <a:ext uri="{FF2B5EF4-FFF2-40B4-BE49-F238E27FC236}">
                <a16:creationId xmlns:a16="http://schemas.microsoft.com/office/drawing/2014/main" id="{D90894E8-CE36-61B5-8D30-607BD7CB15AE}"/>
              </a:ext>
            </a:extLst>
          </p:cNvPr>
          <p:cNvSpPr>
            <a:spLocks noGrp="1"/>
          </p:cNvSpPr>
          <p:nvPr>
            <p:ph sz="half" idx="2"/>
          </p:nvPr>
        </p:nvSpPr>
        <p:spPr>
          <a:xfrm>
            <a:off x="6172200" y="1457325"/>
            <a:ext cx="4875211" cy="4333875"/>
          </a:xfrm>
        </p:spPr>
        <p:txBody>
          <a:bodyPr vert="horz" lIns="91440" tIns="45720" rIns="91440" bIns="45720" rtlCol="0" anchor="t">
            <a:normAutofit fontScale="55000" lnSpcReduction="20000"/>
          </a:bodyPr>
          <a:lstStyle/>
          <a:p>
            <a:pPr marL="0" indent="0">
              <a:buNone/>
            </a:pPr>
            <a:r>
              <a:rPr lang="es-MX" err="1"/>
              <a:t>BackStop</a:t>
            </a:r>
            <a:endParaRPr lang="es-MX"/>
          </a:p>
          <a:p>
            <a:pPr marL="0" indent="0">
              <a:buNone/>
            </a:pPr>
            <a:r>
              <a:rPr lang="es-MX"/>
              <a:t>Ventajas:</a:t>
            </a:r>
          </a:p>
          <a:p>
            <a:r>
              <a:rPr lang="es-MX">
                <a:ea typeface="+mn-lt"/>
                <a:cs typeface="+mn-lt"/>
              </a:rPr>
              <a:t>Tiene un </a:t>
            </a:r>
            <a:r>
              <a:rPr lang="es-MX" err="1">
                <a:ea typeface="+mn-lt"/>
                <a:cs typeface="+mn-lt"/>
              </a:rPr>
              <a:t>reporteador</a:t>
            </a:r>
            <a:r>
              <a:rPr lang="es-MX">
                <a:ea typeface="+mn-lt"/>
                <a:cs typeface="+mn-lt"/>
              </a:rPr>
              <a:t> por defecto </a:t>
            </a:r>
            <a:r>
              <a:rPr lang="es-MX" err="1">
                <a:ea typeface="+mn-lt"/>
                <a:cs typeface="+mn-lt"/>
              </a:rPr>
              <a:t>mas</a:t>
            </a:r>
            <a:r>
              <a:rPr lang="es-MX">
                <a:ea typeface="+mn-lt"/>
                <a:cs typeface="+mn-lt"/>
              </a:rPr>
              <a:t> estructurado y </a:t>
            </a:r>
            <a:r>
              <a:rPr lang="es-MX" err="1">
                <a:ea typeface="+mn-lt"/>
                <a:cs typeface="+mn-lt"/>
              </a:rPr>
              <a:t>estandar</a:t>
            </a:r>
            <a:endParaRPr lang="es-MX" err="1"/>
          </a:p>
          <a:p>
            <a:r>
              <a:rPr lang="es-MX">
                <a:ea typeface="+mn-lt"/>
                <a:cs typeface="+mn-lt"/>
              </a:rPr>
              <a:t>Permite definir umbrales de prueba.</a:t>
            </a:r>
            <a:endParaRPr lang="es-MX"/>
          </a:p>
          <a:p>
            <a:r>
              <a:rPr lang="en-US">
                <a:ea typeface="+mn-lt"/>
                <a:cs typeface="+mn-lt"/>
              </a:rPr>
              <a:t>Presenta </a:t>
            </a:r>
            <a:r>
              <a:rPr lang="en-US" err="1">
                <a:ea typeface="+mn-lt"/>
                <a:cs typeface="+mn-lt"/>
              </a:rPr>
              <a:t>en</a:t>
            </a:r>
            <a:r>
              <a:rPr lang="en-US">
                <a:ea typeface="+mn-lt"/>
                <a:cs typeface="+mn-lt"/>
              </a:rPr>
              <a:t> </a:t>
            </a:r>
            <a:r>
              <a:rPr lang="en-US" err="1">
                <a:ea typeface="+mn-lt"/>
                <a:cs typeface="+mn-lt"/>
              </a:rPr>
              <a:t>el</a:t>
            </a:r>
            <a:r>
              <a:rPr lang="en-US">
                <a:ea typeface="+mn-lt"/>
                <a:cs typeface="+mn-lt"/>
              </a:rPr>
              <a:t> </a:t>
            </a:r>
            <a:r>
              <a:rPr lang="en-US" err="1">
                <a:ea typeface="+mn-lt"/>
                <a:cs typeface="+mn-lt"/>
              </a:rPr>
              <a:t>reporte</a:t>
            </a:r>
            <a:r>
              <a:rPr lang="en-US">
                <a:ea typeface="+mn-lt"/>
                <a:cs typeface="+mn-lt"/>
              </a:rPr>
              <a:t> </a:t>
            </a:r>
            <a:r>
              <a:rPr lang="en-US" err="1">
                <a:ea typeface="+mn-lt"/>
                <a:cs typeface="+mn-lt"/>
              </a:rPr>
              <a:t>informacion</a:t>
            </a:r>
            <a:r>
              <a:rPr lang="en-US">
                <a:ea typeface="+mn-lt"/>
                <a:cs typeface="+mn-lt"/>
              </a:rPr>
              <a:t> de </a:t>
            </a:r>
            <a:r>
              <a:rPr lang="en-US" err="1">
                <a:ea typeface="+mn-lt"/>
                <a:cs typeface="+mn-lt"/>
              </a:rPr>
              <a:t>los</a:t>
            </a:r>
            <a:r>
              <a:rPr lang="en-US">
                <a:ea typeface="+mn-lt"/>
                <a:cs typeface="+mn-lt"/>
              </a:rPr>
              <a:t> que </a:t>
            </a:r>
            <a:r>
              <a:rPr lang="en-US" err="1">
                <a:ea typeface="+mn-lt"/>
                <a:cs typeface="+mn-lt"/>
              </a:rPr>
              <a:t>fallan</a:t>
            </a:r>
            <a:r>
              <a:rPr lang="en-US">
                <a:ea typeface="+mn-lt"/>
                <a:cs typeface="+mn-lt"/>
              </a:rPr>
              <a:t>/</a:t>
            </a:r>
            <a:r>
              <a:rPr lang="en-US" err="1">
                <a:ea typeface="+mn-lt"/>
                <a:cs typeface="+mn-lt"/>
              </a:rPr>
              <a:t>pasan</a:t>
            </a:r>
            <a:r>
              <a:rPr lang="en-US">
                <a:ea typeface="+mn-lt"/>
                <a:cs typeface="+mn-lt"/>
              </a:rPr>
              <a:t> de </a:t>
            </a:r>
            <a:r>
              <a:rPr lang="en-US" err="1">
                <a:ea typeface="+mn-lt"/>
                <a:cs typeface="+mn-lt"/>
              </a:rPr>
              <a:t>acuerdo</a:t>
            </a:r>
            <a:r>
              <a:rPr lang="en-US">
                <a:ea typeface="+mn-lt"/>
                <a:cs typeface="+mn-lt"/>
              </a:rPr>
              <a:t> con </a:t>
            </a:r>
            <a:r>
              <a:rPr lang="en-US" err="1">
                <a:ea typeface="+mn-lt"/>
                <a:cs typeface="+mn-lt"/>
              </a:rPr>
              <a:t>los</a:t>
            </a:r>
            <a:r>
              <a:rPr lang="en-US">
                <a:ea typeface="+mn-lt"/>
                <a:cs typeface="+mn-lt"/>
              </a:rPr>
              <a:t> </a:t>
            </a:r>
            <a:r>
              <a:rPr lang="en-US" err="1">
                <a:ea typeface="+mn-lt"/>
                <a:cs typeface="+mn-lt"/>
              </a:rPr>
              <a:t>umbrales</a:t>
            </a:r>
            <a:r>
              <a:rPr lang="en-US">
                <a:ea typeface="+mn-lt"/>
                <a:cs typeface="+mn-lt"/>
              </a:rPr>
              <a:t> de </a:t>
            </a:r>
            <a:r>
              <a:rPr lang="en-US" err="1">
                <a:ea typeface="+mn-lt"/>
                <a:cs typeface="+mn-lt"/>
              </a:rPr>
              <a:t>prueba</a:t>
            </a:r>
            <a:r>
              <a:rPr lang="en-US">
                <a:ea typeface="+mn-lt"/>
                <a:cs typeface="+mn-lt"/>
              </a:rPr>
              <a:t>.</a:t>
            </a:r>
            <a:endParaRPr lang="en-US"/>
          </a:p>
          <a:p>
            <a:pPr marL="0" indent="0">
              <a:buNone/>
            </a:pPr>
            <a:r>
              <a:rPr lang="es-MX"/>
              <a:t>Desventajas:</a:t>
            </a:r>
          </a:p>
          <a:p>
            <a:r>
              <a:rPr lang="es-MX">
                <a:ea typeface="+mn-lt"/>
                <a:cs typeface="+mn-lt"/>
              </a:rPr>
              <a:t>Opera en navegadores </a:t>
            </a:r>
            <a:r>
              <a:rPr lang="es-MX" err="1">
                <a:ea typeface="+mn-lt"/>
                <a:cs typeface="+mn-lt"/>
              </a:rPr>
              <a:t>Headless</a:t>
            </a:r>
            <a:r>
              <a:rPr lang="es-MX">
                <a:ea typeface="+mn-lt"/>
                <a:cs typeface="+mn-lt"/>
              </a:rPr>
              <a:t>, operando solo en CLI.</a:t>
            </a:r>
            <a:endParaRPr lang="es-MX"/>
          </a:p>
          <a:p>
            <a:r>
              <a:rPr lang="en-US" err="1">
                <a:ea typeface="+mn-lt"/>
                <a:cs typeface="+mn-lt"/>
              </a:rPr>
              <a:t>Requiere</a:t>
            </a:r>
            <a:r>
              <a:rPr lang="en-US">
                <a:ea typeface="+mn-lt"/>
                <a:cs typeface="+mn-lt"/>
              </a:rPr>
              <a:t> </a:t>
            </a:r>
            <a:r>
              <a:rPr lang="en-US" err="1">
                <a:ea typeface="+mn-lt"/>
                <a:cs typeface="+mn-lt"/>
              </a:rPr>
              <a:t>bastante</a:t>
            </a:r>
            <a:r>
              <a:rPr lang="en-US">
                <a:ea typeface="+mn-lt"/>
                <a:cs typeface="+mn-lt"/>
              </a:rPr>
              <a:t> </a:t>
            </a:r>
            <a:r>
              <a:rPr lang="en-US" err="1">
                <a:ea typeface="+mn-lt"/>
                <a:cs typeface="+mn-lt"/>
              </a:rPr>
              <a:t>trabajo</a:t>
            </a:r>
            <a:r>
              <a:rPr lang="en-US">
                <a:ea typeface="+mn-lt"/>
                <a:cs typeface="+mn-lt"/>
              </a:rPr>
              <a:t> </a:t>
            </a:r>
            <a:r>
              <a:rPr lang="en-US" err="1">
                <a:ea typeface="+mn-lt"/>
                <a:cs typeface="+mn-lt"/>
              </a:rPr>
              <a:t>cuando</a:t>
            </a:r>
            <a:r>
              <a:rPr lang="en-US">
                <a:ea typeface="+mn-lt"/>
                <a:cs typeface="+mn-lt"/>
              </a:rPr>
              <a:t> se </a:t>
            </a:r>
            <a:r>
              <a:rPr lang="en-US" err="1">
                <a:ea typeface="+mn-lt"/>
                <a:cs typeface="+mn-lt"/>
              </a:rPr>
              <a:t>manejan</a:t>
            </a:r>
            <a:r>
              <a:rPr lang="en-US">
                <a:ea typeface="+mn-lt"/>
                <a:cs typeface="+mn-lt"/>
              </a:rPr>
              <a:t> </a:t>
            </a:r>
            <a:r>
              <a:rPr lang="en-US" err="1">
                <a:ea typeface="+mn-lt"/>
                <a:cs typeface="+mn-lt"/>
              </a:rPr>
              <a:t>grandes</a:t>
            </a:r>
            <a:r>
              <a:rPr lang="en-US">
                <a:ea typeface="+mn-lt"/>
                <a:cs typeface="+mn-lt"/>
              </a:rPr>
              <a:t> </a:t>
            </a:r>
            <a:r>
              <a:rPr lang="en-US" err="1">
                <a:ea typeface="+mn-lt"/>
                <a:cs typeface="+mn-lt"/>
              </a:rPr>
              <a:t>cantidades</a:t>
            </a:r>
            <a:r>
              <a:rPr lang="en-US">
                <a:ea typeface="+mn-lt"/>
                <a:cs typeface="+mn-lt"/>
              </a:rPr>
              <a:t> de </a:t>
            </a:r>
            <a:r>
              <a:rPr lang="en-US" err="1">
                <a:ea typeface="+mn-lt"/>
                <a:cs typeface="+mn-lt"/>
              </a:rPr>
              <a:t>imagenes</a:t>
            </a:r>
            <a:r>
              <a:rPr lang="en-US">
                <a:ea typeface="+mn-lt"/>
                <a:cs typeface="+mn-lt"/>
              </a:rPr>
              <a:t>, se </a:t>
            </a:r>
            <a:r>
              <a:rPr lang="en-US" err="1">
                <a:ea typeface="+mn-lt"/>
                <a:cs typeface="+mn-lt"/>
              </a:rPr>
              <a:t>debe</a:t>
            </a:r>
            <a:r>
              <a:rPr lang="en-US">
                <a:ea typeface="+mn-lt"/>
                <a:cs typeface="+mn-lt"/>
              </a:rPr>
              <a:t> </a:t>
            </a:r>
            <a:r>
              <a:rPr lang="en-US" err="1">
                <a:ea typeface="+mn-lt"/>
                <a:cs typeface="+mn-lt"/>
              </a:rPr>
              <a:t>desarrollar</a:t>
            </a:r>
            <a:r>
              <a:rPr lang="en-US">
                <a:ea typeface="+mn-lt"/>
                <a:cs typeface="+mn-lt"/>
              </a:rPr>
              <a:t> </a:t>
            </a:r>
            <a:r>
              <a:rPr lang="en-US" err="1">
                <a:ea typeface="+mn-lt"/>
                <a:cs typeface="+mn-lt"/>
              </a:rPr>
              <a:t>codigo</a:t>
            </a:r>
            <a:r>
              <a:rPr lang="en-US">
                <a:ea typeface="+mn-lt"/>
                <a:cs typeface="+mn-lt"/>
              </a:rPr>
              <a:t> </a:t>
            </a:r>
            <a:r>
              <a:rPr lang="en-US" err="1">
                <a:ea typeface="+mn-lt"/>
                <a:cs typeface="+mn-lt"/>
              </a:rPr>
              <a:t>js</a:t>
            </a:r>
            <a:r>
              <a:rPr lang="en-US">
                <a:ea typeface="+mn-lt"/>
                <a:cs typeface="+mn-lt"/>
              </a:rPr>
              <a:t> para </a:t>
            </a:r>
            <a:r>
              <a:rPr lang="en-US" err="1">
                <a:ea typeface="+mn-lt"/>
                <a:cs typeface="+mn-lt"/>
              </a:rPr>
              <a:t>poder</a:t>
            </a:r>
            <a:r>
              <a:rPr lang="en-US">
                <a:ea typeface="+mn-lt"/>
                <a:cs typeface="+mn-lt"/>
              </a:rPr>
              <a:t> </a:t>
            </a:r>
            <a:r>
              <a:rPr lang="en-US" err="1">
                <a:ea typeface="+mn-lt"/>
                <a:cs typeface="+mn-lt"/>
              </a:rPr>
              <a:t>operarlo</a:t>
            </a:r>
            <a:r>
              <a:rPr lang="en-US">
                <a:ea typeface="+mn-lt"/>
                <a:cs typeface="+mn-lt"/>
              </a:rPr>
              <a:t> de </a:t>
            </a:r>
            <a:r>
              <a:rPr lang="en-US" err="1">
                <a:ea typeface="+mn-lt"/>
                <a:cs typeface="+mn-lt"/>
              </a:rPr>
              <a:t>una</a:t>
            </a:r>
            <a:r>
              <a:rPr lang="en-US">
                <a:ea typeface="+mn-lt"/>
                <a:cs typeface="+mn-lt"/>
              </a:rPr>
              <a:t> </a:t>
            </a:r>
            <a:r>
              <a:rPr lang="en-US" err="1">
                <a:ea typeface="+mn-lt"/>
                <a:cs typeface="+mn-lt"/>
              </a:rPr>
              <a:t>mejor</a:t>
            </a:r>
            <a:r>
              <a:rPr lang="en-US">
                <a:ea typeface="+mn-lt"/>
                <a:cs typeface="+mn-lt"/>
              </a:rPr>
              <a:t> </a:t>
            </a:r>
            <a:r>
              <a:rPr lang="en-US" err="1">
                <a:ea typeface="+mn-lt"/>
                <a:cs typeface="+mn-lt"/>
              </a:rPr>
              <a:t>manera</a:t>
            </a:r>
            <a:r>
              <a:rPr lang="en-US">
                <a:ea typeface="+mn-lt"/>
                <a:cs typeface="+mn-lt"/>
              </a:rPr>
              <a:t>.</a:t>
            </a:r>
            <a:endParaRPr lang="en-US"/>
          </a:p>
          <a:p>
            <a:r>
              <a:rPr lang="en-US">
                <a:ea typeface="+mn-lt"/>
                <a:cs typeface="+mn-lt"/>
              </a:rPr>
              <a:t>Se requiere </a:t>
            </a:r>
            <a:r>
              <a:rPr lang="en-US" err="1">
                <a:ea typeface="+mn-lt"/>
                <a:cs typeface="+mn-lt"/>
              </a:rPr>
              <a:t>tener</a:t>
            </a:r>
            <a:r>
              <a:rPr lang="en-US">
                <a:ea typeface="+mn-lt"/>
                <a:cs typeface="+mn-lt"/>
              </a:rPr>
              <a:t> </a:t>
            </a:r>
            <a:r>
              <a:rPr lang="en-US" err="1">
                <a:ea typeface="+mn-lt"/>
                <a:cs typeface="+mn-lt"/>
              </a:rPr>
              <a:t>conocimiento</a:t>
            </a:r>
            <a:r>
              <a:rPr lang="en-US">
                <a:ea typeface="+mn-lt"/>
                <a:cs typeface="+mn-lt"/>
              </a:rPr>
              <a:t> </a:t>
            </a:r>
            <a:r>
              <a:rPr lang="en-US" err="1">
                <a:ea typeface="+mn-lt"/>
                <a:cs typeface="+mn-lt"/>
              </a:rPr>
              <a:t>en</a:t>
            </a:r>
            <a:r>
              <a:rPr lang="en-US">
                <a:ea typeface="+mn-lt"/>
                <a:cs typeface="+mn-lt"/>
              </a:rPr>
              <a:t> la </a:t>
            </a:r>
            <a:r>
              <a:rPr lang="en-US" err="1">
                <a:ea typeface="+mn-lt"/>
                <a:cs typeface="+mn-lt"/>
              </a:rPr>
              <a:t>herramienta</a:t>
            </a:r>
            <a:r>
              <a:rPr lang="en-US">
                <a:ea typeface="+mn-lt"/>
                <a:cs typeface="+mn-lt"/>
              </a:rPr>
              <a:t> </a:t>
            </a:r>
            <a:r>
              <a:rPr lang="en-US" err="1">
                <a:ea typeface="+mn-lt"/>
                <a:cs typeface="+mn-lt"/>
              </a:rPr>
              <a:t>en</a:t>
            </a:r>
            <a:r>
              <a:rPr lang="en-US">
                <a:ea typeface="+mn-lt"/>
                <a:cs typeface="+mn-lt"/>
              </a:rPr>
              <a:t> </a:t>
            </a:r>
            <a:r>
              <a:rPr lang="en-US" err="1">
                <a:ea typeface="+mn-lt"/>
                <a:cs typeface="+mn-lt"/>
              </a:rPr>
              <a:t>lenguaje</a:t>
            </a:r>
            <a:r>
              <a:rPr lang="en-US">
                <a:ea typeface="+mn-lt"/>
                <a:cs typeface="+mn-lt"/>
              </a:rPr>
              <a:t> de </a:t>
            </a:r>
            <a:r>
              <a:rPr lang="en-US" err="1">
                <a:ea typeface="+mn-lt"/>
                <a:cs typeface="+mn-lt"/>
              </a:rPr>
              <a:t>desarrollo</a:t>
            </a:r>
            <a:endParaRPr lang="en-US" err="1"/>
          </a:p>
        </p:txBody>
      </p:sp>
    </p:spTree>
    <p:extLst>
      <p:ext uri="{BB962C8B-B14F-4D97-AF65-F5344CB8AC3E}">
        <p14:creationId xmlns:p14="http://schemas.microsoft.com/office/powerpoint/2010/main" val="860085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A6AE12-9737-1B96-C611-C6E7C5D43240}"/>
              </a:ext>
            </a:extLst>
          </p:cNvPr>
          <p:cNvSpPr>
            <a:spLocks noGrp="1"/>
          </p:cNvSpPr>
          <p:nvPr>
            <p:ph type="title"/>
          </p:nvPr>
        </p:nvSpPr>
        <p:spPr>
          <a:xfrm>
            <a:off x="1141413" y="618518"/>
            <a:ext cx="9905998" cy="943582"/>
          </a:xfrm>
        </p:spPr>
        <p:txBody>
          <a:bodyPr/>
          <a:lstStyle/>
          <a:p>
            <a:r>
              <a:rPr lang="es-MX"/>
              <a:t>Limitaciones de la estrategia</a:t>
            </a:r>
          </a:p>
        </p:txBody>
      </p:sp>
      <p:sp>
        <p:nvSpPr>
          <p:cNvPr id="3" name="Marcador de contenido 2">
            <a:extLst>
              <a:ext uri="{FF2B5EF4-FFF2-40B4-BE49-F238E27FC236}">
                <a16:creationId xmlns:a16="http://schemas.microsoft.com/office/drawing/2014/main" id="{6C6F247B-5B3C-21EE-6A13-12FC6577B049}"/>
              </a:ext>
            </a:extLst>
          </p:cNvPr>
          <p:cNvSpPr>
            <a:spLocks noGrp="1"/>
          </p:cNvSpPr>
          <p:nvPr>
            <p:ph idx="1"/>
          </p:nvPr>
        </p:nvSpPr>
        <p:spPr>
          <a:xfrm>
            <a:off x="1141412" y="1562100"/>
            <a:ext cx="9905999" cy="4677382"/>
          </a:xfrm>
        </p:spPr>
        <p:txBody>
          <a:bodyPr>
            <a:normAutofit/>
          </a:bodyPr>
          <a:lstStyle/>
          <a:p>
            <a:r>
              <a:rPr lang="es-MX"/>
              <a:t>Tecnológicas:</a:t>
            </a:r>
          </a:p>
          <a:p>
            <a:pPr lvl="1"/>
            <a:r>
              <a:rPr lang="es-MX"/>
              <a:t>Muchas variaciones ente versiones.</a:t>
            </a:r>
          </a:p>
          <a:p>
            <a:pPr lvl="1"/>
            <a:r>
              <a:rPr lang="es-MX"/>
              <a:t>Fragilidad de las Herramientas usadas.</a:t>
            </a:r>
          </a:p>
          <a:p>
            <a:pPr lvl="1"/>
            <a:r>
              <a:rPr lang="es-MX"/>
              <a:t>Exigencia en Memoria y Procesamiento para poder ejecutar la Suite de Pruebas.</a:t>
            </a:r>
          </a:p>
          <a:p>
            <a:r>
              <a:rPr lang="es-MX"/>
              <a:t>Colaborativas:</a:t>
            </a:r>
          </a:p>
          <a:p>
            <a:pPr lvl="1"/>
            <a:r>
              <a:rPr lang="es-MX"/>
              <a:t>El equipo debe estar muy seguro de las versiones a usar para todos usar la misma.</a:t>
            </a:r>
          </a:p>
          <a:p>
            <a:pPr lvl="2"/>
            <a:r>
              <a:rPr lang="es-MX"/>
              <a:t>Tanto de la ABP como de las Herramientas.</a:t>
            </a:r>
          </a:p>
          <a:p>
            <a:r>
              <a:rPr lang="es-MX"/>
              <a:t>Recursos:</a:t>
            </a:r>
          </a:p>
          <a:p>
            <a:pPr lvl="1"/>
            <a:r>
              <a:rPr lang="es-MX"/>
              <a:t>Tanto las herramientas como la ABP se comportan de forma diferente según el Sistema Operativo usado</a:t>
            </a:r>
          </a:p>
        </p:txBody>
      </p:sp>
    </p:spTree>
    <p:extLst>
      <p:ext uri="{BB962C8B-B14F-4D97-AF65-F5344CB8AC3E}">
        <p14:creationId xmlns:p14="http://schemas.microsoft.com/office/powerpoint/2010/main" val="2425837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222DE1-4DDD-A385-3B2A-28B82EB85046}"/>
              </a:ext>
            </a:extLst>
          </p:cNvPr>
          <p:cNvSpPr>
            <a:spLocks noGrp="1"/>
          </p:cNvSpPr>
          <p:nvPr>
            <p:ph type="title"/>
          </p:nvPr>
        </p:nvSpPr>
        <p:spPr/>
        <p:txBody>
          <a:bodyPr/>
          <a:lstStyle/>
          <a:p>
            <a:r>
              <a:rPr lang="es-MX"/>
              <a:t>Conclusiones (Pros y Contras de la Estrategia)</a:t>
            </a:r>
          </a:p>
        </p:txBody>
      </p:sp>
      <p:sp>
        <p:nvSpPr>
          <p:cNvPr id="3" name="Marcador de contenido 2">
            <a:extLst>
              <a:ext uri="{FF2B5EF4-FFF2-40B4-BE49-F238E27FC236}">
                <a16:creationId xmlns:a16="http://schemas.microsoft.com/office/drawing/2014/main" id="{0806AEC5-637B-052B-EB36-8CCC4D68B78F}"/>
              </a:ext>
            </a:extLst>
          </p:cNvPr>
          <p:cNvSpPr>
            <a:spLocks noGrp="1"/>
          </p:cNvSpPr>
          <p:nvPr>
            <p:ph idx="1"/>
          </p:nvPr>
        </p:nvSpPr>
        <p:spPr>
          <a:xfrm>
            <a:off x="1141412" y="1814057"/>
            <a:ext cx="9905999" cy="4253367"/>
          </a:xfrm>
        </p:spPr>
        <p:txBody>
          <a:bodyPr vert="horz" lIns="91440" tIns="45720" rIns="91440" bIns="45720" rtlCol="0" anchor="t">
            <a:normAutofit fontScale="85000" lnSpcReduction="10000"/>
          </a:bodyPr>
          <a:lstStyle/>
          <a:p>
            <a:r>
              <a:rPr lang="es-MX"/>
              <a:t>Las pruebas exploratorias manuales (caja negra) son imprescindibles para poder diseñar una estrategia de pruebas.</a:t>
            </a:r>
          </a:p>
          <a:p>
            <a:r>
              <a:rPr lang="es-MX"/>
              <a:t>Herramientas exploratorias tipo </a:t>
            </a:r>
            <a:r>
              <a:rPr lang="es-MX" err="1"/>
              <a:t>Monkey</a:t>
            </a:r>
            <a:r>
              <a:rPr lang="es-MX"/>
              <a:t> permite cubrir escenarios que no son imaginables por un humano, ampliando los alcances y límites de las pruebas, sin embargo esto podría ampliar la data a analizar desviando la atención del equipo en lo importante.</a:t>
            </a:r>
          </a:p>
          <a:p>
            <a:r>
              <a:rPr lang="es-MX"/>
              <a:t>BDD genera un esquema de trabajo colaborativo entre los equipos funcionales y técnicos (desarrolladores y QA) que enriquecen el conocimiento y calidad del software.</a:t>
            </a:r>
          </a:p>
          <a:p>
            <a:r>
              <a:rPr lang="es-MX"/>
              <a:t>Con distintas pruebas usando datos aleatorios, Pseudoaleatorios y a priori se puede tener muchos mejores resultados ya que se prueban los campos de formularios con distintos tipos de datos usados.</a:t>
            </a:r>
          </a:p>
          <a:p>
            <a:endParaRPr lang="es-MX"/>
          </a:p>
        </p:txBody>
      </p:sp>
    </p:spTree>
    <p:extLst>
      <p:ext uri="{BB962C8B-B14F-4D97-AF65-F5344CB8AC3E}">
        <p14:creationId xmlns:p14="http://schemas.microsoft.com/office/powerpoint/2010/main" val="579633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96147D-374A-49DB-BAAD-0A710E637BB6}"/>
              </a:ext>
            </a:extLst>
          </p:cNvPr>
          <p:cNvSpPr>
            <a:spLocks noGrp="1"/>
          </p:cNvSpPr>
          <p:nvPr>
            <p:ph type="title"/>
          </p:nvPr>
        </p:nvSpPr>
        <p:spPr/>
        <p:txBody>
          <a:bodyPr/>
          <a:lstStyle/>
          <a:p>
            <a:r>
              <a:rPr lang="es-ES"/>
              <a:t>Introducción</a:t>
            </a:r>
          </a:p>
        </p:txBody>
      </p:sp>
      <p:sp>
        <p:nvSpPr>
          <p:cNvPr id="3" name="Marcador de contenido 2">
            <a:extLst>
              <a:ext uri="{FF2B5EF4-FFF2-40B4-BE49-F238E27FC236}">
                <a16:creationId xmlns:a16="http://schemas.microsoft.com/office/drawing/2014/main" id="{CC1B4852-16F3-CA96-46E0-846BDAA78821}"/>
              </a:ext>
            </a:extLst>
          </p:cNvPr>
          <p:cNvSpPr>
            <a:spLocks noGrp="1"/>
          </p:cNvSpPr>
          <p:nvPr>
            <p:ph idx="1"/>
          </p:nvPr>
        </p:nvSpPr>
        <p:spPr/>
        <p:txBody>
          <a:bodyPr vert="horz" lIns="91440" tIns="45720" rIns="91440" bIns="45720" rtlCol="0" anchor="t">
            <a:normAutofit/>
          </a:bodyPr>
          <a:lstStyle/>
          <a:p>
            <a:pPr marL="0" indent="0">
              <a:buNone/>
            </a:pPr>
            <a:r>
              <a:rPr lang="es-MX"/>
              <a:t>Hemos diseñado esta estrategia de pruebas buscando obtener un conocimiento detallado de la aplicación </a:t>
            </a:r>
            <a:r>
              <a:rPr lang="es-MX" err="1"/>
              <a:t>Ghost</a:t>
            </a:r>
            <a:r>
              <a:rPr lang="es-MX"/>
              <a:t> (CMS), para esto conformamos un equipo de 4 ingenieros y con base en la definición de un presupuesto y un alcance limitado logramos identificar los puntos críticos de dicha aplicación, implementando  diferentes técnicas de pruebas tanto manuales como automatizadas, lo que permitirá obtener una mejora sustancial en el  desempeño de la misma </a:t>
            </a:r>
          </a:p>
        </p:txBody>
      </p:sp>
    </p:spTree>
    <p:extLst>
      <p:ext uri="{BB962C8B-B14F-4D97-AF65-F5344CB8AC3E}">
        <p14:creationId xmlns:p14="http://schemas.microsoft.com/office/powerpoint/2010/main" val="2640882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091A9B-F711-E4C8-6015-C47DE5E745EB}"/>
              </a:ext>
            </a:extLst>
          </p:cNvPr>
          <p:cNvSpPr>
            <a:spLocks noGrp="1"/>
          </p:cNvSpPr>
          <p:nvPr>
            <p:ph type="title"/>
          </p:nvPr>
        </p:nvSpPr>
        <p:spPr/>
        <p:txBody>
          <a:bodyPr/>
          <a:lstStyle/>
          <a:p>
            <a:r>
              <a:rPr lang="es-MX"/>
              <a:t>Objetivos de la estrategia de pruebas</a:t>
            </a:r>
          </a:p>
        </p:txBody>
      </p:sp>
      <p:sp>
        <p:nvSpPr>
          <p:cNvPr id="3" name="Marcador de contenido 2">
            <a:extLst>
              <a:ext uri="{FF2B5EF4-FFF2-40B4-BE49-F238E27FC236}">
                <a16:creationId xmlns:a16="http://schemas.microsoft.com/office/drawing/2014/main" id="{D6B8B806-B186-80B6-9523-4842F358C2A8}"/>
              </a:ext>
            </a:extLst>
          </p:cNvPr>
          <p:cNvSpPr>
            <a:spLocks noGrp="1"/>
          </p:cNvSpPr>
          <p:nvPr>
            <p:ph idx="1"/>
          </p:nvPr>
        </p:nvSpPr>
        <p:spPr>
          <a:xfrm>
            <a:off x="912812" y="1977345"/>
            <a:ext cx="10134599" cy="3813856"/>
          </a:xfrm>
        </p:spPr>
        <p:txBody>
          <a:bodyPr vert="horz" lIns="91440" tIns="45720" rIns="91440" bIns="45720" rtlCol="0" anchor="t">
            <a:normAutofit lnSpcReduction="10000"/>
          </a:bodyPr>
          <a:lstStyle/>
          <a:p>
            <a:r>
              <a:rPr lang="es-MX"/>
              <a:t>Obtener un conocimiento técnico y funcional de la aplicación </a:t>
            </a:r>
            <a:r>
              <a:rPr lang="es-MX" err="1"/>
              <a:t>Ghost</a:t>
            </a:r>
            <a:r>
              <a:rPr lang="es-MX"/>
              <a:t> que permita mejorar su desempeño y direccionar al equipo de desarrollo en solución de </a:t>
            </a:r>
            <a:r>
              <a:rPr lang="es-MX" err="1"/>
              <a:t>issues</a:t>
            </a:r>
            <a:r>
              <a:rPr lang="es-MX"/>
              <a:t>.</a:t>
            </a:r>
          </a:p>
          <a:p>
            <a:r>
              <a:rPr lang="es-MX"/>
              <a:t>A través de la adecuada mezcla de escenarios y casos de pruebas (+200) con herramientas y </a:t>
            </a:r>
            <a:r>
              <a:rPr lang="es-MX" err="1"/>
              <a:t>frameworks</a:t>
            </a:r>
            <a:r>
              <a:rPr lang="es-MX"/>
              <a:t> (8) obtener un conocimiento detallado de la aplicación y su comportamiento bajo circunstancias limite.</a:t>
            </a:r>
          </a:p>
          <a:p>
            <a:r>
              <a:rPr lang="es-MX"/>
              <a:t>Ampliar la curva de aprendizaje del equipo involucrado en el manejo de herramientas, </a:t>
            </a:r>
            <a:r>
              <a:rPr lang="es-MX" err="1"/>
              <a:t>frameworks</a:t>
            </a:r>
            <a:r>
              <a:rPr lang="es-MX"/>
              <a:t> y ambientes de prueba.</a:t>
            </a:r>
          </a:p>
        </p:txBody>
      </p:sp>
    </p:spTree>
    <p:extLst>
      <p:ext uri="{BB962C8B-B14F-4D97-AF65-F5344CB8AC3E}">
        <p14:creationId xmlns:p14="http://schemas.microsoft.com/office/powerpoint/2010/main" val="2331632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535CF3-C543-509B-7FBD-DF74556042BC}"/>
              </a:ext>
            </a:extLst>
          </p:cNvPr>
          <p:cNvSpPr>
            <a:spLocks noGrp="1"/>
          </p:cNvSpPr>
          <p:nvPr>
            <p:ph type="title"/>
          </p:nvPr>
        </p:nvSpPr>
        <p:spPr/>
        <p:txBody>
          <a:bodyPr/>
          <a:lstStyle/>
          <a:p>
            <a:r>
              <a:rPr lang="es-ES"/>
              <a:t>Duración de la iteración de pruebas</a:t>
            </a:r>
            <a:endParaRPr lang="es-MX"/>
          </a:p>
        </p:txBody>
      </p:sp>
      <p:sp>
        <p:nvSpPr>
          <p:cNvPr id="3" name="Marcador de contenido 2">
            <a:extLst>
              <a:ext uri="{FF2B5EF4-FFF2-40B4-BE49-F238E27FC236}">
                <a16:creationId xmlns:a16="http://schemas.microsoft.com/office/drawing/2014/main" id="{F4783829-6E0E-A040-4AF2-989E2BC70808}"/>
              </a:ext>
            </a:extLst>
          </p:cNvPr>
          <p:cNvSpPr>
            <a:spLocks noGrp="1"/>
          </p:cNvSpPr>
          <p:nvPr>
            <p:ph idx="1"/>
          </p:nvPr>
        </p:nvSpPr>
        <p:spPr>
          <a:xfrm>
            <a:off x="1141413" y="1733550"/>
            <a:ext cx="6307138" cy="4057651"/>
          </a:xfrm>
        </p:spPr>
        <p:txBody>
          <a:bodyPr/>
          <a:lstStyle/>
          <a:p>
            <a:r>
              <a:rPr lang="es-MX"/>
              <a:t>8 Semanas de trabajo.</a:t>
            </a:r>
          </a:p>
          <a:p>
            <a:pPr lvl="1"/>
            <a:r>
              <a:rPr lang="es-MX"/>
              <a:t>4 Ingenieros Senior de Automatización.</a:t>
            </a:r>
          </a:p>
          <a:p>
            <a:pPr lvl="1"/>
            <a:r>
              <a:rPr lang="es-MX"/>
              <a:t>8 horas/persona a la semana.</a:t>
            </a:r>
          </a:p>
          <a:p>
            <a:r>
              <a:rPr lang="es-MX"/>
              <a:t>Recursos computacionales proveídos por la compañía.</a:t>
            </a:r>
          </a:p>
          <a:p>
            <a:r>
              <a:rPr lang="es-MX"/>
              <a:t>No hay servicios externos involucrados.</a:t>
            </a:r>
          </a:p>
          <a:p>
            <a:r>
              <a:rPr lang="es-MX"/>
              <a:t>Objetivos específicos semanales :</a:t>
            </a:r>
          </a:p>
          <a:p>
            <a:endParaRPr lang="es-MX"/>
          </a:p>
        </p:txBody>
      </p:sp>
      <p:pic>
        <p:nvPicPr>
          <p:cNvPr id="5" name="Imagen 4">
            <a:extLst>
              <a:ext uri="{FF2B5EF4-FFF2-40B4-BE49-F238E27FC236}">
                <a16:creationId xmlns:a16="http://schemas.microsoft.com/office/drawing/2014/main" id="{EB2B9C86-88D1-DABF-9175-083AE106D26E}"/>
              </a:ext>
            </a:extLst>
          </p:cNvPr>
          <p:cNvPicPr>
            <a:picLocks noChangeAspect="1"/>
          </p:cNvPicPr>
          <p:nvPr/>
        </p:nvPicPr>
        <p:blipFill>
          <a:blip r:embed="rId2"/>
          <a:stretch>
            <a:fillRect/>
          </a:stretch>
        </p:blipFill>
        <p:spPr>
          <a:xfrm>
            <a:off x="7093232" y="1857376"/>
            <a:ext cx="3974910" cy="3933825"/>
          </a:xfrm>
          <a:prstGeom prst="rect">
            <a:avLst/>
          </a:prstGeom>
          <a:ln>
            <a:noFill/>
          </a:ln>
          <a:effectLst>
            <a:softEdge rad="112500"/>
          </a:effectLst>
        </p:spPr>
      </p:pic>
    </p:spTree>
    <p:extLst>
      <p:ext uri="{BB962C8B-B14F-4D97-AF65-F5344CB8AC3E}">
        <p14:creationId xmlns:p14="http://schemas.microsoft.com/office/powerpoint/2010/main" val="2359731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308991-B42A-CD4C-C349-F9B5C546E628}"/>
              </a:ext>
            </a:extLst>
          </p:cNvPr>
          <p:cNvSpPr>
            <a:spLocks noGrp="1"/>
          </p:cNvSpPr>
          <p:nvPr>
            <p:ph type="title"/>
          </p:nvPr>
        </p:nvSpPr>
        <p:spPr/>
        <p:txBody>
          <a:bodyPr/>
          <a:lstStyle/>
          <a:p>
            <a:r>
              <a:rPr lang="es-MX"/>
              <a:t>Presupuesto de Pruebas</a:t>
            </a:r>
          </a:p>
        </p:txBody>
      </p:sp>
      <p:graphicFrame>
        <p:nvGraphicFramePr>
          <p:cNvPr id="4" name="Marcador de contenido 3">
            <a:extLst>
              <a:ext uri="{FF2B5EF4-FFF2-40B4-BE49-F238E27FC236}">
                <a16:creationId xmlns:a16="http://schemas.microsoft.com/office/drawing/2014/main" id="{F931669D-C2C6-E568-9271-7D4FE0B51EFA}"/>
              </a:ext>
            </a:extLst>
          </p:cNvPr>
          <p:cNvGraphicFramePr>
            <a:graphicFrameLocks noGrp="1"/>
          </p:cNvGraphicFramePr>
          <p:nvPr>
            <p:ph idx="1"/>
            <p:extLst>
              <p:ext uri="{D42A27DB-BD31-4B8C-83A1-F6EECF244321}">
                <p14:modId xmlns:p14="http://schemas.microsoft.com/office/powerpoint/2010/main" val="445031826"/>
              </p:ext>
            </p:extLst>
          </p:nvPr>
        </p:nvGraphicFramePr>
        <p:xfrm>
          <a:off x="1227138" y="2097088"/>
          <a:ext cx="9170987" cy="1646236"/>
        </p:xfrm>
        <a:graphic>
          <a:graphicData uri="http://schemas.openxmlformats.org/drawingml/2006/table">
            <a:tbl>
              <a:tblPr firstRow="1" firstCol="1" lastRow="1" bandRow="1">
                <a:tableStyleId>{073A0DAA-6AF3-43AB-8588-CEC1D06C72B9}</a:tableStyleId>
              </a:tblPr>
              <a:tblGrid>
                <a:gridCol w="3731291">
                  <a:extLst>
                    <a:ext uri="{9D8B030D-6E8A-4147-A177-3AD203B41FA5}">
                      <a16:colId xmlns:a16="http://schemas.microsoft.com/office/drawing/2014/main" val="1347263362"/>
                    </a:ext>
                  </a:extLst>
                </a:gridCol>
                <a:gridCol w="1806999">
                  <a:extLst>
                    <a:ext uri="{9D8B030D-6E8A-4147-A177-3AD203B41FA5}">
                      <a16:colId xmlns:a16="http://schemas.microsoft.com/office/drawing/2014/main" val="2095049831"/>
                    </a:ext>
                  </a:extLst>
                </a:gridCol>
                <a:gridCol w="1806999">
                  <a:extLst>
                    <a:ext uri="{9D8B030D-6E8A-4147-A177-3AD203B41FA5}">
                      <a16:colId xmlns:a16="http://schemas.microsoft.com/office/drawing/2014/main" val="2988878933"/>
                    </a:ext>
                  </a:extLst>
                </a:gridCol>
                <a:gridCol w="1825698">
                  <a:extLst>
                    <a:ext uri="{9D8B030D-6E8A-4147-A177-3AD203B41FA5}">
                      <a16:colId xmlns:a16="http://schemas.microsoft.com/office/drawing/2014/main" val="4264302347"/>
                    </a:ext>
                  </a:extLst>
                </a:gridCol>
              </a:tblGrid>
              <a:tr h="411559">
                <a:tc>
                  <a:txBody>
                    <a:bodyPr/>
                    <a:lstStyle/>
                    <a:p>
                      <a:pPr>
                        <a:lnSpc>
                          <a:spcPct val="107000"/>
                        </a:lnSpc>
                        <a:spcAft>
                          <a:spcPts val="800"/>
                        </a:spcAft>
                      </a:pPr>
                      <a:r>
                        <a:rPr lang="es-CO" sz="2000">
                          <a:effectLst/>
                        </a:rPr>
                        <a:t>Concepto</a:t>
                      </a:r>
                      <a:endParaRPr lang="es-MX"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2000">
                          <a:effectLst/>
                        </a:rPr>
                        <a:t>Costo Unitario</a:t>
                      </a:r>
                      <a:endParaRPr lang="es-MX"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2000">
                          <a:effectLst/>
                        </a:rPr>
                        <a:t>Cantidad</a:t>
                      </a:r>
                      <a:endParaRPr lang="es-MX"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2000">
                          <a:effectLst/>
                        </a:rPr>
                        <a:t>Monto Total</a:t>
                      </a:r>
                      <a:endParaRPr lang="es-MX"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57839206"/>
                  </a:ext>
                </a:extLst>
              </a:tr>
              <a:tr h="411559">
                <a:tc>
                  <a:txBody>
                    <a:bodyPr/>
                    <a:lstStyle/>
                    <a:p>
                      <a:pPr>
                        <a:lnSpc>
                          <a:spcPct val="107000"/>
                        </a:lnSpc>
                        <a:spcAft>
                          <a:spcPts val="800"/>
                        </a:spcAft>
                      </a:pPr>
                      <a:r>
                        <a:rPr lang="es-CO" sz="2000">
                          <a:effectLst/>
                        </a:rPr>
                        <a:t>Hora de Trabajo Ingeniero Senior</a:t>
                      </a:r>
                      <a:endParaRPr lang="es-MX"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2000">
                          <a:effectLst/>
                        </a:rPr>
                        <a:t>$USD 17</a:t>
                      </a:r>
                      <a:endParaRPr lang="es-MX"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2000">
                          <a:effectLst/>
                        </a:rPr>
                        <a:t>256 horas</a:t>
                      </a:r>
                      <a:endParaRPr lang="es-MX"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2000">
                          <a:effectLst/>
                        </a:rPr>
                        <a:t>$USD 4352</a:t>
                      </a:r>
                      <a:endParaRPr lang="es-MX"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21142904"/>
                  </a:ext>
                </a:extLst>
              </a:tr>
              <a:tr h="411559">
                <a:tc>
                  <a:txBody>
                    <a:bodyPr/>
                    <a:lstStyle/>
                    <a:p>
                      <a:pPr>
                        <a:lnSpc>
                          <a:spcPct val="107000"/>
                        </a:lnSpc>
                        <a:spcAft>
                          <a:spcPts val="800"/>
                        </a:spcAft>
                      </a:pPr>
                      <a:r>
                        <a:rPr lang="es-CO" sz="2000">
                          <a:effectLst/>
                        </a:rPr>
                        <a:t>Renta de Equipo de Computo</a:t>
                      </a:r>
                      <a:endParaRPr lang="es-MX"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2000">
                          <a:effectLst/>
                        </a:rPr>
                        <a:t>$USD 100/mes</a:t>
                      </a:r>
                      <a:endParaRPr lang="es-MX"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2000">
                          <a:effectLst/>
                        </a:rPr>
                        <a:t>4 equipos</a:t>
                      </a:r>
                      <a:endParaRPr lang="es-MX"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2000">
                          <a:effectLst/>
                        </a:rPr>
                        <a:t>$USD 800</a:t>
                      </a:r>
                      <a:endParaRPr lang="es-MX"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98087017"/>
                  </a:ext>
                </a:extLst>
              </a:tr>
              <a:tr h="411559">
                <a:tc gridSpan="3">
                  <a:txBody>
                    <a:bodyPr/>
                    <a:lstStyle/>
                    <a:p>
                      <a:pPr algn="ctr">
                        <a:lnSpc>
                          <a:spcPct val="107000"/>
                        </a:lnSpc>
                        <a:spcAft>
                          <a:spcPts val="800"/>
                        </a:spcAft>
                      </a:pPr>
                      <a:r>
                        <a:rPr lang="es-CO" sz="2000">
                          <a:effectLst/>
                        </a:rPr>
                        <a:t>Total</a:t>
                      </a:r>
                      <a:endParaRPr lang="es-MX"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s-MX"/>
                    </a:p>
                  </a:txBody>
                  <a:tcPr/>
                </a:tc>
                <a:tc hMerge="1">
                  <a:txBody>
                    <a:bodyPr/>
                    <a:lstStyle/>
                    <a:p>
                      <a:endParaRPr lang="es-MX"/>
                    </a:p>
                  </a:txBody>
                  <a:tcPr/>
                </a:tc>
                <a:tc>
                  <a:txBody>
                    <a:bodyPr/>
                    <a:lstStyle/>
                    <a:p>
                      <a:pPr>
                        <a:lnSpc>
                          <a:spcPct val="107000"/>
                        </a:lnSpc>
                        <a:spcAft>
                          <a:spcPts val="800"/>
                        </a:spcAft>
                      </a:pPr>
                      <a:r>
                        <a:rPr lang="es-CO" sz="2000">
                          <a:effectLst/>
                        </a:rPr>
                        <a:t>$USD 5152</a:t>
                      </a:r>
                      <a:endParaRPr lang="es-MX"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85648187"/>
                  </a:ext>
                </a:extLst>
              </a:tr>
            </a:tbl>
          </a:graphicData>
        </a:graphic>
      </p:graphicFrame>
      <p:sp>
        <p:nvSpPr>
          <p:cNvPr id="5" name="CuadroTexto 4">
            <a:extLst>
              <a:ext uri="{FF2B5EF4-FFF2-40B4-BE49-F238E27FC236}">
                <a16:creationId xmlns:a16="http://schemas.microsoft.com/office/drawing/2014/main" id="{5C1CD580-0969-B982-30B0-6E376CF66A4C}"/>
              </a:ext>
            </a:extLst>
          </p:cNvPr>
          <p:cNvSpPr txBox="1"/>
          <p:nvPr/>
        </p:nvSpPr>
        <p:spPr>
          <a:xfrm>
            <a:off x="1321593" y="4267200"/>
            <a:ext cx="8982075" cy="1754326"/>
          </a:xfrm>
          <a:prstGeom prst="rect">
            <a:avLst/>
          </a:prstGeom>
          <a:noFill/>
        </p:spPr>
        <p:txBody>
          <a:bodyPr wrap="square" rtlCol="0">
            <a:spAutoFit/>
          </a:bodyPr>
          <a:lstStyle/>
          <a:p>
            <a:r>
              <a:rPr lang="es-MX"/>
              <a:t>Costos basados en precio mercado México 2022 convertidos a Dólares por hora:</a:t>
            </a:r>
          </a:p>
          <a:p>
            <a:endParaRPr lang="es-MX"/>
          </a:p>
          <a:p>
            <a:pPr marL="285750" indent="-285750">
              <a:buFont typeface="Arial" panose="020B0604020202020204" pitchFamily="34" charset="0"/>
              <a:buChar char="•"/>
            </a:pPr>
            <a:r>
              <a:rPr lang="es-MX"/>
              <a:t>https://www.glassdoor.com.mx/Empleo/m%C3%A9xico-software-tester-sr-empleos-SRCH_IL.0,6_IN169_KO7,25.htm?suggestCount=0&amp;suggestChosen=false&amp;clickSource=searchBtn&amp;typedKeyword=software%2520tester%2520sr&amp;typedLocation=M%25C3%25A9xico&amp;context=Jobs&amp;dropdown=0</a:t>
            </a:r>
          </a:p>
        </p:txBody>
      </p:sp>
    </p:spTree>
    <p:extLst>
      <p:ext uri="{BB962C8B-B14F-4D97-AF65-F5344CB8AC3E}">
        <p14:creationId xmlns:p14="http://schemas.microsoft.com/office/powerpoint/2010/main" val="871646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81F78E-2DD5-370F-1776-8E1D3E87E51C}"/>
              </a:ext>
            </a:extLst>
          </p:cNvPr>
          <p:cNvSpPr>
            <a:spLocks noGrp="1"/>
          </p:cNvSpPr>
          <p:nvPr>
            <p:ph type="title"/>
          </p:nvPr>
        </p:nvSpPr>
        <p:spPr>
          <a:xfrm>
            <a:off x="1113191" y="242222"/>
            <a:ext cx="9905998" cy="1036422"/>
          </a:xfrm>
        </p:spPr>
        <p:txBody>
          <a:bodyPr/>
          <a:lstStyle/>
          <a:p>
            <a:r>
              <a:rPr lang="es-ES"/>
              <a:t>TNT (Técnicas, Niveles y Tipos) de pruebas</a:t>
            </a:r>
            <a:endParaRPr lang="es-MX"/>
          </a:p>
        </p:txBody>
      </p:sp>
      <p:graphicFrame>
        <p:nvGraphicFramePr>
          <p:cNvPr id="5" name="Table 4">
            <a:extLst>
              <a:ext uri="{FF2B5EF4-FFF2-40B4-BE49-F238E27FC236}">
                <a16:creationId xmlns:a16="http://schemas.microsoft.com/office/drawing/2014/main" id="{F22DF08F-58D9-86A1-F3AA-1455EB86017E}"/>
              </a:ext>
            </a:extLst>
          </p:cNvPr>
          <p:cNvGraphicFramePr>
            <a:graphicFrameLocks noGrp="1"/>
          </p:cNvGraphicFramePr>
          <p:nvPr>
            <p:extLst>
              <p:ext uri="{D42A27DB-BD31-4B8C-83A1-F6EECF244321}">
                <p14:modId xmlns:p14="http://schemas.microsoft.com/office/powerpoint/2010/main" val="3224393900"/>
              </p:ext>
            </p:extLst>
          </p:nvPr>
        </p:nvGraphicFramePr>
        <p:xfrm>
          <a:off x="141111" y="1073518"/>
          <a:ext cx="11778181" cy="5623560"/>
        </p:xfrm>
        <a:graphic>
          <a:graphicData uri="http://schemas.openxmlformats.org/drawingml/2006/table">
            <a:tbl>
              <a:tblPr firstRow="1" bandRow="1">
                <a:tableStyleId>{5C22544A-7EE6-4342-B048-85BDC9FD1C3A}</a:tableStyleId>
              </a:tblPr>
              <a:tblGrid>
                <a:gridCol w="1148283">
                  <a:extLst>
                    <a:ext uri="{9D8B030D-6E8A-4147-A177-3AD203B41FA5}">
                      <a16:colId xmlns:a16="http://schemas.microsoft.com/office/drawing/2014/main" val="4011079044"/>
                    </a:ext>
                  </a:extLst>
                </a:gridCol>
                <a:gridCol w="1509177">
                  <a:extLst>
                    <a:ext uri="{9D8B030D-6E8A-4147-A177-3AD203B41FA5}">
                      <a16:colId xmlns:a16="http://schemas.microsoft.com/office/drawing/2014/main" val="521876900"/>
                    </a:ext>
                  </a:extLst>
                </a:gridCol>
                <a:gridCol w="1706029">
                  <a:extLst>
                    <a:ext uri="{9D8B030D-6E8A-4147-A177-3AD203B41FA5}">
                      <a16:colId xmlns:a16="http://schemas.microsoft.com/office/drawing/2014/main" val="3504552901"/>
                    </a:ext>
                  </a:extLst>
                </a:gridCol>
                <a:gridCol w="7414692">
                  <a:extLst>
                    <a:ext uri="{9D8B030D-6E8A-4147-A177-3AD203B41FA5}">
                      <a16:colId xmlns:a16="http://schemas.microsoft.com/office/drawing/2014/main" val="979973291"/>
                    </a:ext>
                  </a:extLst>
                </a:gridCol>
              </a:tblGrid>
              <a:tr h="496240">
                <a:tc>
                  <a:txBody>
                    <a:bodyPr/>
                    <a:lstStyle/>
                    <a:p>
                      <a:pPr fontAlgn="ctr"/>
                      <a:endParaRPr lang="en-US">
                        <a:effectLst/>
                      </a:endParaRPr>
                    </a:p>
                    <a:p>
                      <a:pPr algn="ctr" rtl="0" fontAlgn="base"/>
                      <a:r>
                        <a:rPr lang="en-US" sz="1100">
                          <a:effectLst/>
                        </a:rPr>
                        <a:t>Nivel </a:t>
                      </a:r>
                      <a:endParaRPr lang="en-US" b="1" i="0">
                        <a:solidFill>
                          <a:srgbClr val="FFFFFF"/>
                        </a:solidFill>
                        <a:effectLst/>
                      </a:endParaRPr>
                    </a:p>
                  </a:txBody>
                  <a:tcPr anchor="ctr">
                    <a:solidFill>
                      <a:schemeClr val="tx2"/>
                    </a:solidFill>
                  </a:tcPr>
                </a:tc>
                <a:tc>
                  <a:txBody>
                    <a:bodyPr/>
                    <a:lstStyle/>
                    <a:p>
                      <a:pPr algn="ctr" fontAlgn="ctr"/>
                      <a:endParaRPr lang="en-US">
                        <a:effectLst/>
                      </a:endParaRPr>
                    </a:p>
                    <a:p>
                      <a:pPr algn="ctr" rtl="0" fontAlgn="base"/>
                      <a:r>
                        <a:rPr lang="en-US" sz="1100">
                          <a:effectLst/>
                        </a:rPr>
                        <a:t>Tipo </a:t>
                      </a:r>
                      <a:endParaRPr lang="en-US" b="1" i="0">
                        <a:solidFill>
                          <a:srgbClr val="FFFFFF"/>
                        </a:solidFill>
                        <a:effectLst/>
                      </a:endParaRPr>
                    </a:p>
                  </a:txBody>
                  <a:tcPr anchor="ctr">
                    <a:solidFill>
                      <a:schemeClr val="tx2"/>
                    </a:solidFill>
                  </a:tcPr>
                </a:tc>
                <a:tc>
                  <a:txBody>
                    <a:bodyPr/>
                    <a:lstStyle/>
                    <a:p>
                      <a:pPr algn="ctr" fontAlgn="ctr"/>
                      <a:endParaRPr lang="en-US">
                        <a:effectLst/>
                      </a:endParaRPr>
                    </a:p>
                    <a:p>
                      <a:pPr algn="ctr" rtl="0" fontAlgn="base"/>
                      <a:r>
                        <a:rPr lang="en-US" sz="1100">
                          <a:effectLst/>
                        </a:rPr>
                        <a:t>Técnica </a:t>
                      </a:r>
                      <a:endParaRPr lang="en-US" b="1" i="0">
                        <a:solidFill>
                          <a:srgbClr val="FFFFFF"/>
                        </a:solidFill>
                        <a:effectLst/>
                      </a:endParaRPr>
                    </a:p>
                  </a:txBody>
                  <a:tcPr anchor="ctr">
                    <a:solidFill>
                      <a:schemeClr val="tx2"/>
                    </a:solidFill>
                  </a:tcPr>
                </a:tc>
                <a:tc>
                  <a:txBody>
                    <a:bodyPr/>
                    <a:lstStyle/>
                    <a:p>
                      <a:pPr algn="ctr" fontAlgn="ctr"/>
                      <a:endParaRPr lang="en-US">
                        <a:effectLst/>
                      </a:endParaRPr>
                    </a:p>
                    <a:p>
                      <a:pPr algn="ctr" rtl="0" fontAlgn="base"/>
                      <a:r>
                        <a:rPr lang="en-US" sz="1100">
                          <a:effectLst/>
                        </a:rPr>
                        <a:t>Objetivo </a:t>
                      </a:r>
                      <a:endParaRPr lang="en-US" b="1" i="0">
                        <a:solidFill>
                          <a:srgbClr val="FFFFFF"/>
                        </a:solidFill>
                        <a:effectLst/>
                      </a:endParaRPr>
                    </a:p>
                  </a:txBody>
                  <a:tcPr anchor="ctr">
                    <a:solidFill>
                      <a:schemeClr val="tx2"/>
                    </a:solidFill>
                  </a:tcPr>
                </a:tc>
                <a:extLst>
                  <a:ext uri="{0D108BD9-81ED-4DB2-BD59-A6C34878D82A}">
                    <a16:rowId xmlns:a16="http://schemas.microsoft.com/office/drawing/2014/main" val="1182082666"/>
                  </a:ext>
                </a:extLst>
              </a:tr>
              <a:tr h="975068">
                <a:tc>
                  <a:txBody>
                    <a:bodyPr/>
                    <a:lstStyle/>
                    <a:p>
                      <a:pPr fontAlgn="ctr"/>
                      <a:endParaRPr lang="en-US" sz="2400">
                        <a:effectLst/>
                      </a:endParaRPr>
                    </a:p>
                    <a:p>
                      <a:pPr algn="ctr" rtl="0" fontAlgn="base"/>
                      <a:r>
                        <a:rPr lang="en-US" sz="1400">
                          <a:effectLst/>
                        </a:rPr>
                        <a:t>Sistema </a:t>
                      </a:r>
                      <a:endParaRPr lang="en-US" sz="1400" b="1" i="0">
                        <a:effectLst/>
                      </a:endParaRPr>
                    </a:p>
                  </a:txBody>
                  <a:tcPr anchor="ctr"/>
                </a:tc>
                <a:tc>
                  <a:txBody>
                    <a:bodyPr/>
                    <a:lstStyle/>
                    <a:p>
                      <a:pPr fontAlgn="ctr"/>
                      <a:endParaRPr lang="en-US" sz="2000">
                        <a:effectLst/>
                      </a:endParaRPr>
                    </a:p>
                    <a:p>
                      <a:pPr algn="ctr" rtl="0" fontAlgn="base"/>
                      <a:r>
                        <a:rPr lang="en-US" sz="1200">
                          <a:effectLst/>
                        </a:rPr>
                        <a:t>Funcional </a:t>
                      </a:r>
                      <a:br>
                        <a:rPr lang="en-US" sz="1200">
                          <a:effectLst/>
                        </a:rPr>
                      </a:br>
                      <a:r>
                        <a:rPr lang="en-US" sz="1200">
                          <a:effectLst/>
                        </a:rPr>
                        <a:t>Caja Negra </a:t>
                      </a:r>
                      <a:br>
                        <a:rPr lang="en-US" sz="1200">
                          <a:effectLst/>
                        </a:rPr>
                      </a:br>
                      <a:r>
                        <a:rPr lang="en-US" sz="1200">
                          <a:effectLst/>
                        </a:rPr>
                        <a:t>Positivas </a:t>
                      </a:r>
                      <a:endParaRPr lang="en-US" sz="1200" b="0" i="0">
                        <a:effectLst/>
                      </a:endParaRPr>
                    </a:p>
                  </a:txBody>
                  <a:tcPr anchor="ctr"/>
                </a:tc>
                <a:tc>
                  <a:txBody>
                    <a:bodyPr/>
                    <a:lstStyle/>
                    <a:p>
                      <a:pPr fontAlgn="ctr"/>
                      <a:endParaRPr lang="en-US" sz="2400">
                        <a:effectLst/>
                      </a:endParaRPr>
                    </a:p>
                    <a:p>
                      <a:pPr algn="ctr" rtl="0" fontAlgn="base"/>
                      <a:r>
                        <a:rPr lang="en-US" sz="1400">
                          <a:effectLst/>
                        </a:rPr>
                        <a:t>Manual </a:t>
                      </a:r>
                      <a:endParaRPr lang="en-US" sz="1400" b="0" i="0">
                        <a:effectLst/>
                      </a:endParaRPr>
                    </a:p>
                  </a:txBody>
                  <a:tcPr anchor="ctr"/>
                </a:tc>
                <a:tc>
                  <a:txBody>
                    <a:bodyPr/>
                    <a:lstStyle/>
                    <a:p>
                      <a:pPr fontAlgn="ctr"/>
                      <a:endParaRPr lang="en-US" sz="2000">
                        <a:effectLst/>
                      </a:endParaRPr>
                    </a:p>
                    <a:p>
                      <a:pPr algn="l" rtl="0" fontAlgn="base"/>
                      <a:r>
                        <a:rPr lang="en-US" sz="1200">
                          <a:effectLst/>
                        </a:rPr>
                        <a:t>Son las pruebas exploratorias manuales de las semanas 1 y 2, la intención es que se familiaricen con la ABP y se ubiquen en las vistas y elementos de esta, esto será parte del escalamiento del </a:t>
                      </a:r>
                      <a:br>
                        <a:rPr lang="en-US" sz="1200">
                          <a:effectLst/>
                        </a:rPr>
                      </a:br>
                      <a:r>
                        <a:rPr lang="en-US" sz="1200">
                          <a:effectLst/>
                        </a:rPr>
                        <a:t>equipo. </a:t>
                      </a:r>
                      <a:br>
                        <a:rPr lang="en-US" sz="1200">
                          <a:effectLst/>
                        </a:rPr>
                      </a:br>
                      <a:r>
                        <a:rPr lang="en-US" sz="1200">
                          <a:effectLst/>
                        </a:rPr>
                        <a:t>Se espera un reporte manual con pasos y resultados </a:t>
                      </a:r>
                      <a:endParaRPr lang="en-US" sz="1200" b="0" i="0">
                        <a:effectLst/>
                      </a:endParaRPr>
                    </a:p>
                  </a:txBody>
                  <a:tcPr anchor="ctr"/>
                </a:tc>
                <a:extLst>
                  <a:ext uri="{0D108BD9-81ED-4DB2-BD59-A6C34878D82A}">
                    <a16:rowId xmlns:a16="http://schemas.microsoft.com/office/drawing/2014/main" val="3614671553"/>
                  </a:ext>
                </a:extLst>
              </a:tr>
              <a:tr h="818362">
                <a:tc>
                  <a:txBody>
                    <a:bodyPr/>
                    <a:lstStyle/>
                    <a:p>
                      <a:pPr fontAlgn="ctr"/>
                      <a:endParaRPr lang="en-US" sz="2400">
                        <a:effectLst/>
                      </a:endParaRPr>
                    </a:p>
                    <a:p>
                      <a:pPr algn="ctr" rtl="0" fontAlgn="base"/>
                      <a:r>
                        <a:rPr lang="en-US" sz="1400">
                          <a:effectLst/>
                        </a:rPr>
                        <a:t>Sistema </a:t>
                      </a:r>
                      <a:endParaRPr lang="en-US" sz="1400" b="1" i="0">
                        <a:effectLst/>
                      </a:endParaRPr>
                    </a:p>
                  </a:txBody>
                  <a:tcPr anchor="ctr"/>
                </a:tc>
                <a:tc>
                  <a:txBody>
                    <a:bodyPr/>
                    <a:lstStyle/>
                    <a:p>
                      <a:pPr fontAlgn="ctr"/>
                      <a:endParaRPr lang="en-US" sz="2000">
                        <a:effectLst/>
                      </a:endParaRPr>
                    </a:p>
                    <a:p>
                      <a:pPr algn="ctr" rtl="0" fontAlgn="base"/>
                      <a:r>
                        <a:rPr lang="en-US" sz="1200">
                          <a:effectLst/>
                        </a:rPr>
                        <a:t>Funcional </a:t>
                      </a:r>
                      <a:br>
                        <a:rPr lang="en-US" sz="1200">
                          <a:effectLst/>
                        </a:rPr>
                      </a:br>
                      <a:r>
                        <a:rPr lang="en-US" sz="1200">
                          <a:effectLst/>
                        </a:rPr>
                        <a:t>Caja Negra </a:t>
                      </a:r>
                      <a:br>
                        <a:rPr lang="en-US" sz="1200">
                          <a:effectLst/>
                        </a:rPr>
                      </a:br>
                      <a:r>
                        <a:rPr lang="en-US" sz="1200">
                          <a:effectLst/>
                        </a:rPr>
                        <a:t>Positivas </a:t>
                      </a:r>
                      <a:endParaRPr lang="en-US" sz="1200" b="0" i="0">
                        <a:effectLst/>
                      </a:endParaRPr>
                    </a:p>
                  </a:txBody>
                  <a:tcPr anchor="ctr"/>
                </a:tc>
                <a:tc>
                  <a:txBody>
                    <a:bodyPr/>
                    <a:lstStyle/>
                    <a:p>
                      <a:pPr fontAlgn="ctr"/>
                      <a:endParaRPr lang="en-US" sz="2400">
                        <a:effectLst/>
                      </a:endParaRPr>
                    </a:p>
                    <a:p>
                      <a:pPr algn="ctr" rtl="0" fontAlgn="base"/>
                      <a:r>
                        <a:rPr lang="en-US" sz="1400">
                          <a:effectLst/>
                        </a:rPr>
                        <a:t>Automatizada </a:t>
                      </a:r>
                      <a:endParaRPr lang="en-US" sz="1400" b="0" i="0">
                        <a:effectLst/>
                      </a:endParaRPr>
                    </a:p>
                  </a:txBody>
                  <a:tcPr anchor="ctr"/>
                </a:tc>
                <a:tc>
                  <a:txBody>
                    <a:bodyPr/>
                    <a:lstStyle/>
                    <a:p>
                      <a:pPr fontAlgn="ctr"/>
                      <a:endParaRPr lang="en-US" sz="2000">
                        <a:effectLst/>
                      </a:endParaRPr>
                    </a:p>
                    <a:p>
                      <a:pPr algn="l" rtl="0" fontAlgn="base"/>
                      <a:r>
                        <a:rPr lang="en-US" sz="1200">
                          <a:effectLst/>
                        </a:rPr>
                        <a:t>Se refiere a las pruebas Exploratorias Automatizadas (Monkey Test, Smarter Monkey y Ripper) correspondientes a las semanas 3 y 4. </a:t>
                      </a:r>
                    </a:p>
                    <a:p>
                      <a:pPr algn="l" rtl="0" fontAlgn="base"/>
                      <a:r>
                        <a:rPr lang="en-US" sz="1200">
                          <a:effectLst/>
                        </a:rPr>
                        <a:t>Se espera con estas pruebas empezar a generar eventos y poder iniciar con las validaciones de la ABP </a:t>
                      </a:r>
                      <a:endParaRPr lang="en-US" sz="1200" b="0" i="0">
                        <a:effectLst/>
                      </a:endParaRPr>
                    </a:p>
                  </a:txBody>
                  <a:tcPr anchor="ctr"/>
                </a:tc>
                <a:extLst>
                  <a:ext uri="{0D108BD9-81ED-4DB2-BD59-A6C34878D82A}">
                    <a16:rowId xmlns:a16="http://schemas.microsoft.com/office/drawing/2014/main" val="38030249"/>
                  </a:ext>
                </a:extLst>
              </a:tr>
              <a:tr h="818362">
                <a:tc>
                  <a:txBody>
                    <a:bodyPr/>
                    <a:lstStyle/>
                    <a:p>
                      <a:pPr fontAlgn="ctr"/>
                      <a:endParaRPr lang="en-US" sz="2400">
                        <a:effectLst/>
                      </a:endParaRPr>
                    </a:p>
                    <a:p>
                      <a:pPr algn="ctr" rtl="0" fontAlgn="base"/>
                      <a:r>
                        <a:rPr lang="en-US" sz="1400">
                          <a:effectLst/>
                        </a:rPr>
                        <a:t>Sistema </a:t>
                      </a:r>
                      <a:endParaRPr lang="en-US" sz="1400" b="1" i="0">
                        <a:effectLst/>
                      </a:endParaRPr>
                    </a:p>
                  </a:txBody>
                  <a:tcPr anchor="ctr"/>
                </a:tc>
                <a:tc>
                  <a:txBody>
                    <a:bodyPr/>
                    <a:lstStyle/>
                    <a:p>
                      <a:pPr fontAlgn="ctr"/>
                      <a:endParaRPr lang="en-US" sz="2000">
                        <a:effectLst/>
                      </a:endParaRPr>
                    </a:p>
                    <a:p>
                      <a:pPr algn="ctr" rtl="0" fontAlgn="base"/>
                      <a:r>
                        <a:rPr lang="en-US" sz="1200">
                          <a:effectLst/>
                        </a:rPr>
                        <a:t>Regresión Visual </a:t>
                      </a:r>
                      <a:br>
                        <a:rPr lang="en-US" sz="1200">
                          <a:effectLst/>
                        </a:rPr>
                      </a:br>
                      <a:r>
                        <a:rPr lang="en-US" sz="1200">
                          <a:effectLst/>
                        </a:rPr>
                        <a:t>Caja Negra </a:t>
                      </a:r>
                      <a:br>
                        <a:rPr lang="en-US" sz="1200">
                          <a:effectLst/>
                        </a:rPr>
                      </a:br>
                      <a:r>
                        <a:rPr lang="en-US" sz="1200">
                          <a:effectLst/>
                        </a:rPr>
                        <a:t>Positivas </a:t>
                      </a:r>
                      <a:endParaRPr lang="en-US" sz="1200" b="0" i="0">
                        <a:effectLst/>
                      </a:endParaRPr>
                    </a:p>
                  </a:txBody>
                  <a:tcPr anchor="ctr"/>
                </a:tc>
                <a:tc>
                  <a:txBody>
                    <a:bodyPr/>
                    <a:lstStyle/>
                    <a:p>
                      <a:pPr fontAlgn="ctr"/>
                      <a:endParaRPr lang="en-US" sz="2400">
                        <a:effectLst/>
                      </a:endParaRPr>
                    </a:p>
                    <a:p>
                      <a:pPr algn="ctr" rtl="0" fontAlgn="base"/>
                      <a:r>
                        <a:rPr lang="en-US" sz="1400">
                          <a:effectLst/>
                        </a:rPr>
                        <a:t>Automatizada </a:t>
                      </a:r>
                      <a:endParaRPr lang="en-US" sz="1400" b="0" i="0">
                        <a:effectLst/>
                      </a:endParaRPr>
                    </a:p>
                  </a:txBody>
                  <a:tcPr anchor="ctr"/>
                </a:tc>
                <a:tc>
                  <a:txBody>
                    <a:bodyPr/>
                    <a:lstStyle/>
                    <a:p>
                      <a:pPr fontAlgn="ctr"/>
                      <a:endParaRPr lang="en-US" sz="2000">
                        <a:effectLst/>
                      </a:endParaRPr>
                    </a:p>
                    <a:p>
                      <a:pPr algn="l" rtl="0" fontAlgn="base"/>
                      <a:r>
                        <a:rPr lang="en-US" sz="1200">
                          <a:effectLst/>
                        </a:rPr>
                        <a:t>Se refiere a las pruebas VRT Automatizadas correspondientes a la semana 5. </a:t>
                      </a:r>
                    </a:p>
                    <a:p>
                      <a:pPr algn="l" rtl="0" fontAlgn="base"/>
                      <a:r>
                        <a:rPr lang="en-US" sz="1200">
                          <a:effectLst/>
                        </a:rPr>
                        <a:t>Se espera con esto poder empezar a trabajar generar un Histórico de la evolución de la ABP y tener una estrategia de pruebas que tenga un buen alcance. </a:t>
                      </a:r>
                      <a:endParaRPr lang="en-US" sz="1200" b="0" i="0">
                        <a:effectLst/>
                      </a:endParaRPr>
                    </a:p>
                  </a:txBody>
                  <a:tcPr anchor="ctr"/>
                </a:tc>
                <a:extLst>
                  <a:ext uri="{0D108BD9-81ED-4DB2-BD59-A6C34878D82A}">
                    <a16:rowId xmlns:a16="http://schemas.microsoft.com/office/drawing/2014/main" val="892646242"/>
                  </a:ext>
                </a:extLst>
              </a:tr>
              <a:tr h="966366">
                <a:tc>
                  <a:txBody>
                    <a:bodyPr/>
                    <a:lstStyle/>
                    <a:p>
                      <a:pPr fontAlgn="ctr"/>
                      <a:endParaRPr lang="en-US" sz="2400">
                        <a:effectLst/>
                      </a:endParaRPr>
                    </a:p>
                    <a:p>
                      <a:pPr algn="ctr" rtl="0" fontAlgn="base"/>
                      <a:r>
                        <a:rPr lang="en-US" sz="1400">
                          <a:effectLst/>
                        </a:rPr>
                        <a:t>Sistema </a:t>
                      </a:r>
                      <a:endParaRPr lang="en-US" sz="1400" b="1" i="0">
                        <a:effectLst/>
                      </a:endParaRPr>
                    </a:p>
                  </a:txBody>
                  <a:tcPr anchor="ctr"/>
                </a:tc>
                <a:tc>
                  <a:txBody>
                    <a:bodyPr/>
                    <a:lstStyle/>
                    <a:p>
                      <a:pPr fontAlgn="ctr"/>
                      <a:endParaRPr lang="en-US" sz="2000">
                        <a:effectLst/>
                      </a:endParaRPr>
                    </a:p>
                    <a:p>
                      <a:pPr algn="ctr" rtl="0" fontAlgn="base"/>
                      <a:r>
                        <a:rPr lang="en-US" sz="1200">
                          <a:effectLst/>
                        </a:rPr>
                        <a:t>Extremo a Extremo </a:t>
                      </a:r>
                      <a:br>
                        <a:rPr lang="en-US" sz="1200">
                          <a:effectLst/>
                        </a:rPr>
                      </a:br>
                      <a:r>
                        <a:rPr lang="en-US" sz="1200">
                          <a:effectLst/>
                        </a:rPr>
                        <a:t>Caja Negra </a:t>
                      </a:r>
                      <a:br>
                        <a:rPr lang="en-US" sz="1200">
                          <a:effectLst/>
                        </a:rPr>
                      </a:br>
                      <a:r>
                        <a:rPr lang="en-US" sz="1200">
                          <a:effectLst/>
                        </a:rPr>
                        <a:t>Positivas </a:t>
                      </a:r>
                      <a:endParaRPr lang="en-US" sz="1200" b="0" i="0">
                        <a:effectLst/>
                      </a:endParaRPr>
                    </a:p>
                  </a:txBody>
                  <a:tcPr anchor="ctr"/>
                </a:tc>
                <a:tc>
                  <a:txBody>
                    <a:bodyPr/>
                    <a:lstStyle/>
                    <a:p>
                      <a:pPr fontAlgn="ctr"/>
                      <a:endParaRPr lang="en-US" sz="2400">
                        <a:effectLst/>
                      </a:endParaRPr>
                    </a:p>
                    <a:p>
                      <a:pPr algn="ctr" rtl="0" fontAlgn="base"/>
                      <a:r>
                        <a:rPr lang="en-US" sz="1400">
                          <a:effectLst/>
                        </a:rPr>
                        <a:t>Automatizada </a:t>
                      </a:r>
                      <a:endParaRPr lang="en-US" sz="1400" b="0" i="0">
                        <a:effectLst/>
                      </a:endParaRPr>
                    </a:p>
                  </a:txBody>
                  <a:tcPr anchor="ctr"/>
                </a:tc>
                <a:tc>
                  <a:txBody>
                    <a:bodyPr/>
                    <a:lstStyle/>
                    <a:p>
                      <a:pPr fontAlgn="ctr"/>
                      <a:endParaRPr lang="en-US" sz="2000">
                        <a:effectLst/>
                      </a:endParaRPr>
                    </a:p>
                    <a:p>
                      <a:pPr algn="l" rtl="0" fontAlgn="base"/>
                      <a:r>
                        <a:rPr lang="en-US" sz="1200">
                          <a:effectLst/>
                        </a:rPr>
                        <a:t>Se refiere a las Pruebas E2E de la Semana 6. </a:t>
                      </a:r>
                    </a:p>
                    <a:p>
                      <a:pPr algn="l" rtl="0" fontAlgn="base"/>
                      <a:r>
                        <a:rPr lang="en-US" sz="1200">
                          <a:effectLst/>
                        </a:rPr>
                        <a:t>Se espera con estas pruebas, cubrir la mayor cantidad de Funcionalidades y poder validar diferentes acciones que los usuarios podrían hacer, esto con la finalidad de encontrar errores y establecer una Suite de Pruebas que pueda ser ampliada en siguientes ocasiones. </a:t>
                      </a:r>
                      <a:endParaRPr lang="en-US" sz="1200" b="0" i="0">
                        <a:effectLst/>
                      </a:endParaRPr>
                    </a:p>
                  </a:txBody>
                  <a:tcPr anchor="ctr"/>
                </a:tc>
                <a:extLst>
                  <a:ext uri="{0D108BD9-81ED-4DB2-BD59-A6C34878D82A}">
                    <a16:rowId xmlns:a16="http://schemas.microsoft.com/office/drawing/2014/main" val="1197947075"/>
                  </a:ext>
                </a:extLst>
              </a:tr>
              <a:tr h="835773">
                <a:tc>
                  <a:txBody>
                    <a:bodyPr/>
                    <a:lstStyle/>
                    <a:p>
                      <a:pPr fontAlgn="ctr"/>
                      <a:endParaRPr lang="en-US" sz="2400">
                        <a:effectLst/>
                      </a:endParaRPr>
                    </a:p>
                    <a:p>
                      <a:pPr algn="ctr" rtl="0" fontAlgn="base"/>
                      <a:r>
                        <a:rPr lang="en-US" sz="1400">
                          <a:effectLst/>
                        </a:rPr>
                        <a:t>Sistema </a:t>
                      </a:r>
                      <a:endParaRPr lang="en-US" sz="1400" b="1" i="0">
                        <a:effectLst/>
                      </a:endParaRPr>
                    </a:p>
                  </a:txBody>
                  <a:tcPr anchor="ctr"/>
                </a:tc>
                <a:tc>
                  <a:txBody>
                    <a:bodyPr/>
                    <a:lstStyle/>
                    <a:p>
                      <a:pPr fontAlgn="ctr"/>
                      <a:endParaRPr lang="en-US" sz="2000">
                        <a:effectLst/>
                      </a:endParaRPr>
                    </a:p>
                    <a:p>
                      <a:pPr algn="ctr" rtl="0" fontAlgn="base"/>
                      <a:r>
                        <a:rPr lang="en-US" sz="1200">
                          <a:effectLst/>
                        </a:rPr>
                        <a:t>Extremo a Extremo </a:t>
                      </a:r>
                      <a:br>
                        <a:rPr lang="en-US" sz="1200">
                          <a:effectLst/>
                        </a:rPr>
                      </a:br>
                      <a:r>
                        <a:rPr lang="en-US" sz="1200">
                          <a:effectLst/>
                        </a:rPr>
                        <a:t>Caja Negra </a:t>
                      </a:r>
                      <a:br>
                        <a:rPr lang="en-US" sz="1200">
                          <a:effectLst/>
                        </a:rPr>
                      </a:br>
                      <a:r>
                        <a:rPr lang="en-US" sz="1200">
                          <a:effectLst/>
                        </a:rPr>
                        <a:t>Positivas y Negativas </a:t>
                      </a:r>
                      <a:endParaRPr lang="en-US" sz="1200" b="0" i="0">
                        <a:effectLst/>
                      </a:endParaRPr>
                    </a:p>
                  </a:txBody>
                  <a:tcPr anchor="ctr"/>
                </a:tc>
                <a:tc>
                  <a:txBody>
                    <a:bodyPr/>
                    <a:lstStyle/>
                    <a:p>
                      <a:pPr fontAlgn="ctr"/>
                      <a:endParaRPr lang="en-US" sz="2400">
                        <a:effectLst/>
                      </a:endParaRPr>
                    </a:p>
                    <a:p>
                      <a:pPr algn="ctr" rtl="0" fontAlgn="base"/>
                      <a:r>
                        <a:rPr lang="en-US" sz="1400">
                          <a:effectLst/>
                        </a:rPr>
                        <a:t>Automatizada </a:t>
                      </a:r>
                      <a:endParaRPr lang="en-US" sz="1400" b="0" i="0">
                        <a:effectLst/>
                      </a:endParaRPr>
                    </a:p>
                  </a:txBody>
                  <a:tcPr anchor="ctr"/>
                </a:tc>
                <a:tc>
                  <a:txBody>
                    <a:bodyPr/>
                    <a:lstStyle/>
                    <a:p>
                      <a:pPr fontAlgn="ctr"/>
                      <a:endParaRPr lang="en-US" sz="2000">
                        <a:effectLst/>
                      </a:endParaRPr>
                    </a:p>
                    <a:p>
                      <a:pPr algn="l" rtl="0" fontAlgn="base"/>
                      <a:r>
                        <a:rPr lang="en-US" sz="1200">
                          <a:effectLst/>
                        </a:rPr>
                        <a:t>Se refiere a las Pruebas con Validación de Datos de la Semana 7. </a:t>
                      </a:r>
                    </a:p>
                    <a:p>
                      <a:pPr algn="l" rtl="0" fontAlgn="base"/>
                      <a:r>
                        <a:rPr lang="en-US" sz="1200">
                          <a:effectLst/>
                        </a:rPr>
                        <a:t>Se espera con estas pruebas, ampliar el trabajo hecho en semanas anteriores con Datos de entrada tanto válidos, como inválidos que nos permitan verificar el correcto funcionamiento de la ABP y su manejo de errores. </a:t>
                      </a:r>
                      <a:endParaRPr lang="en-US" sz="1200" b="0" i="0">
                        <a:effectLst/>
                      </a:endParaRPr>
                    </a:p>
                  </a:txBody>
                  <a:tcPr anchor="ctr"/>
                </a:tc>
                <a:extLst>
                  <a:ext uri="{0D108BD9-81ED-4DB2-BD59-A6C34878D82A}">
                    <a16:rowId xmlns:a16="http://schemas.microsoft.com/office/drawing/2014/main" val="2582260928"/>
                  </a:ext>
                </a:extLst>
              </a:tr>
            </a:tbl>
          </a:graphicData>
        </a:graphic>
      </p:graphicFrame>
    </p:spTree>
    <p:extLst>
      <p:ext uri="{BB962C8B-B14F-4D97-AF65-F5344CB8AC3E}">
        <p14:creationId xmlns:p14="http://schemas.microsoft.com/office/powerpoint/2010/main" val="3846739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28031F-FAA3-974A-AFFC-8544BF7FD11C}"/>
              </a:ext>
            </a:extLst>
          </p:cNvPr>
          <p:cNvSpPr>
            <a:spLocks noGrp="1"/>
          </p:cNvSpPr>
          <p:nvPr>
            <p:ph type="title"/>
          </p:nvPr>
        </p:nvSpPr>
        <p:spPr/>
        <p:txBody>
          <a:bodyPr/>
          <a:lstStyle/>
          <a:p>
            <a:r>
              <a:rPr lang="es-MX"/>
              <a:t>Distribución de Esfuerzo</a:t>
            </a:r>
          </a:p>
        </p:txBody>
      </p:sp>
      <p:pic>
        <p:nvPicPr>
          <p:cNvPr id="4" name="Picture 4" descr="Diagram&#10;&#10;Description automatically generated">
            <a:extLst>
              <a:ext uri="{FF2B5EF4-FFF2-40B4-BE49-F238E27FC236}">
                <a16:creationId xmlns:a16="http://schemas.microsoft.com/office/drawing/2014/main" id="{70BE29DB-C69D-CD54-64C1-4DBB7482BFF5}"/>
              </a:ext>
            </a:extLst>
          </p:cNvPr>
          <p:cNvPicPr>
            <a:picLocks noGrp="1" noChangeAspect="1"/>
          </p:cNvPicPr>
          <p:nvPr>
            <p:ph idx="1"/>
          </p:nvPr>
        </p:nvPicPr>
        <p:blipFill>
          <a:blip r:embed="rId2"/>
          <a:stretch>
            <a:fillRect/>
          </a:stretch>
        </p:blipFill>
        <p:spPr>
          <a:xfrm>
            <a:off x="4375778" y="2249487"/>
            <a:ext cx="3437267" cy="3541714"/>
          </a:xfrm>
        </p:spPr>
      </p:pic>
      <p:sp>
        <p:nvSpPr>
          <p:cNvPr id="5" name="TextBox 4">
            <a:extLst>
              <a:ext uri="{FF2B5EF4-FFF2-40B4-BE49-F238E27FC236}">
                <a16:creationId xmlns:a16="http://schemas.microsoft.com/office/drawing/2014/main" id="{BE480505-DA36-EEA2-7EB1-C4EF61617E23}"/>
              </a:ext>
            </a:extLst>
          </p:cNvPr>
          <p:cNvSpPr txBox="1"/>
          <p:nvPr/>
        </p:nvSpPr>
        <p:spPr>
          <a:xfrm>
            <a:off x="1318919" y="2814696"/>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Helvetica"/>
                <a:cs typeface="Helvetica"/>
              </a:rPr>
              <a:t>256 horas de esta estrategia de pruebas según el tipo de Actividad</a:t>
            </a:r>
            <a:endParaRPr lang="en-US"/>
          </a:p>
        </p:txBody>
      </p:sp>
    </p:spTree>
    <p:extLst>
      <p:ext uri="{BB962C8B-B14F-4D97-AF65-F5344CB8AC3E}">
        <p14:creationId xmlns:p14="http://schemas.microsoft.com/office/powerpoint/2010/main" val="658610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2FEA5B43-14A7-95D9-B060-2449CEA60E19}"/>
              </a:ext>
            </a:extLst>
          </p:cNvPr>
          <p:cNvSpPr>
            <a:spLocks noGrp="1"/>
          </p:cNvSpPr>
          <p:nvPr>
            <p:ph type="title"/>
          </p:nvPr>
        </p:nvSpPr>
        <p:spPr/>
        <p:txBody>
          <a:bodyPr/>
          <a:lstStyle/>
          <a:p>
            <a:r>
              <a:rPr lang="es-ES"/>
              <a:t>Resultados de la estrategia de pruebas</a:t>
            </a:r>
            <a:endParaRPr lang="es-MX"/>
          </a:p>
        </p:txBody>
      </p:sp>
      <p:sp>
        <p:nvSpPr>
          <p:cNvPr id="6" name="Marcador de contenido 5">
            <a:extLst>
              <a:ext uri="{FF2B5EF4-FFF2-40B4-BE49-F238E27FC236}">
                <a16:creationId xmlns:a16="http://schemas.microsoft.com/office/drawing/2014/main" id="{0F8A03C5-5970-E4A1-CA08-0129FDD842FC}"/>
              </a:ext>
            </a:extLst>
          </p:cNvPr>
          <p:cNvSpPr>
            <a:spLocks noGrp="1"/>
          </p:cNvSpPr>
          <p:nvPr>
            <p:ph idx="1"/>
          </p:nvPr>
        </p:nvSpPr>
        <p:spPr/>
        <p:txBody>
          <a:bodyPr vert="horz" lIns="91440" tIns="45720" rIns="91440" bIns="45720" rtlCol="0" anchor="t">
            <a:normAutofit fontScale="85000" lnSpcReduction="20000"/>
          </a:bodyPr>
          <a:lstStyle/>
          <a:p>
            <a:pPr>
              <a:lnSpc>
                <a:spcPct val="100000"/>
              </a:lnSpc>
            </a:pPr>
            <a:r>
              <a:rPr lang="es-MX">
                <a:ea typeface="+mn-lt"/>
                <a:cs typeface="+mn-lt"/>
              </a:rPr>
              <a:t>La Suite Completa cuenta con 170 Escenarios de Pruebas.</a:t>
            </a:r>
            <a:endParaRPr lang="es-ES"/>
          </a:p>
          <a:p>
            <a:pPr>
              <a:lnSpc>
                <a:spcPct val="100000"/>
              </a:lnSpc>
            </a:pPr>
            <a:r>
              <a:rPr lang="es-CO">
                <a:ea typeface="+mn-lt"/>
                <a:cs typeface="+mn-lt"/>
              </a:rPr>
              <a:t>La Suite Completa además tiene 3 Scripts de pruebas Exploratorias.</a:t>
            </a:r>
            <a:endParaRPr lang="es-MX"/>
          </a:p>
          <a:p>
            <a:pPr>
              <a:lnSpc>
                <a:spcPct val="100000"/>
              </a:lnSpc>
            </a:pPr>
            <a:r>
              <a:rPr lang="es-CO">
                <a:ea typeface="+mn-lt"/>
                <a:cs typeface="+mn-lt"/>
              </a:rPr>
              <a:t>La documentación entregada incluye un Inventario de Pruebas Exploratorias.</a:t>
            </a:r>
          </a:p>
          <a:p>
            <a:pPr>
              <a:lnSpc>
                <a:spcPct val="100000"/>
              </a:lnSpc>
            </a:pPr>
            <a:r>
              <a:rPr lang="es-CO">
                <a:ea typeface="+mn-lt"/>
                <a:cs typeface="+mn-lt"/>
              </a:rPr>
              <a:t>La documentación entregada incluye Diagramas y Listado que pueden servir como iniciación de Nuevos miembros al equipo.</a:t>
            </a:r>
          </a:p>
          <a:p>
            <a:pPr>
              <a:lnSpc>
                <a:spcPct val="100000"/>
              </a:lnSpc>
            </a:pPr>
            <a:r>
              <a:rPr lang="es-CO">
                <a:ea typeface="+mn-lt"/>
                <a:cs typeface="+mn-lt"/>
              </a:rPr>
              <a:t>Se Registraron un total de 21 Incidencias en el Sistema</a:t>
            </a:r>
          </a:p>
          <a:p>
            <a:r>
              <a:rPr lang="es-CO">
                <a:ea typeface="+mn-lt"/>
                <a:cs typeface="+mn-lt"/>
              </a:rPr>
              <a:t>La suite cuenta con pruebas VRT, Monkey, Smart-</a:t>
            </a:r>
            <a:r>
              <a:rPr lang="es-CO" err="1">
                <a:ea typeface="+mn-lt"/>
                <a:cs typeface="+mn-lt"/>
              </a:rPr>
              <a:t>monkey</a:t>
            </a:r>
            <a:r>
              <a:rPr lang="es-CO">
                <a:ea typeface="+mn-lt"/>
                <a:cs typeface="+mn-lt"/>
              </a:rPr>
              <a:t>, Ripper, E2E, E2E con datos aleatorios, pseudoaleatorio y a priori.</a:t>
            </a:r>
          </a:p>
          <a:p>
            <a:r>
              <a:rPr lang="es-CO"/>
              <a:t>Las pruebas usan BDT para poder usar un lenguaje común para el entendimiento de los criterios de aceptación de las mismas.</a:t>
            </a:r>
          </a:p>
          <a:p>
            <a:endParaRPr lang="es-CO"/>
          </a:p>
          <a:p>
            <a:endParaRPr lang="es-MX"/>
          </a:p>
        </p:txBody>
      </p:sp>
    </p:spTree>
    <p:extLst>
      <p:ext uri="{BB962C8B-B14F-4D97-AF65-F5344CB8AC3E}">
        <p14:creationId xmlns:p14="http://schemas.microsoft.com/office/powerpoint/2010/main" val="3688073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EE68EB-4A56-AFF3-65C8-10418E79F06D}"/>
              </a:ext>
            </a:extLst>
          </p:cNvPr>
          <p:cNvSpPr>
            <a:spLocks noGrp="1"/>
          </p:cNvSpPr>
          <p:nvPr>
            <p:ph type="title"/>
          </p:nvPr>
        </p:nvSpPr>
        <p:spPr>
          <a:xfrm>
            <a:off x="1141413" y="618518"/>
            <a:ext cx="9905998" cy="838807"/>
          </a:xfrm>
        </p:spPr>
        <p:txBody>
          <a:bodyPr/>
          <a:lstStyle/>
          <a:p>
            <a:r>
              <a:rPr lang="es-ES"/>
              <a:t>análisis de las herramientas e2e</a:t>
            </a:r>
            <a:endParaRPr lang="es-MX"/>
          </a:p>
        </p:txBody>
      </p:sp>
      <p:sp>
        <p:nvSpPr>
          <p:cNvPr id="4" name="Marcador de contenido 3">
            <a:extLst>
              <a:ext uri="{FF2B5EF4-FFF2-40B4-BE49-F238E27FC236}">
                <a16:creationId xmlns:a16="http://schemas.microsoft.com/office/drawing/2014/main" id="{8E932864-1605-B19C-D462-762E582C31BF}"/>
              </a:ext>
            </a:extLst>
          </p:cNvPr>
          <p:cNvSpPr>
            <a:spLocks noGrp="1"/>
          </p:cNvSpPr>
          <p:nvPr>
            <p:ph sz="half" idx="1"/>
          </p:nvPr>
        </p:nvSpPr>
        <p:spPr>
          <a:xfrm>
            <a:off x="1141410" y="1457325"/>
            <a:ext cx="4878389" cy="5029200"/>
          </a:xfrm>
        </p:spPr>
        <p:txBody>
          <a:bodyPr>
            <a:normAutofit/>
          </a:bodyPr>
          <a:lstStyle/>
          <a:p>
            <a:pPr marL="0" indent="0">
              <a:buNone/>
            </a:pPr>
            <a:r>
              <a:rPr lang="es-MX" err="1"/>
              <a:t>Cypress</a:t>
            </a:r>
            <a:endParaRPr lang="es-MX"/>
          </a:p>
          <a:p>
            <a:pPr marL="0" indent="0">
              <a:buNone/>
            </a:pPr>
            <a:r>
              <a:rPr lang="es-MX" sz="1900" b="1"/>
              <a:t>Ventajas:</a:t>
            </a:r>
          </a:p>
          <a:p>
            <a:r>
              <a:rPr lang="es-ES" sz="1600"/>
              <a:t>Open </a:t>
            </a:r>
            <a:r>
              <a:rPr lang="es-ES" sz="1600" err="1"/>
              <a:t>source</a:t>
            </a:r>
            <a:r>
              <a:rPr lang="es-ES" sz="1600"/>
              <a:t> y con una buena comunidad de apoyo.</a:t>
            </a:r>
          </a:p>
          <a:p>
            <a:r>
              <a:rPr lang="es-ES" sz="1600"/>
              <a:t>Permite el desarrollo de diferentes tipos de pruebas, realizando variados pasos y validaciones.</a:t>
            </a:r>
            <a:endParaRPr lang="es-MX" sz="1600"/>
          </a:p>
          <a:p>
            <a:pPr marL="0" indent="0">
              <a:buNone/>
            </a:pPr>
            <a:endParaRPr lang="es-MX"/>
          </a:p>
          <a:p>
            <a:pPr marL="0" indent="0">
              <a:buNone/>
            </a:pPr>
            <a:r>
              <a:rPr lang="es-MX" sz="1900" b="1"/>
              <a:t>Desventajas:</a:t>
            </a:r>
          </a:p>
          <a:p>
            <a:r>
              <a:rPr lang="es-ES" sz="1600"/>
              <a:t>Procesamiento asíncrono que complica la detección de errores durante la automatización</a:t>
            </a:r>
          </a:p>
          <a:p>
            <a:r>
              <a:rPr lang="es-ES" sz="1600"/>
              <a:t>Alta dependencia de capacidad de procesamiento y velocidad de carga de las ABP.</a:t>
            </a:r>
            <a:endParaRPr lang="es-MX" sz="1600"/>
          </a:p>
          <a:p>
            <a:pPr marL="0" indent="0">
              <a:buNone/>
            </a:pPr>
            <a:endParaRPr lang="es-MX"/>
          </a:p>
        </p:txBody>
      </p:sp>
      <p:sp>
        <p:nvSpPr>
          <p:cNvPr id="5" name="Marcador de contenido 4">
            <a:extLst>
              <a:ext uri="{FF2B5EF4-FFF2-40B4-BE49-F238E27FC236}">
                <a16:creationId xmlns:a16="http://schemas.microsoft.com/office/drawing/2014/main" id="{D90894E8-CE36-61B5-8D30-607BD7CB15AE}"/>
              </a:ext>
            </a:extLst>
          </p:cNvPr>
          <p:cNvSpPr>
            <a:spLocks noGrp="1"/>
          </p:cNvSpPr>
          <p:nvPr>
            <p:ph sz="half" idx="2"/>
          </p:nvPr>
        </p:nvSpPr>
        <p:spPr>
          <a:xfrm>
            <a:off x="6172200" y="1457325"/>
            <a:ext cx="4875211" cy="5114925"/>
          </a:xfrm>
        </p:spPr>
        <p:txBody>
          <a:bodyPr>
            <a:normAutofit/>
          </a:bodyPr>
          <a:lstStyle/>
          <a:p>
            <a:pPr marL="0" indent="0">
              <a:buFont typeface="Arial" panose="020B0604020202020204" pitchFamily="34" charset="0"/>
              <a:buNone/>
            </a:pPr>
            <a:r>
              <a:rPr lang="es-MX" err="1"/>
              <a:t>Kraken</a:t>
            </a:r>
            <a:endParaRPr lang="es-MX"/>
          </a:p>
          <a:p>
            <a:pPr marL="0" indent="0">
              <a:buFont typeface="Arial" panose="020B0604020202020204" pitchFamily="34" charset="0"/>
              <a:buNone/>
            </a:pPr>
            <a:r>
              <a:rPr lang="es-MX" sz="1900" b="1"/>
              <a:t>Ventajas:</a:t>
            </a:r>
          </a:p>
          <a:p>
            <a:r>
              <a:rPr lang="es-ES" sz="1600"/>
              <a:t>El código es fácil de implementar a través del patrón de funciones </a:t>
            </a:r>
            <a:r>
              <a:rPr lang="es-ES" sz="1600" err="1"/>
              <a:t>Given</a:t>
            </a:r>
            <a:r>
              <a:rPr lang="es-ES" sz="1600"/>
              <a:t>, </a:t>
            </a:r>
            <a:r>
              <a:rPr lang="es-ES" sz="1600" err="1"/>
              <a:t>When</a:t>
            </a:r>
            <a:r>
              <a:rPr lang="es-ES" sz="1600"/>
              <a:t>, </a:t>
            </a:r>
            <a:r>
              <a:rPr lang="es-ES" sz="1600" err="1"/>
              <a:t>Then</a:t>
            </a:r>
            <a:r>
              <a:rPr lang="es-ES" sz="1600"/>
              <a:t> que son reutilizables durante el desarrollo de nuevas pruebas.</a:t>
            </a:r>
          </a:p>
          <a:p>
            <a:r>
              <a:rPr lang="es-ES" sz="1600"/>
              <a:t>Se muestran los pasos de ejecución y tiempos que demora cada paso, que pasos fueron exitosos y fallidos</a:t>
            </a:r>
            <a:endParaRPr lang="es-MX" sz="1600"/>
          </a:p>
          <a:p>
            <a:pPr marL="0" indent="0">
              <a:buFont typeface="Arial" panose="020B0604020202020204" pitchFamily="34" charset="0"/>
              <a:buNone/>
            </a:pPr>
            <a:endParaRPr lang="es-MX" sz="2000"/>
          </a:p>
          <a:p>
            <a:pPr marL="0" indent="0">
              <a:buFont typeface="Arial" panose="020B0604020202020204" pitchFamily="34" charset="0"/>
              <a:buNone/>
            </a:pPr>
            <a:r>
              <a:rPr lang="es-MX" sz="2000" b="1"/>
              <a:t>Desventajas:</a:t>
            </a:r>
          </a:p>
          <a:p>
            <a:r>
              <a:rPr lang="es-ES" sz="1600"/>
              <a:t>Los reportes si bien generan </a:t>
            </a:r>
            <a:r>
              <a:rPr lang="es-ES" sz="1600" err="1"/>
              <a:t>snapshops</a:t>
            </a:r>
            <a:r>
              <a:rPr lang="es-ES" sz="1600"/>
              <a:t> de ciertos eventos que se han configurado, estos a veces no son tan claros vs lo que se pretendía evaluar.</a:t>
            </a:r>
          </a:p>
        </p:txBody>
      </p:sp>
    </p:spTree>
    <p:extLst>
      <p:ext uri="{BB962C8B-B14F-4D97-AF65-F5344CB8AC3E}">
        <p14:creationId xmlns:p14="http://schemas.microsoft.com/office/powerpoint/2010/main" val="41178439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0</TotalTime>
  <Words>1323</Words>
  <Application>Microsoft Office PowerPoint</Application>
  <PresentationFormat>Panorámica</PresentationFormat>
  <Paragraphs>148</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Helvetica</vt:lpstr>
      <vt:lpstr>Tw Cen MT</vt:lpstr>
      <vt:lpstr>Circuito</vt:lpstr>
      <vt:lpstr>Presentación Final Pruebas Automatizadas Equipo 7</vt:lpstr>
      <vt:lpstr>Introducción</vt:lpstr>
      <vt:lpstr>Objetivos de la estrategia de pruebas</vt:lpstr>
      <vt:lpstr>Duración de la iteración de pruebas</vt:lpstr>
      <vt:lpstr>Presupuesto de Pruebas</vt:lpstr>
      <vt:lpstr>TNT (Técnicas, Niveles y Tipos) de pruebas</vt:lpstr>
      <vt:lpstr>Distribución de Esfuerzo</vt:lpstr>
      <vt:lpstr>Resultados de la estrategia de pruebas</vt:lpstr>
      <vt:lpstr>análisis de las herramientas e2e</vt:lpstr>
      <vt:lpstr>análisis de las herramientas VTR</vt:lpstr>
      <vt:lpstr>Limitaciones de la estrategia</vt:lpstr>
      <vt:lpstr>Conclusiones (Pros y Contras de la Estrategia)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Final Pruebas Automatizadas Equipo 7</dc:title>
  <dc:creator>Shiomar Salazar Castillo</dc:creator>
  <cp:lastModifiedBy>Shiomar Salazar Castillo</cp:lastModifiedBy>
  <cp:revision>1</cp:revision>
  <dcterms:created xsi:type="dcterms:W3CDTF">2022-12-04T17:22:53Z</dcterms:created>
  <dcterms:modified xsi:type="dcterms:W3CDTF">2022-12-04T18:40:46Z</dcterms:modified>
</cp:coreProperties>
</file>