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4" r:id="rId8"/>
    <p:sldId id="265" r:id="rId9"/>
    <p:sldId id="258" r:id="rId10"/>
    <p:sldId id="260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20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94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75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8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9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77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67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94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81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6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84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698-A70D-D34D-B6C0-4CAAF2AC1194}" type="datetimeFigureOut">
              <a:rPr kumimoji="1" lang="ja-JP" altLang="en-US" smtClean="0"/>
              <a:t>17/01/19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1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F698-A70D-D34D-B6C0-4CAAF2AC1194}" type="datetimeFigureOut">
              <a:rPr kumimoji="1" lang="ja-JP" altLang="en-US" smtClean="0"/>
              <a:t>17/01/19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7D8CA-1671-CB4A-8046-8B02BB126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53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0627" y="2123747"/>
            <a:ext cx="8125372" cy="1470025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Scratch</a:t>
            </a:r>
            <a:r>
              <a:rPr lang="ja-JP" altLang="en-US" sz="3200" dirty="0" smtClean="0"/>
              <a:t>プログラムの可視化による類似度推定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G13908 </a:t>
            </a:r>
            <a:r>
              <a:rPr kumimoji="1" lang="ja-JP" altLang="en-US" dirty="0" smtClean="0"/>
              <a:t>岩科智彩</a:t>
            </a:r>
            <a:endParaRPr kumimoji="1" lang="en-US" altLang="ja-JP" dirty="0" smtClean="0"/>
          </a:p>
          <a:p>
            <a:r>
              <a:rPr lang="en-US" altLang="ja-JP" dirty="0" smtClean="0"/>
              <a:t>G13924 </a:t>
            </a:r>
            <a:r>
              <a:rPr lang="ja-JP" altLang="en-US" dirty="0" smtClean="0"/>
              <a:t>森下汐美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334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ご静聴ありがとうございました。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5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発表の流れ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99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r>
              <a:rPr lang="ja-JP" altLang="en-US" dirty="0" smtClean="0"/>
              <a:t>背景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106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Scratch</a:t>
            </a: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16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提案する手法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80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74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59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評価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020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87757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41</Words>
  <Application>Microsoft Macintosh PowerPoint</Application>
  <PresentationFormat>画面に合わせる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ホワイト</vt:lpstr>
      <vt:lpstr>Scratchプログラムの可視化による類似度推定</vt:lpstr>
      <vt:lpstr>発表の流れ</vt:lpstr>
      <vt:lpstr>はじめに</vt:lpstr>
      <vt:lpstr>Scratchの現状</vt:lpstr>
      <vt:lpstr>提案する手法</vt:lpstr>
      <vt:lpstr>実験方法</vt:lpstr>
      <vt:lpstr>実験結果</vt:lpstr>
      <vt:lpstr>評価</vt:lpstr>
      <vt:lpstr>今後の展望</vt:lpstr>
      <vt:lpstr>ご静聴ありがとうございました。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Scratchプログラムの可視化による類似度推定</dc:title>
  <dc:creator>森下 汐美</dc:creator>
  <cp:lastModifiedBy>森下 汐美</cp:lastModifiedBy>
  <cp:revision>1</cp:revision>
  <dcterms:created xsi:type="dcterms:W3CDTF">2017-01-19T04:29:42Z</dcterms:created>
  <dcterms:modified xsi:type="dcterms:W3CDTF">2017-01-19T04:37:17Z</dcterms:modified>
</cp:coreProperties>
</file>