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67" r:id="rId5"/>
    <p:sldId id="270" r:id="rId6"/>
    <p:sldId id="268" r:id="rId7"/>
    <p:sldId id="269" r:id="rId8"/>
    <p:sldId id="259" r:id="rId9"/>
    <p:sldId id="266" r:id="rId10"/>
    <p:sldId id="271" r:id="rId11"/>
    <p:sldId id="262" r:id="rId12"/>
    <p:sldId id="263" r:id="rId13"/>
    <p:sldId id="264" r:id="rId14"/>
    <p:sldId id="265" r:id="rId15"/>
    <p:sldId id="258" r:id="rId16"/>
    <p:sldId id="260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04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86DB7-2E3A-E746-B000-ADB54AB3F50A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07B1F-1F0A-9846-AC89-B59DA5077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現状分析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7B1F-1F0A-9846-AC89-B59DA507719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6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問題点の指摘、現在のデメリットと今後のメリット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07B1F-1F0A-9846-AC89-B59DA50771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95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4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9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81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8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1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F698-A70D-D34D-B6C0-4CAAF2AC1194}" type="datetimeFigureOut">
              <a:rPr kumimoji="1" lang="ja-JP" altLang="en-US" smtClean="0"/>
              <a:t>17/01/20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0627" y="2123747"/>
            <a:ext cx="8125372" cy="147002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Scratch</a:t>
            </a:r>
            <a:r>
              <a:rPr lang="ja-JP" altLang="en-US" sz="3200" dirty="0" smtClean="0"/>
              <a:t>プログラムの可視化による類似度推定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G13908 </a:t>
            </a:r>
            <a:r>
              <a:rPr kumimoji="1" lang="ja-JP" altLang="en-US" dirty="0" smtClean="0"/>
              <a:t>岩科智彩</a:t>
            </a:r>
            <a:endParaRPr kumimoji="1" lang="en-US" altLang="ja-JP" dirty="0" smtClean="0"/>
          </a:p>
          <a:p>
            <a:r>
              <a:rPr lang="en-US" altLang="ja-JP" dirty="0" smtClean="0"/>
              <a:t>G13924 </a:t>
            </a:r>
            <a:r>
              <a:rPr lang="ja-JP" altLang="en-US" dirty="0" smtClean="0"/>
              <a:t>森下汐美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334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プログラム同士の類似度（数値</a:t>
            </a:r>
            <a:r>
              <a:rPr lang="ja-JP" altLang="en-US" dirty="0" smtClean="0"/>
              <a:t>）</a:t>
            </a:r>
            <a:r>
              <a:rPr lang="ja-JP" altLang="en-US" dirty="0" smtClean="0"/>
              <a:t>を出す</a:t>
            </a:r>
            <a:endParaRPr lang="en-US" altLang="ja-JP" dirty="0" smtClean="0"/>
          </a:p>
          <a:p>
            <a:r>
              <a:rPr lang="ja-JP" altLang="en-US" dirty="0" smtClean="0"/>
              <a:t>類似度、ブロックの数、スプライトの数を利用した可視化</a:t>
            </a:r>
            <a:endParaRPr lang="en-US" altLang="ja-JP" dirty="0" smtClean="0"/>
          </a:p>
          <a:p>
            <a:r>
              <a:rPr lang="ja-JP" altLang="en-US" dirty="0" smtClean="0"/>
              <a:t>アンケートを用いて、数値、可視化、実際のプロジェクトの辻褄が合っているかを確認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34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提案する手法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80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7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5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20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87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6828" y="1606331"/>
            <a:ext cx="5433848" cy="4525963"/>
          </a:xfrm>
        </p:spPr>
        <p:txBody>
          <a:bodyPr>
            <a:normAutofit fontScale="92500" lnSpcReduction="20000"/>
          </a:bodyPr>
          <a:lstStyle/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はじめに</a:t>
            </a:r>
            <a:endParaRPr lang="en-US" altLang="ja-JP" dirty="0" smtClean="0"/>
          </a:p>
          <a:p>
            <a:pPr marL="971550" lvl="1" indent="-571500" fontAlgn="base">
              <a:buFont typeface="+mj-lt"/>
              <a:buAutoNum type="arabicPeriod"/>
            </a:pPr>
            <a:r>
              <a:rPr lang="ja-JP" altLang="en-US" dirty="0" smtClean="0"/>
              <a:t>本研究の背景、目的</a:t>
            </a:r>
            <a:endParaRPr lang="en-US" altLang="ja-JP" dirty="0" smtClean="0"/>
          </a:p>
          <a:p>
            <a:pPr marL="971550" lvl="1" indent="-571500" fontAlgn="base">
              <a:buFont typeface="+mj-lt"/>
              <a:buAutoNum type="arabicPeriod"/>
            </a:pPr>
            <a:r>
              <a:rPr lang="en-US" altLang="ja-JP" dirty="0" smtClean="0"/>
              <a:t>Scratch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971550" lvl="1" indent="-571500" fontAlgn="base">
              <a:buFont typeface="+mj-lt"/>
              <a:buAutoNum type="arabicPeriod"/>
            </a:pPr>
            <a:r>
              <a:rPr lang="en-US" altLang="ja-JP" dirty="0" smtClean="0"/>
              <a:t>Scratch</a:t>
            </a:r>
            <a:r>
              <a:rPr lang="ja-JP" altLang="en-US" dirty="0" smtClean="0"/>
              <a:t>の現状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問題</a:t>
            </a:r>
            <a:endParaRPr lang="en-US" altLang="ja-JP" dirty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提案する手法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実験方法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実験結果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評価</a:t>
            </a:r>
            <a:endParaRPr lang="en-US" altLang="ja-JP" dirty="0" smtClean="0"/>
          </a:p>
          <a:p>
            <a:pPr marL="571500" indent="-571500" fontAlgn="base">
              <a:buFont typeface="+mj-lt"/>
              <a:buAutoNum type="arabicPeriod"/>
            </a:pPr>
            <a:r>
              <a:rPr lang="ja-JP" altLang="en-US" dirty="0" smtClean="0"/>
              <a:t>今後の展望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89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en-US" altLang="ja-JP" dirty="0"/>
          </a:p>
          <a:p>
            <a:pPr lvl="1"/>
            <a:r>
              <a:rPr lang="ja-JP" altLang="en-US" dirty="0" smtClean="0"/>
              <a:t>プログラミング教育が推進され、小学校での導入も検討されている。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その中でもよく利用されているのが</a:t>
            </a:r>
            <a:r>
              <a:rPr lang="en-US" altLang="ja-JP" dirty="0" smtClean="0"/>
              <a:t>GUI</a:t>
            </a:r>
            <a:r>
              <a:rPr lang="ja-JP" altLang="en-US" dirty="0" smtClean="0"/>
              <a:t>環境を利用したツール</a:t>
            </a:r>
            <a:r>
              <a:rPr lang="en-US" altLang="ja-JP" dirty="0" smtClean="0"/>
              <a:t>”Scratch”</a:t>
            </a:r>
            <a:endParaRPr lang="en-US" altLang="ja-JP" dirty="0" smtClean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サイト上にあるプログラムデータを利用し、</a:t>
            </a:r>
            <a:r>
              <a:rPr lang="ja-JP" altLang="en-US" dirty="0" smtClean="0"/>
              <a:t>すでに公開されているリミックスツリーより有用な数値発掘と可視化の開発。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0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／</a:t>
            </a:r>
            <a:r>
              <a:rPr lang="ja-JP" altLang="ja-JP" dirty="0"/>
              <a:t>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米</a:t>
            </a:r>
            <a:r>
              <a:rPr lang="en-US" altLang="ja-JP" dirty="0" smtClean="0"/>
              <a:t>MIT</a:t>
            </a:r>
            <a:r>
              <a:rPr lang="ja-JP" altLang="en-US" dirty="0" smtClean="0"/>
              <a:t>のメディアラボが開発した小・中学生向けのプログラミングツール</a:t>
            </a:r>
            <a:endParaRPr lang="en-US" altLang="ja-JP" dirty="0" smtClean="0"/>
          </a:p>
          <a:p>
            <a:r>
              <a:rPr kumimoji="1" lang="ja-JP" altLang="en-US" dirty="0" smtClean="0"/>
              <a:t>初心者にとって使いやすい設計となっているため利用者は多い。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0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／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scratch_editor_mai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3" b="144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65130" y="6238343"/>
            <a:ext cx="20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の編集画面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4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とは（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／</a:t>
            </a:r>
            <a:r>
              <a:rPr lang="en-US" altLang="ja-JP" dirty="0" smtClean="0"/>
              <a:t>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6" name="図 5" descr="blockco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r="17528"/>
          <a:stretch/>
        </p:blipFill>
        <p:spPr>
          <a:xfrm>
            <a:off x="211679" y="1417638"/>
            <a:ext cx="4055336" cy="3780371"/>
          </a:xfrm>
          <a:prstGeom prst="rect">
            <a:avLst/>
          </a:prstGeom>
        </p:spPr>
      </p:pic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634668" y="2461918"/>
            <a:ext cx="4163542" cy="3910103"/>
          </a:xfrm>
        </p:spPr>
        <p:txBody>
          <a:bodyPr/>
          <a:lstStyle/>
          <a:p>
            <a:r>
              <a:rPr lang="ja-JP" altLang="en-US" dirty="0" smtClean="0"/>
              <a:t>主に用意されているブロックを作成者の好みで組み合わせる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6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Scratch</a:t>
            </a:r>
            <a:r>
              <a:rPr lang="ja-JP" altLang="en-US" dirty="0" smtClean="0"/>
              <a:t>とは（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／</a:t>
            </a:r>
            <a:r>
              <a:rPr lang="en-US" altLang="ja-JP" dirty="0" smtClean="0"/>
              <a:t>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 descr="remixtree_al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3" b="14403"/>
          <a:stretch>
            <a:fillRect/>
          </a:stretch>
        </p:blipFill>
        <p:spPr>
          <a:xfrm>
            <a:off x="457200" y="1417638"/>
            <a:ext cx="8413323" cy="462700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49142" y="6220776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プログラム同士の引用関係が表されているリミックスツリー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20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リミックスツリー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34937" y="1689321"/>
            <a:ext cx="4096696" cy="4525963"/>
          </a:xfrm>
        </p:spPr>
        <p:txBody>
          <a:bodyPr/>
          <a:lstStyle/>
          <a:p>
            <a:r>
              <a:rPr lang="ja-JP" altLang="en-US" dirty="0" smtClean="0"/>
              <a:t>あるプログラムが引用されたことが目でわかるリミックスツリー</a:t>
            </a:r>
            <a:endParaRPr lang="en-US" altLang="ja-JP" dirty="0" smtClean="0"/>
          </a:p>
          <a:p>
            <a:r>
              <a:rPr lang="ja-JP" altLang="en-US" dirty="0" smtClean="0"/>
              <a:t>引用された後、変更された程度はわからない。（すべて同距離で表されている）</a:t>
            </a:r>
            <a:endParaRPr lang="en-US" altLang="ja-JP" dirty="0" smtClean="0"/>
          </a:p>
        </p:txBody>
      </p:sp>
      <p:pic>
        <p:nvPicPr>
          <p:cNvPr id="4" name="図 3" descr="remixtree_detai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" y="1417638"/>
            <a:ext cx="4419446" cy="41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引用元と引用されたプロジェクトの違いが同距離のため、分かりにくい。</a:t>
            </a:r>
            <a:endParaRPr lang="en-US" altLang="ja-JP" dirty="0" smtClean="0"/>
          </a:p>
          <a:p>
            <a:r>
              <a:rPr kumimoji="1" lang="ja-JP" altLang="en-US" dirty="0" smtClean="0"/>
              <a:t>距離が数値化、その結果を用いて可視化をする。</a:t>
            </a:r>
            <a:endParaRPr kumimoji="1" lang="en-US" altLang="ja-JP" dirty="0" smtClean="0"/>
          </a:p>
          <a:p>
            <a:r>
              <a:rPr lang="ja-JP" altLang="en-US" dirty="0" smtClean="0"/>
              <a:t>教育現場での予測例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3981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324</Words>
  <Application>Microsoft Macintosh PowerPoint</Application>
  <PresentationFormat>画面に合わせる (4:3)</PresentationFormat>
  <Paragraphs>50</Paragraphs>
  <Slides>16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Scratchプログラムの可視化による類似度推定</vt:lpstr>
      <vt:lpstr>発表の流れ</vt:lpstr>
      <vt:lpstr>はじめに</vt:lpstr>
      <vt:lpstr>Scratchとは（1／3）</vt:lpstr>
      <vt:lpstr>Scratchとは（2／4）</vt:lpstr>
      <vt:lpstr>Scratchとは（3／4）</vt:lpstr>
      <vt:lpstr>Scratchとは（4／4）</vt:lpstr>
      <vt:lpstr>リミックスツリーの現状</vt:lpstr>
      <vt:lpstr>問題</vt:lpstr>
      <vt:lpstr>研究方法</vt:lpstr>
      <vt:lpstr>提案する手法</vt:lpstr>
      <vt:lpstr>実験方法</vt:lpstr>
      <vt:lpstr>実験結果</vt:lpstr>
      <vt:lpstr>評価</vt:lpstr>
      <vt:lpstr>今後の展望</vt:lpstr>
      <vt:lpstr>ご静聴ありがとうございました。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Scratchプログラムの可視化による類似度推定</dc:title>
  <dc:creator>森下 汐美</dc:creator>
  <cp:lastModifiedBy>森下 汐美</cp:lastModifiedBy>
  <cp:revision>6</cp:revision>
  <dcterms:created xsi:type="dcterms:W3CDTF">2017-01-19T04:29:42Z</dcterms:created>
  <dcterms:modified xsi:type="dcterms:W3CDTF">2017-01-20T01:54:37Z</dcterms:modified>
</cp:coreProperties>
</file>