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F5E49-C3AF-CF2C-8A53-CE5D9855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" y="2404534"/>
            <a:ext cx="9388303" cy="1646302"/>
          </a:xfrm>
        </p:spPr>
        <p:txBody>
          <a:bodyPr/>
          <a:lstStyle/>
          <a:p>
            <a:pPr algn="ctr"/>
            <a:r>
              <a:rPr lang="en-US" altLang="zh-TW" dirty="0"/>
              <a:t>SpringBootMVC</a:t>
            </a:r>
            <a:r>
              <a:rPr lang="zh-TW" altLang="en-US" dirty="0"/>
              <a:t>、</a:t>
            </a:r>
            <a:r>
              <a:rPr lang="en-US" altLang="zh-TW" dirty="0"/>
              <a:t>SpringBoot(Microservices)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30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B6F6A-6E44-DA87-74E7-5BFBE49C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3" y="312073"/>
            <a:ext cx="8596668" cy="734754"/>
          </a:xfrm>
        </p:spPr>
        <p:txBody>
          <a:bodyPr/>
          <a:lstStyle/>
          <a:p>
            <a:r>
              <a:rPr lang="zh-TW" altLang="en-US" dirty="0"/>
              <a:t>考試明細表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8B5D8D1-163A-C612-69F9-253D27F6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33" y="1046827"/>
            <a:ext cx="8596668" cy="3880773"/>
          </a:xfrm>
        </p:spPr>
        <p:txBody>
          <a:bodyPr/>
          <a:lstStyle/>
          <a:p>
            <a:r>
              <a:rPr lang="en-US" altLang="zh-TW" sz="1800" i="1" dirty="0">
                <a:solidFill>
                  <a:srgbClr val="2A00FF"/>
                </a:solidFill>
                <a:latin typeface="Ubuntu Mono" panose="020B0509030602030204" pitchFamily="49" charset="0"/>
              </a:rPr>
              <a:t>Springframework</a:t>
            </a:r>
            <a:r>
              <a:rPr lang="zh-TW" altLang="en-US" sz="1800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jsp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javaScript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css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9C53F90-7CC2-982B-979F-69D54C98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3" y="1781581"/>
            <a:ext cx="963111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354CD-A590-CD95-F6E6-0EA132A8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4" y="-41348"/>
            <a:ext cx="8596668" cy="66364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股票下單表</a:t>
            </a:r>
            <a:r>
              <a:rPr lang="en-US" altLang="zh-TW" dirty="0"/>
              <a:t>(stock)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932612-6605-5161-3C7A-C2B4FA12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234" y="1186824"/>
            <a:ext cx="6777566" cy="5414480"/>
          </a:xfrm>
          <a:prstGeom prst="rect">
            <a:avLst/>
          </a:prstGeom>
        </p:spPr>
      </p:pic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29A32DF3-5D89-AA07-C98E-3B426EEF5FA1}"/>
              </a:ext>
            </a:extLst>
          </p:cNvPr>
          <p:cNvSpPr txBox="1">
            <a:spLocks/>
          </p:cNvSpPr>
          <p:nvPr/>
        </p:nvSpPr>
        <p:spPr>
          <a:xfrm>
            <a:off x="855133" y="6223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css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jsp</a:t>
            </a:r>
            <a:endParaRPr lang="zh-TW" altLang="en-US" i="1" dirty="0">
              <a:solidFill>
                <a:srgbClr val="2A00F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3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655C7-2443-04E8-D0AE-C67E4B50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zh-TW" altLang="en-US" dirty="0"/>
              <a:t>基金</a:t>
            </a:r>
            <a:r>
              <a:rPr lang="en-US" altLang="zh-TW" dirty="0"/>
              <a:t>(Fund)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D7E670-B47A-910E-1739-B7DEBAE55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259" y="2390536"/>
            <a:ext cx="6716062" cy="2476846"/>
          </a:xfrm>
        </p:spPr>
      </p:pic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199EA6B8-6CF8-E307-1155-F9212F3B4906}"/>
              </a:ext>
            </a:extLst>
          </p:cNvPr>
          <p:cNvSpPr txBox="1">
            <a:spLocks/>
          </p:cNvSpPr>
          <p:nvPr/>
        </p:nvSpPr>
        <p:spPr>
          <a:xfrm>
            <a:off x="788956" y="1295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css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html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jsp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javaScript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jquery</a:t>
            </a:r>
            <a:endParaRPr lang="zh-TW" altLang="en-US" i="1" dirty="0">
              <a:solidFill>
                <a:srgbClr val="2A00F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5CA0A-F2B8-05BC-3996-CAB13FF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3" y="-88900"/>
            <a:ext cx="8596668" cy="660400"/>
          </a:xfrm>
        </p:spPr>
        <p:txBody>
          <a:bodyPr/>
          <a:lstStyle/>
          <a:p>
            <a:r>
              <a:rPr lang="zh-TW" altLang="en-US" dirty="0"/>
              <a:t>基金</a:t>
            </a:r>
            <a:r>
              <a:rPr lang="en-US" altLang="zh-TW" dirty="0"/>
              <a:t>(Fund)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4B1CDF-F290-7549-83E9-708FC6D0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84" y="1048383"/>
            <a:ext cx="9571566" cy="5809617"/>
          </a:xfrm>
        </p:spPr>
      </p:pic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C20C5FFC-D9DD-9CD4-7A29-F8EE1544C1EE}"/>
              </a:ext>
            </a:extLst>
          </p:cNvPr>
          <p:cNvSpPr txBox="1">
            <a:spLocks/>
          </p:cNvSpPr>
          <p:nvPr/>
        </p:nvSpPr>
        <p:spPr>
          <a:xfrm>
            <a:off x="712756" y="5715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css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html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jsp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javaScript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jquery</a:t>
            </a:r>
            <a:endParaRPr lang="zh-TW" altLang="en-US" i="1" dirty="0">
              <a:solidFill>
                <a:srgbClr val="2A00F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22392-6AB5-9868-D6F0-7082441D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118087"/>
            <a:ext cx="8596668" cy="1320800"/>
          </a:xfrm>
        </p:spPr>
        <p:txBody>
          <a:bodyPr/>
          <a:lstStyle/>
          <a:p>
            <a:r>
              <a:rPr lang="en-US" altLang="zh-TW" dirty="0"/>
              <a:t>BMI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CD96371-BFD4-6413-EF32-F5B4A436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013" y="826739"/>
            <a:ext cx="6229198" cy="5913174"/>
          </a:xfrm>
          <a:prstGeom prst="rect">
            <a:avLst/>
          </a:prstGeom>
        </p:spPr>
      </p:pic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62D6DB06-CB32-1235-1620-EB25E0C93054}"/>
              </a:ext>
            </a:extLst>
          </p:cNvPr>
          <p:cNvSpPr txBox="1">
            <a:spLocks/>
          </p:cNvSpPr>
          <p:nvPr/>
        </p:nvSpPr>
        <p:spPr>
          <a:xfrm>
            <a:off x="1992013" y="3048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>
                <a:solidFill>
                  <a:srgbClr val="2A00FF"/>
                </a:solidFill>
                <a:latin typeface="Ubuntu Mono" panose="020B0509030602030204" pitchFamily="49" charset="0"/>
              </a:rPr>
              <a:t>SpringBoot</a:t>
            </a:r>
            <a:r>
              <a:rPr lang="zh-TW" altLang="en-US" i="1" dirty="0">
                <a:solidFill>
                  <a:srgbClr val="2A00FF"/>
                </a:solidFill>
                <a:latin typeface="Ubuntu Mono" panose="020B0509030602030204" pitchFamily="49" charset="0"/>
              </a:rPr>
              <a:t>、</a:t>
            </a:r>
            <a:r>
              <a:rPr lang="en-US" altLang="zh-TW" sz="1800" i="1" dirty="0">
                <a:solidFill>
                  <a:srgbClr val="2A00FF"/>
                </a:solidFill>
                <a:latin typeface="Ubuntu Mono" panose="020B0509030602030204" pitchFamily="49" charset="0"/>
              </a:rPr>
              <a:t>bootstrap</a:t>
            </a:r>
            <a:endParaRPr lang="zh-TW" altLang="en-US" i="1" dirty="0">
              <a:solidFill>
                <a:srgbClr val="2A00F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0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7E971-331C-1970-B368-FB2427E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4" y="131505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CHT Iot(</a:t>
            </a:r>
            <a:r>
              <a:rPr lang="zh-TW" altLang="en-US" dirty="0"/>
              <a:t>中華電信智慧物聯網專案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3C0AAC-1EB7-15DB-086B-873ADFD00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0"/>
          <a:stretch/>
        </p:blipFill>
        <p:spPr bwMode="auto">
          <a:xfrm>
            <a:off x="6787509" y="2210058"/>
            <a:ext cx="2651986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39A7E1-9683-1FFD-34BF-F2732EAC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426409"/>
            <a:ext cx="5591175" cy="49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6E617-90D0-8F71-7D70-942CE30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4" y="0"/>
            <a:ext cx="8596668" cy="1320800"/>
          </a:xfrm>
        </p:spPr>
        <p:txBody>
          <a:bodyPr/>
          <a:lstStyle/>
          <a:p>
            <a:r>
              <a:rPr lang="en-US" altLang="zh-TW" dirty="0"/>
              <a:t>WebHooks(Line Developers)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F72239A-8F88-88E2-22E7-4280C00E1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56" y="660400"/>
            <a:ext cx="7248144" cy="60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C87DF-82C0-3788-8247-684801C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163800"/>
            <a:ext cx="8596668" cy="1320800"/>
          </a:xfrm>
        </p:spPr>
        <p:txBody>
          <a:bodyPr/>
          <a:lstStyle/>
          <a:p>
            <a:r>
              <a:rPr lang="en-US" altLang="zh-TW" dirty="0"/>
              <a:t>Swagger API -WebHooks(Line Developers)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F6B4B5-11F3-C04F-02E4-92E9C80DF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35"/>
          <a:stretch/>
        </p:blipFill>
        <p:spPr bwMode="auto">
          <a:xfrm>
            <a:off x="892401" y="871107"/>
            <a:ext cx="4381934" cy="5986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074B82-1E64-0584-2394-5918E8E5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958" y="2972728"/>
            <a:ext cx="638264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677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80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Ubuntu Mono</vt:lpstr>
      <vt:lpstr>Wingdings 3</vt:lpstr>
      <vt:lpstr>多面向</vt:lpstr>
      <vt:lpstr>SpringBootMVC、SpringBoot(Microservices)</vt:lpstr>
      <vt:lpstr>考試明細表</vt:lpstr>
      <vt:lpstr>股票下單表(stock) </vt:lpstr>
      <vt:lpstr>基金(Fund)</vt:lpstr>
      <vt:lpstr>基金(Fund)</vt:lpstr>
      <vt:lpstr>BMI</vt:lpstr>
      <vt:lpstr>CHT Iot(中華電信智慧物聯網專案)</vt:lpstr>
      <vt:lpstr>WebHooks(Line Developers)</vt:lpstr>
      <vt:lpstr>Swagger API -WebHooks(Line Developers)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雅萩 李</dc:creator>
  <cp:lastModifiedBy>雅萩 李</cp:lastModifiedBy>
  <cp:revision>3</cp:revision>
  <dcterms:created xsi:type="dcterms:W3CDTF">2022-06-01T09:25:43Z</dcterms:created>
  <dcterms:modified xsi:type="dcterms:W3CDTF">2022-06-03T12:51:21Z</dcterms:modified>
</cp:coreProperties>
</file>